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GB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1312C-44E8-4753-97C3-17847BEA5CD2}" type="datetimeFigureOut">
              <a:rPr lang="en-GB" smtClean="0"/>
              <a:t>23/05/2020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F15B-558E-4BCE-815A-CDC29351D5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674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1312C-44E8-4753-97C3-17847BEA5CD2}" type="datetimeFigureOut">
              <a:rPr lang="en-GB" smtClean="0"/>
              <a:t>23/05/2020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F15B-558E-4BCE-815A-CDC29351D5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623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1312C-44E8-4753-97C3-17847BEA5CD2}" type="datetimeFigureOut">
              <a:rPr lang="en-GB" smtClean="0"/>
              <a:t>23/05/2020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F15B-558E-4BCE-815A-CDC29351D5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0834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1312C-44E8-4753-97C3-17847BEA5CD2}" type="datetimeFigureOut">
              <a:rPr lang="en-GB" smtClean="0"/>
              <a:t>23/05/2020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F15B-558E-4BCE-815A-CDC29351D5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443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1312C-44E8-4753-97C3-17847BEA5CD2}" type="datetimeFigureOut">
              <a:rPr lang="en-GB" smtClean="0"/>
              <a:t>23/05/2020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F15B-558E-4BCE-815A-CDC29351D5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733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1312C-44E8-4753-97C3-17847BEA5CD2}" type="datetimeFigureOut">
              <a:rPr lang="en-GB" smtClean="0"/>
              <a:t>23/05/2020</a:t>
            </a:fld>
            <a:endParaRPr lang="en-GB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F15B-558E-4BCE-815A-CDC29351D5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030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1312C-44E8-4753-97C3-17847BEA5CD2}" type="datetimeFigureOut">
              <a:rPr lang="en-GB" smtClean="0"/>
              <a:t>23/05/2020</a:t>
            </a:fld>
            <a:endParaRPr lang="en-GB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F15B-558E-4BCE-815A-CDC29351D5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05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1312C-44E8-4753-97C3-17847BEA5CD2}" type="datetimeFigureOut">
              <a:rPr lang="en-GB" smtClean="0"/>
              <a:t>23/05/2020</a:t>
            </a:fld>
            <a:endParaRPr lang="en-GB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F15B-558E-4BCE-815A-CDC29351D5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1476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1312C-44E8-4753-97C3-17847BEA5CD2}" type="datetimeFigureOut">
              <a:rPr lang="en-GB" smtClean="0"/>
              <a:t>23/05/2020</a:t>
            </a:fld>
            <a:endParaRPr lang="en-GB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F15B-558E-4BCE-815A-CDC29351D5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6269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1312C-44E8-4753-97C3-17847BEA5CD2}" type="datetimeFigureOut">
              <a:rPr lang="en-GB" smtClean="0"/>
              <a:t>23/05/2020</a:t>
            </a:fld>
            <a:endParaRPr lang="en-GB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F15B-558E-4BCE-815A-CDC29351D5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26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1312C-44E8-4753-97C3-17847BEA5CD2}" type="datetimeFigureOut">
              <a:rPr lang="en-GB" smtClean="0"/>
              <a:t>23/05/2020</a:t>
            </a:fld>
            <a:endParaRPr lang="en-GB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F15B-558E-4BCE-815A-CDC29351D5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447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1312C-44E8-4753-97C3-17847BEA5CD2}" type="datetimeFigureOut">
              <a:rPr lang="en-GB" smtClean="0"/>
              <a:t>23/05/2020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9F15B-558E-4BCE-815A-CDC29351D5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81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3999" y="457200"/>
            <a:ext cx="9540241" cy="5773783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570" y="457200"/>
            <a:ext cx="7423670" cy="5773783"/>
          </a:xfrm>
          <a:prstGeom prst="rect">
            <a:avLst/>
          </a:prstGeom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9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584"/>
    </mc:Choice>
    <mc:Fallback xmlns="">
      <p:transition spd="slow" advTm="126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3999" y="574766"/>
            <a:ext cx="10049691" cy="5434148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220" y="574766"/>
            <a:ext cx="6962469" cy="5434148"/>
          </a:xfrm>
          <a:prstGeom prst="rect">
            <a:avLst/>
          </a:prstGeom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8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318"/>
    </mc:Choice>
    <mc:Fallback xmlns="">
      <p:transition spd="slow" advTm="199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147" x="10991850" y="4991100"/>
          <p14:tracePt t="15507" x="10983913" y="4991100"/>
          <p14:tracePt t="15520" x="10939463" y="4965700"/>
          <p14:tracePt t="15533" x="10831513" y="4902200"/>
          <p14:tracePt t="15546" x="10661650" y="4803775"/>
          <p14:tracePt t="15558" x="10394950" y="4660900"/>
          <p14:tracePt t="15571" x="10171113" y="4572000"/>
          <p14:tracePt t="15587" x="10082213" y="4537075"/>
          <p14:tracePt t="15605" x="10010775" y="4510088"/>
          <p14:tracePt t="15621" x="9947275" y="4491038"/>
          <p14:tracePt t="15637" x="9823450" y="4465638"/>
          <p14:tracePt t="15654" x="9786938" y="4446588"/>
          <p14:tracePt t="15670" x="9769475" y="4446588"/>
          <p14:tracePt t="15687" x="9742488" y="4438650"/>
          <p14:tracePt t="15704" x="9732963" y="4438650"/>
          <p14:tracePt t="15720" x="9715500" y="4429125"/>
          <p14:tracePt t="15737" x="9688513" y="4419600"/>
          <p14:tracePt t="15762" x="9661525" y="4411663"/>
          <p14:tracePt t="15774" x="9634538" y="4384675"/>
          <p14:tracePt t="15787" x="9555163" y="4357688"/>
          <p14:tracePt t="15803" x="9439275" y="4286250"/>
          <p14:tracePt t="15820" x="9197975" y="4143375"/>
          <p14:tracePt t="15837" x="8947150" y="4010025"/>
          <p14:tracePt t="15853" x="8358188" y="3616325"/>
          <p14:tracePt t="15870" x="7983538" y="3330575"/>
          <p14:tracePt t="15887" x="7439025" y="2955925"/>
          <p14:tracePt t="15903" x="6653213" y="2303463"/>
          <p14:tracePt t="15920" x="6572250" y="2224088"/>
          <p14:tracePt t="15937" x="6537325" y="2179638"/>
          <p14:tracePt t="15953" x="6510338" y="2160588"/>
          <p14:tracePt t="15970" x="6510338" y="2152650"/>
          <p14:tracePt t="16206" x="6510338" y="2143125"/>
          <p14:tracePt t="16232" x="6510338" y="2125663"/>
          <p14:tracePt t="16244" x="6510338" y="2062163"/>
          <p14:tracePt t="16257" x="6527800" y="1965325"/>
          <p14:tracePt t="16270" x="6599238" y="1812925"/>
          <p14:tracePt t="16286" x="6688138" y="1652588"/>
          <p14:tracePt t="16302" x="6751638" y="1554163"/>
          <p14:tracePt t="16319" x="6796088" y="1509713"/>
          <p14:tracePt t="16336" x="6831013" y="1482725"/>
          <p14:tracePt t="16359" x="6848475" y="1482725"/>
          <p14:tracePt t="16371" x="6858000" y="1473200"/>
          <p14:tracePt t="16385" x="6884988" y="1455738"/>
          <p14:tracePt t="16403" x="6938963" y="1428750"/>
          <p14:tracePt t="16419" x="7010400" y="1401763"/>
          <p14:tracePt t="16436" x="7134225" y="1330325"/>
          <p14:tracePt t="16452" x="7197725" y="1295400"/>
          <p14:tracePt t="16469" x="7251700" y="1268413"/>
          <p14:tracePt t="16486" x="7340600" y="1223963"/>
          <p14:tracePt t="16502" x="7358063" y="1214438"/>
          <p14:tracePt t="16519" x="7375525" y="1204913"/>
          <p14:tracePt t="16535" x="7385050" y="1196975"/>
          <p14:tracePt t="16536" x="7385050" y="1187450"/>
          <p14:tracePt t="16574" x="7385050" y="1179513"/>
          <p14:tracePt t="16651" x="7385050" y="1169988"/>
          <p14:tracePt t="16689" x="7394575" y="1169988"/>
          <p14:tracePt t="16727" x="7394575" y="1160463"/>
          <p14:tracePt t="16740" x="7402513" y="1160463"/>
          <p14:tracePt t="16752" x="7402513" y="1152525"/>
          <p14:tracePt t="16778" x="7412038" y="1152525"/>
          <p14:tracePt t="16791" x="7419975" y="1152525"/>
          <p14:tracePt t="16803" x="7429500" y="1143000"/>
          <p14:tracePt t="16816" x="7439025" y="1133475"/>
          <p14:tracePt t="16828" x="7466013" y="1116013"/>
          <p14:tracePt t="16841" x="7491413" y="1098550"/>
          <p14:tracePt t="16854" x="7527925" y="1081088"/>
          <p14:tracePt t="16868" x="7562850" y="1062038"/>
          <p14:tracePt t="16885" x="7599363" y="1044575"/>
          <p14:tracePt t="16901" x="7626350" y="1036638"/>
          <p14:tracePt t="16918" x="7661275" y="1027113"/>
          <p14:tracePt t="16935" x="7680325" y="1017588"/>
          <p14:tracePt t="16951" x="7688263" y="1017588"/>
          <p14:tracePt t="16968" x="7697788" y="1009650"/>
          <p14:tracePt t="16984" x="7705725" y="1000125"/>
          <p14:tracePt t="17019" x="7715250" y="1000125"/>
          <p14:tracePt t="17464" x="7705725" y="1000125"/>
          <p14:tracePt t="17477" x="7670800" y="1000125"/>
          <p14:tracePt t="17489" x="7608888" y="990600"/>
          <p14:tracePt t="17502" x="7500938" y="982663"/>
          <p14:tracePt t="17517" x="7358063" y="965200"/>
          <p14:tracePt t="17533" x="7224713" y="955675"/>
          <p14:tracePt t="17550" x="7153275" y="955675"/>
          <p14:tracePt t="17567" x="7054850" y="946150"/>
          <p14:tracePt t="17583" x="6991350" y="946150"/>
          <p14:tracePt t="17600" x="6929438" y="938213"/>
          <p14:tracePt t="17617" x="6732588" y="938213"/>
          <p14:tracePt t="17633" x="6680200" y="928688"/>
          <p14:tracePt t="17650" x="6653213" y="928688"/>
          <p14:tracePt t="17667" x="6626225" y="919163"/>
          <p14:tracePt t="17684" x="6616700" y="919163"/>
          <p14:tracePt t="17700" x="6616700" y="911225"/>
          <p14:tracePt t="17769" x="6616700" y="901700"/>
          <p14:tracePt t="17782" x="6626225" y="893763"/>
          <p14:tracePt t="17794" x="6680200" y="866775"/>
          <p14:tracePt t="17807" x="6777038" y="839788"/>
          <p14:tracePt t="17820" x="6938963" y="785813"/>
          <p14:tracePt t="17833" x="7116763" y="741363"/>
          <p14:tracePt t="17849" x="7224713" y="731838"/>
          <p14:tracePt t="17866" x="7304088" y="723900"/>
          <p14:tracePt t="17883" x="7358063" y="723900"/>
          <p14:tracePt t="17899" x="7367588" y="723900"/>
          <p14:tracePt t="17916" x="7385050" y="723900"/>
          <p14:tracePt t="17933" x="7394575" y="723900"/>
          <p14:tracePt t="17972" x="7402513" y="723900"/>
          <p14:tracePt t="18302" x="7367588" y="723900"/>
          <p14:tracePt t="18315" x="7296150" y="723900"/>
          <p14:tracePt t="18328" x="7161213" y="723900"/>
          <p14:tracePt t="18341" x="6973888" y="731838"/>
          <p14:tracePt t="18354" x="6840538" y="731838"/>
          <p14:tracePt t="18366" x="6732588" y="731838"/>
          <p14:tracePt t="18382" x="6653213" y="731838"/>
          <p14:tracePt t="18398" x="6599238" y="731838"/>
          <p14:tracePt t="18415" x="6554788" y="731838"/>
          <p14:tracePt t="18432" x="6483350" y="731838"/>
          <p14:tracePt t="18448" x="6456363" y="731838"/>
          <p14:tracePt t="18465" x="6429375" y="731838"/>
          <p14:tracePt t="18482" x="6402388" y="731838"/>
          <p14:tracePt t="18498" x="6394450" y="731838"/>
          <p14:tracePt t="18515" x="6384925" y="731838"/>
          <p14:tracePt t="18531" x="6375400" y="731838"/>
          <p14:tracePt t="18582" x="6367463" y="731838"/>
          <p14:tracePt t="18607" x="6367463" y="741363"/>
          <p14:tracePt t="19002" x="6384925" y="741363"/>
          <p14:tracePt t="19014" x="6446838" y="741363"/>
          <p14:tracePt t="19027" x="6616700" y="741363"/>
          <p14:tracePt t="19040" x="6894513" y="741363"/>
          <p14:tracePt t="19052" x="7143750" y="741363"/>
          <p14:tracePt t="19065" x="7259638" y="741363"/>
          <p14:tracePt t="19080" x="7323138" y="741363"/>
          <p14:tracePt t="19097" x="7367588" y="741363"/>
          <p14:tracePt t="19114" x="7402513" y="741363"/>
          <p14:tracePt t="19130" x="7439025" y="741363"/>
          <p14:tracePt t="19147" x="7446963" y="741363"/>
          <p14:tracePt t="19164" x="7456488" y="741363"/>
          <p14:tracePt t="19204" x="7466013" y="741363"/>
          <p14:tracePt t="19574" x="7456488" y="741363"/>
          <p14:tracePt t="19586" x="7412038" y="741363"/>
          <p14:tracePt t="19599" x="7313613" y="750888"/>
          <p14:tracePt t="19613" x="7143750" y="768350"/>
          <p14:tracePt t="19629" x="6965950" y="768350"/>
          <p14:tracePt t="19646" x="6831013" y="776288"/>
          <p14:tracePt t="19663" x="6705600" y="785813"/>
          <p14:tracePt t="19679" x="6670675" y="795338"/>
          <p14:tracePt t="19696" x="6653213" y="803275"/>
          <p14:tracePt t="19713" x="6608763" y="803275"/>
          <p14:tracePt t="19729" x="6589713" y="803275"/>
          <p14:tracePt t="19746" x="6572250" y="803275"/>
          <p14:tracePt t="19763" x="6562725" y="803275"/>
          <p14:tracePt t="19779" x="6527800" y="812800"/>
          <p14:tracePt t="19796" x="6518275" y="812800"/>
          <p14:tracePt t="19812" x="6500813" y="812800"/>
          <p14:tracePt t="19829" x="6483350" y="812800"/>
          <p14:tracePt t="19846" x="6465888" y="812800"/>
          <p14:tracePt t="19865" x="6456363" y="812800"/>
          <p14:tracePt t="20959" x="6446838" y="812800"/>
          <p14:tracePt t="20985" x="6438900" y="812800"/>
          <p14:tracePt t="21010" x="6419850" y="812800"/>
          <p14:tracePt t="21023" x="6402388" y="822325"/>
          <p14:tracePt t="21035" x="6375400" y="839788"/>
          <p14:tracePt t="21048" x="6330950" y="857250"/>
          <p14:tracePt t="21061" x="6286500" y="874713"/>
          <p14:tracePt t="21077" x="6224588" y="911225"/>
          <p14:tracePt t="21093" x="6188075" y="928688"/>
          <p14:tracePt t="21110" x="6153150" y="955675"/>
          <p14:tracePt t="21127" x="6126163" y="955675"/>
          <p14:tracePt t="21143" x="6116638" y="965200"/>
          <p14:tracePt t="21213" x="6197600" y="965200"/>
          <p14:tracePt t="21226" x="6384925" y="965200"/>
          <p14:tracePt t="21239" x="6831013" y="1000125"/>
          <p14:tracePt t="21252" x="7304088" y="1017588"/>
          <p14:tracePt t="21264" x="7759700" y="1054100"/>
          <p14:tracePt t="21277" x="8045450" y="1081088"/>
          <p14:tracePt t="21293" x="8304213" y="1108075"/>
          <p14:tracePt t="21310" x="8518525" y="1152525"/>
          <p14:tracePt t="21326" x="8661400" y="1169988"/>
          <p14:tracePt t="21343" x="8867775" y="1214438"/>
          <p14:tracePt t="21359" x="8920163" y="1231900"/>
          <p14:tracePt t="21376" x="8956675" y="1231900"/>
          <p14:tracePt t="21393" x="9055100" y="1241425"/>
          <p14:tracePt t="21409" x="9099550" y="1241425"/>
          <p14:tracePt t="21426" x="9161463" y="1241425"/>
          <p14:tracePt t="21443" x="9313863" y="1241425"/>
          <p14:tracePt t="21459" x="9394825" y="1241425"/>
          <p14:tracePt t="21476" x="9466263" y="1241425"/>
          <p14:tracePt t="21493" x="9545638" y="1241425"/>
          <p14:tracePt t="21509" x="9563100" y="1241425"/>
          <p14:tracePt t="21526" x="9572625" y="1241425"/>
          <p14:tracePt t="21785" x="9545638" y="1241425"/>
          <p14:tracePt t="21798" x="9491663" y="1241425"/>
          <p14:tracePt t="21810" x="9367838" y="1223963"/>
          <p14:tracePt t="21823" x="9188450" y="1187450"/>
          <p14:tracePt t="21836" x="9018588" y="1152525"/>
          <p14:tracePt t="21848" x="8894763" y="1125538"/>
          <p14:tracePt t="21861" x="8786813" y="1089025"/>
          <p14:tracePt t="21875" x="8705850" y="1062038"/>
          <p14:tracePt t="21892" x="8643938" y="1036638"/>
          <p14:tracePt t="21908" x="8599488" y="1017588"/>
          <p14:tracePt t="21925" x="8555038" y="990600"/>
          <p14:tracePt t="21942" x="8528050" y="973138"/>
          <p14:tracePt t="21958" x="8518525" y="973138"/>
          <p14:tracePt t="21975" x="8501063" y="973138"/>
          <p14:tracePt t="21991" x="8491538" y="973138"/>
          <p14:tracePt t="22011" x="8483600" y="973138"/>
          <p14:tracePt t="22025" x="8474075" y="973138"/>
          <p14:tracePt t="22041" x="8456613" y="973138"/>
          <p14:tracePt t="22058" x="8447088" y="990600"/>
          <p14:tracePt t="22075" x="8439150" y="1017588"/>
          <p14:tracePt t="22091" x="8420100" y="1081088"/>
          <p14:tracePt t="22108" x="8420100" y="1133475"/>
          <p14:tracePt t="22125" x="8420100" y="1179513"/>
          <p14:tracePt t="22141" x="8474075" y="1276350"/>
          <p14:tracePt t="22158" x="8555038" y="1339850"/>
          <p14:tracePt t="22175" x="8653463" y="1374775"/>
          <p14:tracePt t="22191" x="8867775" y="1419225"/>
          <p14:tracePt t="22208" x="8939213" y="1419225"/>
          <p14:tracePt t="22225" x="8974138" y="1428750"/>
          <p14:tracePt t="22242" x="9045575" y="1428750"/>
          <p14:tracePt t="22258" x="9082088" y="1428750"/>
          <p14:tracePt t="22274" x="9126538" y="1428750"/>
          <p14:tracePt t="22291" x="9153525" y="1411288"/>
          <p14:tracePt t="22308" x="9242425" y="1347788"/>
          <p14:tracePt t="22325" x="9269413" y="1295400"/>
          <p14:tracePt t="22341" x="9286875" y="1268413"/>
          <p14:tracePt t="22357" x="9286875" y="1231900"/>
          <p14:tracePt t="22374" x="9286875" y="1223963"/>
          <p14:tracePt t="22391" x="9286875" y="1214438"/>
          <p14:tracePt t="22407" x="9286875" y="1196975"/>
          <p14:tracePt t="22424" x="9286875" y="1187450"/>
          <p14:tracePt t="22441" x="9269413" y="1179513"/>
          <p14:tracePt t="22458" x="9188450" y="1143000"/>
          <p14:tracePt t="22474" x="9082088" y="1108075"/>
          <p14:tracePt t="22491" x="8966200" y="1071563"/>
          <p14:tracePt t="22507" x="8823325" y="1044575"/>
          <p14:tracePt t="22524" x="8661400" y="1000125"/>
          <p14:tracePt t="22540" x="8616950" y="990600"/>
          <p14:tracePt t="22557" x="8599488" y="982663"/>
          <p14:tracePt t="22574" x="8555038" y="982663"/>
          <p14:tracePt t="22590" x="8545513" y="982663"/>
          <p14:tracePt t="22607" x="8537575" y="982663"/>
          <p14:tracePt t="22624" x="8501063" y="982663"/>
          <p14:tracePt t="22640" x="8483600" y="982663"/>
          <p14:tracePt t="22657" x="8474075" y="1000125"/>
          <p14:tracePt t="22674" x="8439150" y="1036638"/>
          <p14:tracePt t="22690" x="8412163" y="1054100"/>
          <p14:tracePt t="22707" x="8412163" y="1071563"/>
          <p14:tracePt t="22724" x="8394700" y="1116013"/>
          <p14:tracePt t="22740" x="8385175" y="1133475"/>
          <p14:tracePt t="22757" x="8385175" y="1152525"/>
          <p14:tracePt t="22774" x="8385175" y="1169988"/>
          <p14:tracePt t="22790" x="8385175" y="1204913"/>
          <p14:tracePt t="22807" x="8402638" y="1223963"/>
          <p14:tracePt t="22823" x="8456613" y="1241425"/>
          <p14:tracePt t="22840" x="8653463" y="1322388"/>
          <p14:tracePt t="22857" x="8777288" y="1339850"/>
          <p14:tracePt t="22873" x="8912225" y="1366838"/>
          <p14:tracePt t="22890" x="9055100" y="1374775"/>
          <p14:tracePt t="22906" x="9099550" y="1374775"/>
          <p14:tracePt t="22923" x="9126538" y="1374775"/>
          <p14:tracePt t="22940" x="9180513" y="1374775"/>
          <p14:tracePt t="22956" x="9215438" y="1357313"/>
          <p14:tracePt t="22973" x="9251950" y="1322388"/>
          <p14:tracePt t="22990" x="9286875" y="1268413"/>
          <p14:tracePt t="23006" x="9340850" y="1179513"/>
          <p14:tracePt t="23023" x="9348788" y="1152525"/>
          <p14:tracePt t="23039" x="9348788" y="1143000"/>
          <p14:tracePt t="23056" x="9358313" y="1125538"/>
          <p14:tracePt t="23073" x="9358313" y="1116013"/>
          <p14:tracePt t="23092" x="9348788" y="1108075"/>
          <p14:tracePt t="23106" x="9340850" y="1098550"/>
          <p14:tracePt t="23123" x="9296400" y="1089025"/>
          <p14:tracePt t="23139" x="9251950" y="1081088"/>
          <p14:tracePt t="23156" x="9010650" y="1036638"/>
          <p14:tracePt t="23173" x="8848725" y="1009650"/>
          <p14:tracePt t="23189" x="8688388" y="1000125"/>
          <p14:tracePt t="23206" x="8447088" y="990600"/>
          <p14:tracePt t="23222" x="8313738" y="990600"/>
          <p14:tracePt t="23239" x="8188325" y="990600"/>
          <p14:tracePt t="23256" x="8062913" y="990600"/>
          <p14:tracePt t="23272" x="7759700" y="1036638"/>
          <p14:tracePt t="23289" x="7634288" y="1071563"/>
          <p14:tracePt t="23306" x="7537450" y="1089025"/>
          <p14:tracePt t="23322" x="7439025" y="1125538"/>
          <p14:tracePt t="23339" x="7412038" y="1133475"/>
          <p14:tracePt t="23357" x="7402513" y="1133475"/>
          <p14:tracePt t="23372" x="7385050" y="1133475"/>
          <p14:tracePt t="23410" x="7375525" y="1133475"/>
          <p14:tracePt t="23448" x="7367588" y="1133475"/>
          <p14:tracePt t="23588" x="7394575" y="1133475"/>
          <p14:tracePt t="23601" x="7466013" y="1133475"/>
          <p14:tracePt t="23614" x="7599363" y="1133475"/>
          <p14:tracePt t="23626" x="7769225" y="1133475"/>
          <p14:tracePt t="23639" x="7885113" y="1125538"/>
          <p14:tracePt t="23655" x="7947025" y="1116013"/>
          <p14:tracePt t="23672" x="7974013" y="1116013"/>
          <p14:tracePt t="23688" x="7991475" y="1116013"/>
          <p14:tracePt t="23705" x="7991475" y="1108075"/>
          <p14:tracePt t="23727" x="8001000" y="1108075"/>
          <p14:tracePt t="23791" x="8001000" y="1098550"/>
          <p14:tracePt t="23816" x="8001000" y="1089025"/>
          <p14:tracePt t="23842" x="8001000" y="1081088"/>
          <p14:tracePt t="23855" x="8001000" y="1062038"/>
          <p14:tracePt t="23867" x="8001000" y="1054100"/>
          <p14:tracePt t="23880" x="7991475" y="1027113"/>
          <p14:tracePt t="23892" x="7983538" y="1009650"/>
          <p14:tracePt t="23905" x="7966075" y="990600"/>
          <p14:tracePt t="23921" x="7956550" y="982663"/>
          <p14:tracePt t="23938" x="7947025" y="973138"/>
          <p14:tracePt t="23954" x="7929563" y="973138"/>
          <p14:tracePt t="23971" x="7875588" y="973138"/>
          <p14:tracePt t="23988" x="7840663" y="973138"/>
          <p14:tracePt t="24005" x="7786688" y="1000125"/>
          <p14:tracePt t="24021" x="7688263" y="1054100"/>
          <p14:tracePt t="24038" x="7653338" y="1071563"/>
          <p14:tracePt t="24054" x="7634288" y="1098550"/>
          <p14:tracePt t="24071" x="7616825" y="1133475"/>
          <p14:tracePt t="24087" x="7608888" y="1152525"/>
          <p14:tracePt t="24109" x="7608888" y="1160463"/>
          <p14:tracePt t="24121" x="7608888" y="1169988"/>
          <p14:tracePt t="24137" x="7608888" y="1179513"/>
          <p14:tracePt t="24154" x="7608888" y="1187450"/>
          <p14:tracePt t="24171" x="7608888" y="1196975"/>
          <p14:tracePt t="24187" x="7626350" y="1231900"/>
          <p14:tracePt t="24204" x="7653338" y="1250950"/>
          <p14:tracePt t="24221" x="7697788" y="1276350"/>
          <p14:tracePt t="24237" x="7831138" y="1339850"/>
          <p14:tracePt t="24254" x="7885113" y="1357313"/>
          <p14:tracePt t="24270" x="7929563" y="1366838"/>
          <p14:tracePt t="24287" x="8027988" y="1366838"/>
          <p14:tracePt t="24304" x="8072438" y="1366838"/>
          <p14:tracePt t="24320" x="8108950" y="1357313"/>
          <p14:tracePt t="24337" x="8188325" y="1285875"/>
          <p14:tracePt t="24356" x="8224838" y="1250950"/>
          <p14:tracePt t="24370" x="8242300" y="1223963"/>
          <p14:tracePt t="24387" x="8269288" y="1196975"/>
          <p14:tracePt t="24388" x="8269288" y="1187450"/>
          <p14:tracePt t="24404" x="8277225" y="1169988"/>
          <p14:tracePt t="24420" x="8286750" y="1160463"/>
          <p14:tracePt t="24437" x="8286750" y="1152525"/>
          <p14:tracePt t="24453" x="8286750" y="1116013"/>
          <p14:tracePt t="24470" x="8286750" y="1089025"/>
          <p14:tracePt t="24487" x="8286750" y="1062038"/>
          <p14:tracePt t="24503" x="8286750" y="1000125"/>
          <p14:tracePt t="24520" x="8277225" y="982663"/>
          <p14:tracePt t="24537" x="8259763" y="965200"/>
          <p14:tracePt t="24553" x="8215313" y="938213"/>
          <p14:tracePt t="24570" x="8188325" y="919163"/>
          <p14:tracePt t="24587" x="8161338" y="919163"/>
          <p14:tracePt t="24604" x="8108950" y="919163"/>
          <p14:tracePt t="24620" x="8062913" y="919163"/>
          <p14:tracePt t="24636" x="8027988" y="919163"/>
          <p14:tracePt t="24653" x="7974013" y="919163"/>
          <p14:tracePt t="24670" x="7920038" y="919163"/>
          <p14:tracePt t="24687" x="7902575" y="938213"/>
          <p14:tracePt t="24703" x="7894638" y="946150"/>
          <p14:tracePt t="24720" x="7875588" y="955675"/>
          <p14:tracePt t="24736" x="7875588" y="965200"/>
          <p14:tracePt t="24753" x="7875588" y="973138"/>
          <p14:tracePt t="24770" x="7875588" y="990600"/>
          <p14:tracePt t="24786" x="7875588" y="1000125"/>
          <p14:tracePt t="24803" x="7875588" y="1017588"/>
          <p14:tracePt t="24820" x="7875588" y="1062038"/>
          <p14:tracePt t="24836" x="7875588" y="1081088"/>
          <p14:tracePt t="24853" x="7875588" y="1116013"/>
          <p14:tracePt t="24869" x="7885113" y="1169988"/>
          <p14:tracePt t="24886" x="7939088" y="1268413"/>
          <p14:tracePt t="24903" x="7966075" y="1285875"/>
          <p14:tracePt t="24919" x="7974013" y="1303338"/>
          <p14:tracePt t="24936" x="8001000" y="1312863"/>
          <p14:tracePt t="24952" x="8010525" y="1322388"/>
          <p14:tracePt t="24969" x="8027988" y="1322388"/>
          <p14:tracePt t="24986" x="8054975" y="1322388"/>
          <p14:tracePt t="25002" x="8062913" y="1322388"/>
          <p14:tracePt t="25019" x="8089900" y="1322388"/>
          <p14:tracePt t="25036" x="8143875" y="1303338"/>
          <p14:tracePt t="25052" x="8215313" y="1250950"/>
          <p14:tracePt t="25069" x="8277225" y="1196975"/>
          <p14:tracePt t="25086" x="8340725" y="1143000"/>
          <p14:tracePt t="25102" x="8348663" y="1133475"/>
          <p14:tracePt t="25119" x="8348663" y="1125538"/>
          <p14:tracePt t="25136" x="8358188" y="1125538"/>
          <p14:tracePt t="25152" x="8358188" y="1116013"/>
          <p14:tracePt t="25169" x="8367713" y="1108075"/>
          <p14:tracePt t="25185" x="8367713" y="1098550"/>
          <p14:tracePt t="25202" x="8367713" y="1089025"/>
          <p14:tracePt t="25226" x="8367713" y="1071563"/>
          <p14:tracePt t="25238" x="8367713" y="1062038"/>
          <p14:tracePt t="25252" x="8358188" y="1054100"/>
          <p14:tracePt t="25269" x="8340725" y="1027113"/>
          <p14:tracePt t="25285" x="8331200" y="1017588"/>
          <p14:tracePt t="25302" x="8286750" y="982663"/>
          <p14:tracePt t="25318" x="8269288" y="973138"/>
          <p14:tracePt t="25335" x="8242300" y="965200"/>
          <p14:tracePt t="25352" x="8215313" y="955675"/>
          <p14:tracePt t="25353" x="8188325" y="955675"/>
          <p14:tracePt t="25368" x="8153400" y="946150"/>
          <p14:tracePt t="25385" x="8134350" y="946150"/>
          <p14:tracePt t="25402" x="8108950" y="946150"/>
          <p14:tracePt t="25418" x="8045450" y="946150"/>
          <p14:tracePt t="25435" x="8027988" y="946150"/>
          <p14:tracePt t="25452" x="8001000" y="946150"/>
          <p14:tracePt t="25468" x="7974013" y="946150"/>
          <p14:tracePt t="25485" x="7966075" y="946150"/>
          <p14:tracePt t="25721" x="7956550" y="946150"/>
          <p14:tracePt t="25734" x="7929563" y="946150"/>
          <p14:tracePt t="25746" x="7858125" y="946150"/>
          <p14:tracePt t="25759" x="7724775" y="946150"/>
          <p14:tracePt t="25772" x="7466013" y="990600"/>
          <p14:tracePt t="25785" x="7126288" y="1036638"/>
          <p14:tracePt t="25801" x="6911975" y="1081088"/>
          <p14:tracePt t="25818" x="6786563" y="1098550"/>
          <p14:tracePt t="25834" x="6697663" y="1116013"/>
          <p14:tracePt t="25835" x="6608763" y="1143000"/>
          <p14:tracePt t="25851" x="6562725" y="1152525"/>
          <p14:tracePt t="25867" x="6510338" y="1160463"/>
          <p14:tracePt t="25884" x="6483350" y="1169988"/>
          <p14:tracePt t="25901" x="6402388" y="1196975"/>
          <p14:tracePt t="25917" x="6367463" y="1204913"/>
          <p14:tracePt t="25934" x="6340475" y="1214438"/>
          <p14:tracePt t="25951" x="6269038" y="1241425"/>
          <p14:tracePt t="25967" x="6232525" y="1241425"/>
          <p14:tracePt t="25984" x="6205538" y="1250950"/>
          <p14:tracePt t="26001" x="6170613" y="1250950"/>
          <p14:tracePt t="26017" x="6161088" y="1258888"/>
          <p14:tracePt t="26034" x="6153150" y="1258888"/>
          <p14:tracePt t="26051" x="6143625" y="1258888"/>
          <p14:tracePt t="26076" x="6134100" y="1258888"/>
          <p14:tracePt t="26115" x="6126163" y="1258888"/>
          <p14:tracePt t="26178" x="6116638" y="1258888"/>
          <p14:tracePt t="26827" x="6153150" y="1258888"/>
          <p14:tracePt t="26840" x="6215063" y="1241425"/>
          <p14:tracePt t="26853" x="6303963" y="1223963"/>
          <p14:tracePt t="26866" x="6419850" y="1196975"/>
          <p14:tracePt t="26882" x="6510338" y="1169988"/>
          <p14:tracePt t="26899" x="6599238" y="1152525"/>
          <p14:tracePt t="26916" x="6697663" y="1143000"/>
          <p14:tracePt t="26932" x="6715125" y="1143000"/>
          <p14:tracePt t="26949" x="6732588" y="1143000"/>
          <p14:tracePt t="26965" x="6742113" y="1143000"/>
          <p14:tracePt t="26982" x="6751638" y="1143000"/>
          <p14:tracePt t="27005" x="6759575" y="1143000"/>
          <p14:tracePt t="27030" x="6769100" y="1143000"/>
          <p14:tracePt t="27043" x="6777038" y="1143000"/>
          <p14:tracePt t="27055" x="6796088" y="1143000"/>
          <p14:tracePt t="27068" x="6813550" y="1133475"/>
          <p14:tracePt t="27082" x="6831013" y="1133475"/>
          <p14:tracePt t="27098" x="6867525" y="1125538"/>
          <p14:tracePt t="27115" x="6884988" y="1116013"/>
          <p14:tracePt t="27132" x="6929438" y="1108075"/>
          <p14:tracePt t="27148" x="6938963" y="1108075"/>
          <p14:tracePt t="27165" x="6946900" y="1108075"/>
          <p14:tracePt t="27183" x="6946900" y="1098550"/>
          <p14:tracePt t="27234" x="6956425" y="1098550"/>
          <p14:tracePt t="27564" x="6965950" y="1098550"/>
          <p14:tracePt t="27590" x="6973888" y="1098550"/>
          <p14:tracePt t="27615" x="6983413" y="1108075"/>
          <p14:tracePt t="27627" x="6991350" y="1116013"/>
          <p14:tracePt t="27640" x="7010400" y="1125538"/>
          <p14:tracePt t="27653" x="7010400" y="1133475"/>
          <p14:tracePt t="27666" x="7018338" y="1143000"/>
          <p14:tracePt t="27681" x="7027863" y="1143000"/>
          <p14:tracePt t="27697" x="7027863" y="1152525"/>
          <p14:tracePt t="27714" x="7037388" y="1152525"/>
          <p14:tracePt t="27731" x="7054850" y="1169988"/>
          <p14:tracePt t="27747" x="7072313" y="1169988"/>
          <p14:tracePt t="27764" x="7108825" y="1179513"/>
          <p14:tracePt t="27780" x="7170738" y="1204913"/>
          <p14:tracePt t="27797" x="7205663" y="1204913"/>
          <p14:tracePt t="27814" x="7232650" y="1214438"/>
          <p14:tracePt t="27831" x="7269163" y="1231900"/>
          <p14:tracePt t="27847" x="7286625" y="1231900"/>
          <p14:tracePt t="27864" x="7296150" y="1231900"/>
          <p14:tracePt t="27880" x="7304088" y="1231900"/>
          <p14:tracePt t="27897" x="7313613" y="1241425"/>
          <p14:tracePt t="27913" x="7323138" y="1250950"/>
          <p14:tracePt t="27932" x="7331075" y="1250950"/>
          <p14:tracePt t="28034" x="7340600" y="1250950"/>
          <p14:tracePt t="28364" x="7348538" y="1250950"/>
          <p14:tracePt t="28377" x="7358063" y="1250950"/>
          <p14:tracePt t="28389" x="7375525" y="1250950"/>
          <p14:tracePt t="28402" x="7429500" y="1250950"/>
          <p14:tracePt t="28415" x="7500938" y="1231900"/>
          <p14:tracePt t="28429" x="7572375" y="1231900"/>
          <p14:tracePt t="28446" x="7643813" y="1231900"/>
          <p14:tracePt t="28462" x="7688263" y="1231900"/>
          <p14:tracePt t="28479" x="7742238" y="1231900"/>
          <p14:tracePt t="28496" x="7751763" y="1231900"/>
          <p14:tracePt t="28512" x="7777163" y="1231900"/>
          <p14:tracePt t="28542" x="7786688" y="1231900"/>
          <p14:tracePt t="28999" x="7796213" y="1223963"/>
          <p14:tracePt t="29012" x="7804150" y="1214438"/>
          <p14:tracePt t="29026" x="7848600" y="1196975"/>
          <p14:tracePt t="29038" x="7902575" y="1169988"/>
          <p14:tracePt t="29050" x="7991475" y="1143000"/>
          <p14:tracePt t="29064" x="8081963" y="1098550"/>
          <p14:tracePt t="29078" x="8126413" y="1081088"/>
          <p14:tracePt t="29095" x="8161338" y="1071563"/>
          <p14:tracePt t="29111" x="8170863" y="1054100"/>
          <p14:tracePt t="29128" x="8180388" y="1044575"/>
          <p14:tracePt t="29152" x="8188325" y="1044575"/>
          <p14:tracePt t="29190" x="8188325" y="1036638"/>
          <p14:tracePt t="29203" x="8188325" y="1027113"/>
          <p14:tracePt t="29228" x="8188325" y="1017588"/>
          <p14:tracePt t="29254" x="8188325" y="1009650"/>
          <p14:tracePt t="29266" x="8188325" y="1000125"/>
          <p14:tracePt t="29279" x="8180388" y="1000125"/>
          <p14:tracePt t="29292" x="8170863" y="990600"/>
          <p14:tracePt t="29304" x="8161338" y="982663"/>
          <p14:tracePt t="29317" x="8153400" y="973138"/>
          <p14:tracePt t="29330" x="8143875" y="973138"/>
          <p14:tracePt t="29344" x="8134350" y="973138"/>
          <p14:tracePt t="29361" x="8126413" y="973138"/>
          <p14:tracePt t="29377" x="8116888" y="973138"/>
          <p14:tracePt t="29394" x="8099425" y="973138"/>
          <p14:tracePt t="29411" x="8089900" y="973138"/>
          <p14:tracePt t="29427" x="8081963" y="973138"/>
          <p14:tracePt t="29444" x="8037513" y="973138"/>
          <p14:tracePt t="29461" x="7991475" y="973138"/>
          <p14:tracePt t="29477" x="7902575" y="973138"/>
          <p14:tracePt t="29494" x="7786688" y="973138"/>
          <p14:tracePt t="29495" x="7661275" y="973138"/>
          <p14:tracePt t="29510" x="7554913" y="990600"/>
          <p14:tracePt t="29527" x="7466013" y="1000125"/>
          <p14:tracePt t="29544" x="7412038" y="1000125"/>
          <p14:tracePt t="29560" x="7348538" y="1009650"/>
          <p14:tracePt t="29577" x="7331075" y="1009650"/>
          <p14:tracePt t="29594" x="7313613" y="1009650"/>
          <p14:tracePt t="29611" x="7286625" y="1009650"/>
          <p14:tracePt t="29627" x="7277100" y="1009650"/>
          <p14:tracePt t="29643" x="7259638" y="1009650"/>
          <p14:tracePt t="29660" x="7232650" y="1009650"/>
          <p14:tracePt t="29677" x="7215188" y="1009650"/>
          <p14:tracePt t="29693" x="7197725" y="1009650"/>
          <p14:tracePt t="29710" x="7188200" y="1009650"/>
          <p14:tracePt t="29727" x="7180263" y="1009650"/>
          <p14:tracePt t="29743" x="7170738" y="1009650"/>
          <p14:tracePt t="29825" x="7170738" y="1017588"/>
          <p14:tracePt t="29850" x="7170738" y="1027113"/>
          <p14:tracePt t="29863" x="7170738" y="1036638"/>
          <p14:tracePt t="29875" x="7170738" y="1044575"/>
          <p14:tracePt t="29888" x="7170738" y="1062038"/>
          <p14:tracePt t="29901" x="7170738" y="1081088"/>
          <p14:tracePt t="29914" x="7170738" y="1108075"/>
          <p14:tracePt t="29927" x="7188200" y="1143000"/>
          <p14:tracePt t="29943" x="7224713" y="1169988"/>
          <p14:tracePt t="29960" x="7277100" y="1214438"/>
          <p14:tracePt t="29976" x="7331075" y="1250950"/>
          <p14:tracePt t="29993" x="7466013" y="1303338"/>
          <p14:tracePt t="30009" x="7518400" y="1312863"/>
          <p14:tracePt t="30026" x="7554913" y="1322388"/>
          <p14:tracePt t="30043" x="7589838" y="1322388"/>
          <p14:tracePt t="30059" x="7608888" y="1322388"/>
          <p14:tracePt t="30076" x="7616825" y="1322388"/>
          <p14:tracePt t="30093" x="7626350" y="1322388"/>
          <p14:tracePt t="30109" x="7634288" y="1322388"/>
          <p14:tracePt t="30126" x="7643813" y="1312863"/>
          <p14:tracePt t="30143" x="7670800" y="1250950"/>
          <p14:tracePt t="30159" x="7688263" y="1196975"/>
          <p14:tracePt t="30176" x="7697788" y="1160463"/>
          <p14:tracePt t="30192" x="7705725" y="1133475"/>
          <p14:tracePt t="30193" x="7705725" y="1089025"/>
          <p14:tracePt t="30209" x="7705725" y="1071563"/>
          <p14:tracePt t="30226" x="7705725" y="1044575"/>
          <p14:tracePt t="30242" x="7697788" y="1009650"/>
          <p14:tracePt t="30259" x="7643813" y="946150"/>
          <p14:tracePt t="30276" x="7599363" y="919163"/>
          <p14:tracePt t="30292" x="7545388" y="901700"/>
          <p14:tracePt t="30309" x="7446963" y="874713"/>
          <p14:tracePt t="30326" x="7402513" y="874713"/>
          <p14:tracePt t="30343" x="7367588" y="874713"/>
          <p14:tracePt t="30360" x="7304088" y="874713"/>
          <p14:tracePt t="30375" x="7277100" y="874713"/>
          <p14:tracePt t="30392" x="7232650" y="893763"/>
          <p14:tracePt t="30409" x="7180263" y="919163"/>
          <p14:tracePt t="30425" x="7161213" y="928688"/>
          <p14:tracePt t="30442" x="7153275" y="938213"/>
          <p14:tracePt t="30459" x="7143750" y="946150"/>
          <p14:tracePt t="30475" x="7126288" y="955675"/>
          <p14:tracePt t="30492" x="7126288" y="973138"/>
          <p14:tracePt t="30509" x="7116763" y="1000125"/>
          <p14:tracePt t="30525" x="7099300" y="1044575"/>
          <p14:tracePt t="30542" x="7099300" y="1081088"/>
          <p14:tracePt t="30558" x="7099300" y="1108075"/>
          <p14:tracePt t="30575" x="7099300" y="1179513"/>
          <p14:tracePt t="30592" x="7099300" y="1231900"/>
          <p14:tracePt t="30609" x="7126288" y="1268413"/>
          <p14:tracePt t="30625" x="7197725" y="1357313"/>
          <p14:tracePt t="30642" x="7232650" y="1384300"/>
          <p14:tracePt t="30658" x="7269163" y="1401763"/>
          <p14:tracePt t="30675" x="7331075" y="1428750"/>
          <p14:tracePt t="30691" x="7358063" y="1428750"/>
          <p14:tracePt t="30708" x="7385050" y="1428750"/>
          <p14:tracePt t="30725" x="7412038" y="1428750"/>
          <p14:tracePt t="30741" x="7473950" y="1428750"/>
          <p14:tracePt t="30758" x="7491413" y="1428750"/>
          <p14:tracePt t="30775" x="7510463" y="1419225"/>
          <p14:tracePt t="30791" x="7537450" y="1393825"/>
          <p14:tracePt t="30808" x="7545388" y="1393825"/>
          <p14:tracePt t="30824" x="7554913" y="1374775"/>
          <p14:tracePt t="30841" x="7554913" y="1347788"/>
          <p14:tracePt t="30858" x="7562850" y="1322388"/>
          <p14:tracePt t="30874" x="7562850" y="1268413"/>
          <p14:tracePt t="30892" x="7572375" y="1179513"/>
          <p14:tracePt t="30908" x="7572375" y="1152525"/>
          <p14:tracePt t="30924" x="7572375" y="1143000"/>
          <p14:tracePt t="30941" x="7572375" y="1125538"/>
          <p14:tracePt t="30958" x="7572375" y="1116013"/>
          <p14:tracePt t="30974" x="7562850" y="1108075"/>
          <p14:tracePt t="30991" x="7562850" y="1098550"/>
          <p14:tracePt t="31008" x="7545388" y="1089025"/>
          <p14:tracePt t="31024" x="7527925" y="1081088"/>
          <p14:tracePt t="31041" x="7527925" y="1071563"/>
          <p14:tracePt t="31058" x="7500938" y="1071563"/>
          <p14:tracePt t="31074" x="7483475" y="1062038"/>
          <p14:tracePt t="31091" x="7473950" y="1062038"/>
          <p14:tracePt t="31108" x="7429500" y="1054100"/>
          <p14:tracePt t="31124" x="7412038" y="1054100"/>
          <p14:tracePt t="31141" x="7367588" y="1054100"/>
          <p14:tracePt t="31157" x="7331075" y="1054100"/>
          <p14:tracePt t="31174" x="7215188" y="1054100"/>
          <p14:tracePt t="31191" x="7180263" y="1054100"/>
          <p14:tracePt t="31207" x="7143750" y="1054100"/>
          <p14:tracePt t="31224" x="7072313" y="1054100"/>
          <p14:tracePt t="31240" x="7054850" y="1054100"/>
          <p14:tracePt t="31257" x="7027863" y="1054100"/>
          <p14:tracePt t="31274" x="6991350" y="1054100"/>
          <p14:tracePt t="31290" x="6973888" y="1054100"/>
          <p14:tracePt t="31307" x="6946900" y="1054100"/>
          <p14:tracePt t="31324" x="6929438" y="1054100"/>
          <p14:tracePt t="31340" x="6919913" y="1054100"/>
          <p14:tracePt t="31358" x="6911975" y="1054100"/>
          <p14:tracePt t="31387" x="6902450" y="1054100"/>
          <p14:tracePt t="31565" x="6911975" y="1071563"/>
          <p14:tracePt t="31578" x="6919913" y="1081088"/>
          <p14:tracePt t="31590" x="6929438" y="1098550"/>
          <p14:tracePt t="31603" x="6938963" y="1108075"/>
          <p14:tracePt t="31616" x="6938963" y="1116013"/>
          <p14:tracePt t="31641" x="6946900" y="1116013"/>
          <p14:tracePt t="31654" x="6946900" y="1125538"/>
          <p14:tracePt t="32658" x="6956425" y="1125538"/>
          <p14:tracePt t="32684" x="6983413" y="1125538"/>
          <p14:tracePt t="32696" x="7037388" y="1125538"/>
          <p14:tracePt t="32709" x="7153275" y="1133475"/>
          <p14:tracePt t="32722" x="7367588" y="1133475"/>
          <p14:tracePt t="32737" x="7554913" y="1133475"/>
          <p14:tracePt t="32754" x="7688263" y="1116013"/>
          <p14:tracePt t="32771" x="7759700" y="1108075"/>
          <p14:tracePt t="32788" x="7858125" y="1108075"/>
          <p14:tracePt t="32804" x="7885113" y="1108075"/>
          <p14:tracePt t="32821" x="7902575" y="1108075"/>
          <p14:tracePt t="32838" x="7920038" y="1108075"/>
          <p14:tracePt t="32854" x="7929563" y="1108075"/>
          <p14:tracePt t="32887" x="7939088" y="1108075"/>
          <p14:tracePt t="33078" x="7947025" y="1108075"/>
          <p14:tracePt t="33090" x="7947025" y="1116013"/>
          <p14:tracePt t="33104" x="7956550" y="1133475"/>
          <p14:tracePt t="33116" x="7974013" y="1160463"/>
          <p14:tracePt t="33128" x="8001000" y="1214438"/>
          <p14:tracePt t="33142" x="8027988" y="1276350"/>
          <p14:tracePt t="33154" x="8062913" y="1330325"/>
          <p14:tracePt t="33170" x="8089900" y="1384300"/>
          <p14:tracePt t="33187" x="8108950" y="1419225"/>
          <p14:tracePt t="33203" x="8108950" y="1446213"/>
          <p14:tracePt t="33220" x="8126413" y="1465263"/>
          <p14:tracePt t="33237" x="8134350" y="1465263"/>
          <p14:tracePt t="35188" x="8143875" y="1465263"/>
          <p14:tracePt t="35201" x="8170863" y="1465263"/>
          <p14:tracePt t="35213" x="8242300" y="1446213"/>
          <p14:tracePt t="35226" x="8394700" y="1438275"/>
          <p14:tracePt t="35239" x="8705850" y="1401763"/>
          <p14:tracePt t="35252" x="9028113" y="1393825"/>
          <p14:tracePt t="35266" x="9331325" y="1393825"/>
          <p14:tracePt t="35283" x="9563100" y="1393825"/>
          <p14:tracePt t="35299" x="9732963" y="1446213"/>
          <p14:tracePt t="35316" x="9966325" y="1608138"/>
          <p14:tracePt t="35332" x="10001250" y="1670050"/>
          <p14:tracePt t="35349" x="10010775" y="1704975"/>
          <p14:tracePt t="35366" x="10018713" y="1741488"/>
          <p14:tracePt t="35382" x="10018713" y="1758950"/>
          <p14:tracePt t="35399" x="10018713" y="1776413"/>
          <p14:tracePt t="35416" x="9983788" y="1812925"/>
          <p14:tracePt t="35432" x="9813925" y="1928813"/>
          <p14:tracePt t="35449" x="9688513" y="2017713"/>
          <p14:tracePt t="35465" x="9555163" y="2071688"/>
          <p14:tracePt t="35482" x="9429750" y="2108200"/>
          <p14:tracePt t="35499" x="9412288" y="2108200"/>
          <p14:tracePt t="35515" x="9394825" y="2116138"/>
          <p14:tracePt t="39955" x="9375775" y="2116138"/>
          <p14:tracePt t="39967" x="9358313" y="2116138"/>
          <p14:tracePt t="39980" x="9296400" y="2116138"/>
          <p14:tracePt t="39993" x="9180513" y="2116138"/>
          <p14:tracePt t="40007" x="8939213" y="2116138"/>
          <p14:tracePt t="40024" x="8466138" y="2089150"/>
          <p14:tracePt t="40040" x="8081963" y="2044700"/>
          <p14:tracePt t="40057" x="7616825" y="1946275"/>
          <p14:tracePt t="40073" x="7500938" y="1901825"/>
          <p14:tracePt t="40090" x="7375525" y="1847850"/>
          <p14:tracePt t="40107" x="7153275" y="1768475"/>
          <p14:tracePt t="40123" x="7081838" y="1724025"/>
          <p14:tracePt t="40140" x="7037388" y="1697038"/>
          <p14:tracePt t="40157" x="7027863" y="1687513"/>
          <p14:tracePt t="40174" x="7010400" y="1679575"/>
          <p14:tracePt t="40247" x="7018338" y="1679575"/>
          <p14:tracePt t="40260" x="7099300" y="1660525"/>
          <p14:tracePt t="40272" x="7259638" y="1616075"/>
          <p14:tracePt t="40285" x="7599363" y="1554163"/>
          <p14:tracePt t="40298" x="7939088" y="1482725"/>
          <p14:tracePt t="40310" x="8224838" y="1455738"/>
          <p14:tracePt t="40323" x="8429625" y="1446213"/>
          <p14:tracePt t="40340" x="8562975" y="1446213"/>
          <p14:tracePt t="40356" x="8680450" y="1455738"/>
          <p14:tracePt t="40375" x="8848725" y="1509713"/>
          <p14:tracePt t="40390" x="8902700" y="1536700"/>
          <p14:tracePt t="40406" x="8956675" y="1562100"/>
          <p14:tracePt t="40423" x="9001125" y="1581150"/>
          <p14:tracePt t="40440" x="9090025" y="1625600"/>
          <p14:tracePt t="40456" x="9126538" y="1660525"/>
          <p14:tracePt t="40473" x="9144000" y="1679575"/>
          <p14:tracePt t="40489" x="9180513" y="1724025"/>
          <p14:tracePt t="40506" x="9188450" y="1741488"/>
          <p14:tracePt t="40523" x="9197975" y="1751013"/>
          <p14:tracePt t="40540" x="9197975" y="1758950"/>
          <p14:tracePt t="40556" x="9205913" y="1768475"/>
          <p14:tracePt t="40572" x="9205913" y="1785938"/>
          <p14:tracePt t="40589" x="9180513" y="1847850"/>
          <p14:tracePt t="40606" x="9117013" y="1919288"/>
          <p14:tracePt t="40622" x="9045575" y="2000250"/>
          <p14:tracePt t="40639" x="8991600" y="2054225"/>
          <p14:tracePt t="40656" x="8929688" y="2116138"/>
          <p14:tracePt t="42191" x="8929688" y="2108200"/>
          <p14:tracePt t="42217" x="8920163" y="2108200"/>
          <p14:tracePt t="42229" x="8920163" y="2098675"/>
          <p14:tracePt t="42242" x="8902700" y="2089150"/>
          <p14:tracePt t="42255" x="8894763" y="2081213"/>
          <p14:tracePt t="42269" x="8875713" y="2071688"/>
          <p14:tracePt t="42286" x="8867775" y="2062163"/>
          <p14:tracePt t="42302" x="8848725" y="2054225"/>
          <p14:tracePt t="42319" x="8813800" y="2036763"/>
          <p14:tracePt t="42336" x="8804275" y="2036763"/>
          <p14:tracePt t="42352" x="8796338" y="2027238"/>
          <p14:tracePt t="42370" x="8796338" y="2017713"/>
          <p14:tracePt t="42407" x="8786813" y="2017713"/>
          <p14:tracePt t="42432" x="8777288" y="2009775"/>
          <p14:tracePt t="42470" x="8769350" y="2009775"/>
          <p14:tracePt t="42483" x="8769350" y="2000250"/>
          <p14:tracePt t="42496" x="8759825" y="2000250"/>
          <p14:tracePt t="42509" x="8759825" y="1990725"/>
          <p14:tracePt t="42521" x="8751888" y="1982788"/>
          <p14:tracePt t="42536" x="8742363" y="1982788"/>
          <p14:tracePt t="42552" x="8732838" y="1973263"/>
          <p14:tracePt t="42569" x="8724900" y="1965325"/>
          <p14:tracePt t="42586" x="8715375" y="1938338"/>
          <p14:tracePt t="42602" x="8697913" y="1928813"/>
          <p14:tracePt t="42619" x="8688388" y="1919288"/>
          <p14:tracePt t="42636" x="8670925" y="1901825"/>
          <p14:tracePt t="42652" x="8661400" y="1901825"/>
          <p14:tracePt t="42668" x="8653463" y="1893888"/>
          <p14:tracePt t="42685" x="8643938" y="1893888"/>
          <p14:tracePt t="42686" x="8643938" y="1884363"/>
          <p14:tracePt t="42702" x="8634413" y="1884363"/>
          <p14:tracePt t="42724" x="8626475" y="1874838"/>
          <p14:tracePt t="42737" x="8616950" y="1874838"/>
          <p14:tracePt t="42752" x="8609013" y="1874838"/>
          <p14:tracePt t="42775" x="8599488" y="1866900"/>
          <p14:tracePt t="42788" x="8589963" y="1866900"/>
          <p14:tracePt t="42802" x="8589963" y="1857375"/>
          <p14:tracePt t="42818" x="8582025" y="1857375"/>
          <p14:tracePt t="42839" x="8572500" y="1857375"/>
          <p14:tracePt t="42852" x="8562975" y="1857375"/>
          <p14:tracePt t="43398" x="8555038" y="1857375"/>
          <p14:tracePt t="43411" x="8545513" y="1857375"/>
          <p14:tracePt t="43424" x="8537575" y="1857375"/>
          <p14:tracePt t="43436" x="8518525" y="1857375"/>
          <p14:tracePt t="43450" x="8483600" y="1847850"/>
          <p14:tracePt t="43467" x="8429625" y="1830388"/>
          <p14:tracePt t="43484" x="8394700" y="1822450"/>
          <p14:tracePt t="43500" x="8286750" y="1785938"/>
          <p14:tracePt t="43517" x="8251825" y="1768475"/>
          <p14:tracePt t="43534" x="8215313" y="1751013"/>
          <p14:tracePt t="43550" x="8180388" y="1714500"/>
          <p14:tracePt t="43567" x="8161338" y="1687513"/>
          <p14:tracePt t="43583" x="8143875" y="1652588"/>
          <p14:tracePt t="43600" x="8126413" y="1625600"/>
          <p14:tracePt t="43617" x="8099425" y="1571625"/>
          <p14:tracePt t="43633" x="8089900" y="1554163"/>
          <p14:tracePt t="43650" x="8062913" y="1527175"/>
          <p14:tracePt t="43667" x="8027988" y="1482725"/>
          <p14:tracePt t="43683" x="8018463" y="1465263"/>
          <p14:tracePt t="43700" x="8001000" y="1446213"/>
          <p14:tracePt t="43717" x="7983538" y="1419225"/>
          <p14:tracePt t="43733" x="7974013" y="1411288"/>
          <p14:tracePt t="43750" x="7966075" y="1393825"/>
          <p14:tracePt t="43767" x="7947025" y="1357313"/>
          <p14:tracePt t="43783" x="7939088" y="1347788"/>
          <p14:tracePt t="43800" x="7929563" y="1347788"/>
          <p14:tracePt t="43817" x="7912100" y="1330325"/>
          <p14:tracePt t="43833" x="7912100" y="1322388"/>
          <p14:tracePt t="43850" x="7902575" y="1312863"/>
          <p14:tracePt t="43868" x="7894638" y="1303338"/>
          <p14:tracePt t="43906" x="7885113" y="1295400"/>
          <p14:tracePt t="43931" x="7875588" y="1295400"/>
          <p14:tracePt t="43944" x="7875588" y="1285875"/>
          <p14:tracePt t="43970" x="7875588" y="1276350"/>
          <p14:tracePt t="43982" x="7867650" y="1276350"/>
          <p14:tracePt t="44007" x="7848600" y="1276350"/>
          <p14:tracePt t="44020" x="7848600" y="1268413"/>
          <p14:tracePt t="44046" x="7840663" y="1268413"/>
          <p14:tracePt t="44058" x="7831138" y="1268413"/>
          <p14:tracePt t="44071" x="7823200" y="1258888"/>
          <p14:tracePt t="44084" x="7813675" y="1258888"/>
          <p14:tracePt t="44099" x="7804150" y="1250950"/>
          <p14:tracePt t="44116" x="7786688" y="1250950"/>
          <p14:tracePt t="44133" x="7769225" y="1250950"/>
          <p14:tracePt t="44149" x="7742238" y="1250950"/>
          <p14:tracePt t="44166" x="7724775" y="1250950"/>
          <p14:tracePt t="44185" x="7715250" y="1250950"/>
          <p14:tracePt t="44261" x="7751763" y="1250950"/>
          <p14:tracePt t="44274" x="7823200" y="1250950"/>
          <p14:tracePt t="44286" x="7956550" y="1250950"/>
          <p14:tracePt t="44299" x="8126413" y="1250950"/>
          <p14:tracePt t="44315" x="8242300" y="1250950"/>
          <p14:tracePt t="44332" x="8304213" y="1250950"/>
          <p14:tracePt t="44349" x="8358188" y="1250950"/>
          <p14:tracePt t="44366" x="8385175" y="1250950"/>
          <p14:tracePt t="44382" x="8394700" y="1250950"/>
          <p14:tracePt t="44398" x="8402638" y="1250950"/>
          <p14:tracePt t="44452" x="8402638" y="1231900"/>
          <p14:tracePt t="44465" x="8402638" y="1223963"/>
          <p14:tracePt t="44477" x="8402638" y="1196975"/>
          <p14:tracePt t="44490" x="8375650" y="1160463"/>
          <p14:tracePt t="44503" x="8348663" y="1133475"/>
          <p14:tracePt t="44515" x="8304213" y="1098550"/>
          <p14:tracePt t="44532" x="8277225" y="1062038"/>
          <p14:tracePt t="44548" x="8224838" y="1027113"/>
          <p14:tracePt t="44565" x="8180388" y="1000125"/>
          <p14:tracePt t="44582" x="8045450" y="955675"/>
          <p14:tracePt t="44598" x="7956550" y="928688"/>
          <p14:tracePt t="44615" x="7875588" y="911225"/>
          <p14:tracePt t="44631" x="7732713" y="874713"/>
          <p14:tracePt t="44648" x="7705725" y="874713"/>
          <p14:tracePt t="44665" x="7680325" y="874713"/>
          <p14:tracePt t="44681" x="7661275" y="874713"/>
          <p14:tracePt t="44698" x="7653338" y="874713"/>
          <p14:tracePt t="44770" x="7653338" y="884238"/>
          <p14:tracePt t="44782" x="7653338" y="901700"/>
          <p14:tracePt t="44795" x="7653338" y="919163"/>
          <p14:tracePt t="44808" x="7653338" y="946150"/>
          <p14:tracePt t="44820" x="7653338" y="982663"/>
          <p14:tracePt t="44833" x="7653338" y="1027113"/>
          <p14:tracePt t="44848" x="7653338" y="1081088"/>
          <p14:tracePt t="44864" x="7653338" y="1133475"/>
          <p14:tracePt t="44881" x="7653338" y="1160463"/>
          <p14:tracePt t="44898" x="7697788" y="1231900"/>
          <p14:tracePt t="44914" x="7724775" y="1268413"/>
          <p14:tracePt t="44931" x="7751763" y="1295400"/>
          <p14:tracePt t="44947" x="7823200" y="1347788"/>
          <p14:tracePt t="44964" x="7875588" y="1374775"/>
          <p14:tracePt t="44981" x="7912100" y="1384300"/>
          <p14:tracePt t="44998" x="7956550" y="1384300"/>
          <p14:tracePt t="44998" x="8001000" y="1384300"/>
          <p14:tracePt t="45014" x="8054975" y="1384300"/>
          <p14:tracePt t="45031" x="8134350" y="1357313"/>
          <p14:tracePt t="45047" x="8205788" y="1322388"/>
          <p14:tracePt t="45064" x="8331200" y="1250950"/>
          <p14:tracePt t="45080" x="8358188" y="1214438"/>
          <p14:tracePt t="45097" x="8367713" y="1204913"/>
          <p14:tracePt t="45114" x="8375650" y="1187450"/>
          <p14:tracePt t="45130" x="8375650" y="1169988"/>
          <p14:tracePt t="45147" x="8375650" y="1160463"/>
          <p14:tracePt t="45164" x="8375650" y="1133475"/>
          <p14:tracePt t="45180" x="8375650" y="1116013"/>
          <p14:tracePt t="45197" x="8367713" y="1098550"/>
          <p14:tracePt t="45214" x="8331200" y="1062038"/>
          <p14:tracePt t="45230" x="8304213" y="1044575"/>
          <p14:tracePt t="45247" x="8259763" y="1017588"/>
          <p14:tracePt t="45263" x="8205788" y="1000125"/>
          <p14:tracePt t="45280" x="8045450" y="946150"/>
          <p14:tracePt t="45297" x="7956550" y="928688"/>
          <p14:tracePt t="45313" x="7885113" y="919163"/>
          <p14:tracePt t="45330" x="7804150" y="911225"/>
          <p14:tracePt t="45347" x="7786688" y="911225"/>
          <p14:tracePt t="45365" x="7769225" y="911225"/>
          <p14:tracePt t="45380" x="7751763" y="911225"/>
          <p14:tracePt t="45397" x="7742238" y="911225"/>
          <p14:tracePt t="45442" x="7732713" y="911225"/>
          <p14:tracePt t="45722" x="7732713" y="919163"/>
          <p14:tracePt t="45748" x="7732713" y="938213"/>
          <p14:tracePt t="45761" x="7732713" y="946150"/>
          <p14:tracePt t="45773" x="7724775" y="973138"/>
          <p14:tracePt t="45786" x="7724775" y="990600"/>
          <p14:tracePt t="45799" x="7715250" y="1017588"/>
          <p14:tracePt t="45812" x="7715250" y="1044575"/>
          <p14:tracePt t="45829" x="7705725" y="1062038"/>
          <p14:tracePt t="45846" x="7697788" y="1081088"/>
          <p14:tracePt t="45862" x="7688263" y="1116013"/>
          <p14:tracePt t="45879" x="7688263" y="1133475"/>
          <p14:tracePt t="45896" x="7688263" y="1160463"/>
          <p14:tracePt t="45913" x="7688263" y="1241425"/>
          <p14:tracePt t="45929" x="7680325" y="1276350"/>
          <p14:tracePt t="45946" x="7680325" y="1312863"/>
          <p14:tracePt t="45962" x="7670800" y="1339850"/>
          <p14:tracePt t="45979" x="7661275" y="1374775"/>
          <p14:tracePt t="45995" x="7653338" y="1384300"/>
          <p14:tracePt t="46012" x="7643813" y="1401763"/>
          <p14:tracePt t="46029" x="7599363" y="1438275"/>
          <p14:tracePt t="46045" x="7545388" y="1482725"/>
          <p14:tracePt t="46062" x="7439025" y="1544638"/>
          <p14:tracePt t="46079" x="7161213" y="1697038"/>
          <p14:tracePt t="46095" x="7037388" y="1741488"/>
          <p14:tracePt t="46112" x="6946900" y="1768475"/>
          <p14:tracePt t="46129" x="6831013" y="1795463"/>
          <p14:tracePt t="46145" x="6813550" y="1803400"/>
          <p14:tracePt t="46162" x="6786563" y="1812925"/>
          <p14:tracePt t="46178" x="6769100" y="1812925"/>
          <p14:tracePt t="46195" x="6751638" y="1812925"/>
          <p14:tracePt t="46218" x="6742113" y="1812925"/>
          <p14:tracePt t="46523" x="6724650" y="1812925"/>
          <p14:tracePt t="46535" x="6715125" y="1812925"/>
          <p14:tracePt t="46548" x="6697663" y="1812925"/>
          <p14:tracePt t="46561" x="6670675" y="1812925"/>
          <p14:tracePt t="46577" x="6634163" y="1812925"/>
          <p14:tracePt t="46594" x="6589713" y="1812925"/>
          <p14:tracePt t="46611" x="6510338" y="1812925"/>
          <p14:tracePt t="46628" x="6483350" y="1812925"/>
          <p14:tracePt t="46644" x="6446838" y="1812925"/>
          <p14:tracePt t="46661" x="6402388" y="1812925"/>
          <p14:tracePt t="46678" x="6330950" y="1812925"/>
          <p14:tracePt t="46694" x="6313488" y="1812925"/>
          <p14:tracePt t="46711" x="6286500" y="1812925"/>
          <p14:tracePt t="46727" x="6242050" y="1812925"/>
          <p14:tracePt t="46744" x="6224588" y="1812925"/>
          <p14:tracePt t="46761" x="6205538" y="1812925"/>
          <p14:tracePt t="46777" x="6161088" y="1812925"/>
          <p14:tracePt t="46794" x="6134100" y="1812925"/>
          <p14:tracePt t="46811" x="6089650" y="1822450"/>
          <p14:tracePt t="46827" x="6000750" y="1839913"/>
          <p14:tracePt t="46844" x="5973763" y="1847850"/>
          <p14:tracePt t="46860" x="5938838" y="1857375"/>
          <p14:tracePt t="46877" x="5894388" y="1866900"/>
          <p14:tracePt t="46878" x="5867400" y="1866900"/>
          <p14:tracePt t="46894" x="5813425" y="1874838"/>
          <p14:tracePt t="46910" x="5786438" y="1884363"/>
          <p14:tracePt t="46927" x="5732463" y="1884363"/>
          <p14:tracePt t="46944" x="5688013" y="1893888"/>
          <p14:tracePt t="46960" x="5670550" y="1893888"/>
          <p14:tracePt t="46978" x="5643563" y="1893888"/>
          <p14:tracePt t="46994" x="5616575" y="1893888"/>
          <p14:tracePt t="47010" x="5608638" y="1893888"/>
          <p14:tracePt t="47027" x="5599113" y="1893888"/>
          <p14:tracePt t="47044" x="5589588" y="1893888"/>
          <p14:tracePt t="47234" x="5581650" y="1893888"/>
          <p14:tracePt t="47272" x="5572125" y="1893888"/>
          <p14:tracePt t="47285" x="5562600" y="1893888"/>
          <p14:tracePt t="47297" x="5554663" y="1893888"/>
          <p14:tracePt t="47310" x="5545138" y="1893888"/>
          <p14:tracePt t="47326" x="5527675" y="1893888"/>
          <p14:tracePt t="47343" x="5518150" y="1893888"/>
          <p14:tracePt t="47359" x="5510213" y="1893888"/>
          <p14:tracePt t="47376" x="5483225" y="1893888"/>
          <p14:tracePt t="47393" x="5473700" y="1893888"/>
          <p14:tracePt t="47411" x="5465763" y="1893888"/>
          <p14:tracePt t="47614" x="5473700" y="1893888"/>
          <p14:tracePt t="47628" x="5562600" y="1857375"/>
          <p14:tracePt t="47640" x="5795963" y="1785938"/>
          <p14:tracePt t="47653" x="6323013" y="1598613"/>
          <p14:tracePt t="47665" x="6823075" y="1419225"/>
          <p14:tracePt t="47678" x="7224713" y="1276350"/>
          <p14:tracePt t="47692" x="7419975" y="1214438"/>
          <p14:tracePt t="47709" x="7634288" y="1125538"/>
          <p14:tracePt t="47725" x="7751763" y="1098550"/>
          <p14:tracePt t="47742" x="7920038" y="1044575"/>
          <p14:tracePt t="47759" x="7956550" y="1044575"/>
          <p14:tracePt t="47776" x="7991475" y="1044575"/>
          <p14:tracePt t="47792" x="8045450" y="1044575"/>
          <p14:tracePt t="47809" x="8072438" y="1044575"/>
          <p14:tracePt t="47825" x="8089900" y="1044575"/>
          <p14:tracePt t="47842" x="8108950" y="1044575"/>
          <p14:tracePt t="47859" x="8143875" y="1044575"/>
          <p14:tracePt t="47881" x="8153400" y="1044575"/>
          <p14:tracePt t="47932" x="8161338" y="1044575"/>
          <p14:tracePt t="47996" x="8170863" y="1044575"/>
          <p14:tracePt t="48021" x="8180388" y="1044575"/>
          <p14:tracePt t="48034" x="8180388" y="1036638"/>
          <p14:tracePt t="48085" x="8180388" y="1027113"/>
          <p14:tracePt t="48097" x="8180388" y="1017588"/>
          <p14:tracePt t="48123" x="8170863" y="1009650"/>
          <p14:tracePt t="48135" x="8161338" y="1009650"/>
          <p14:tracePt t="48148" x="8134350" y="1000125"/>
          <p14:tracePt t="48161" x="8089900" y="1000125"/>
          <p14:tracePt t="48175" x="8045450" y="1000125"/>
          <p14:tracePt t="48191" x="7983538" y="990600"/>
          <p14:tracePt t="48208" x="7920038" y="990600"/>
          <p14:tracePt t="48224" x="7831138" y="990600"/>
          <p14:tracePt t="48241" x="7786688" y="990600"/>
          <p14:tracePt t="48258" x="7732713" y="990600"/>
          <p14:tracePt t="48275" x="7634288" y="1044575"/>
          <p14:tracePt t="48291" x="7616825" y="1062038"/>
          <p14:tracePt t="48308" x="7599363" y="1081088"/>
          <p14:tracePt t="48324" x="7589838" y="1098550"/>
          <p14:tracePt t="48341" x="7572375" y="1125538"/>
          <p14:tracePt t="48358" x="7572375" y="1133475"/>
          <p14:tracePt t="48375" x="7572375" y="1152525"/>
          <p14:tracePt t="48391" x="7572375" y="1187450"/>
          <p14:tracePt t="48408" x="7572375" y="1204913"/>
          <p14:tracePt t="48424" x="7572375" y="1223963"/>
          <p14:tracePt t="48441" x="7608888" y="1258888"/>
          <p14:tracePt t="48458" x="7643813" y="1276350"/>
          <p14:tracePt t="48474" x="7697788" y="1295400"/>
          <p14:tracePt t="48491" x="7804150" y="1312863"/>
          <p14:tracePt t="48507" x="7858125" y="1312863"/>
          <p14:tracePt t="48524" x="7902575" y="1312863"/>
          <p14:tracePt t="48541" x="7956550" y="1312863"/>
          <p14:tracePt t="48557" x="8045450" y="1312863"/>
          <p14:tracePt t="48574" x="8081963" y="1312863"/>
          <p14:tracePt t="48590" x="8126413" y="1295400"/>
          <p14:tracePt t="48607" x="8188325" y="1250950"/>
          <p14:tracePt t="48624" x="8205788" y="1223963"/>
          <p14:tracePt t="48640" x="8215313" y="1214438"/>
          <p14:tracePt t="48658" x="8224838" y="1187450"/>
          <p14:tracePt t="48674" x="8224838" y="1179513"/>
          <p14:tracePt t="48690" x="8224838" y="1169988"/>
          <p14:tracePt t="48707" x="8232775" y="1152525"/>
          <p14:tracePt t="48732" x="8232775" y="1143000"/>
          <p14:tracePt t="48795" x="8232775" y="1133475"/>
          <p14:tracePt t="48821" x="8232775" y="1125538"/>
          <p14:tracePt t="49037" x="8224838" y="1125538"/>
          <p14:tracePt t="49049" x="8215313" y="1125538"/>
          <p14:tracePt t="49062" x="8197850" y="1116013"/>
          <p14:tracePt t="49075" x="8161338" y="1098550"/>
          <p14:tracePt t="49089" x="8126413" y="1081088"/>
          <p14:tracePt t="49106" x="8072438" y="1054100"/>
          <p14:tracePt t="49123" x="7991475" y="1027113"/>
          <p14:tracePt t="49139" x="7777163" y="965200"/>
          <p14:tracePt t="49156" x="7661275" y="938213"/>
          <p14:tracePt t="49173" x="7483475" y="911225"/>
          <p14:tracePt t="49189" x="7018338" y="874713"/>
          <p14:tracePt t="49206" x="6769100" y="874713"/>
          <p14:tracePt t="49223" x="6616700" y="874713"/>
          <p14:tracePt t="49239" x="6429375" y="874713"/>
          <p14:tracePt t="49256" x="6367463" y="874713"/>
          <p14:tracePt t="49273" x="6323013" y="874713"/>
          <p14:tracePt t="49289" x="6303963" y="874713"/>
          <p14:tracePt t="49306" x="6269038" y="874713"/>
          <p14:tracePt t="49322" x="6242050" y="874713"/>
          <p14:tracePt t="49339" x="6215063" y="874713"/>
          <p14:tracePt t="49356" x="6134100" y="874713"/>
          <p14:tracePt t="49372" x="6108700" y="874713"/>
          <p14:tracePt t="49389" x="6081713" y="874713"/>
          <p14:tracePt t="49406" x="6027738" y="866775"/>
          <p14:tracePt t="49422" x="6000750" y="866775"/>
          <p14:tracePt t="49439" x="5983288" y="857250"/>
          <p14:tracePt t="49456" x="5929313" y="857250"/>
          <p14:tracePt t="49472" x="5919788" y="857250"/>
          <p14:tracePt t="49489" x="5911850" y="857250"/>
          <p14:tracePt t="49505" x="5902325" y="857250"/>
          <p14:tracePt t="49522" x="5894388" y="857250"/>
          <p14:tracePt t="49538" x="5884863" y="857250"/>
          <p14:tracePt t="49558" x="5875338" y="857250"/>
          <p14:tracePt t="49583" x="5867400" y="857250"/>
          <p14:tracePt t="49608" x="5857875" y="857250"/>
          <p14:tracePt t="49620" x="5848350" y="847725"/>
          <p14:tracePt t="49646" x="5840413" y="847725"/>
          <p14:tracePt t="49659" x="5830888" y="847725"/>
          <p14:tracePt t="49672" x="5822950" y="847725"/>
          <p14:tracePt t="49697" x="5813425" y="847725"/>
          <p14:tracePt t="49723" x="5803900" y="847725"/>
          <p14:tracePt t="50091" x="5803900" y="839788"/>
          <p14:tracePt t="50244" x="5813425" y="839788"/>
          <p14:tracePt t="50257" x="5830888" y="839788"/>
          <p14:tracePt t="50269" x="5848350" y="839788"/>
          <p14:tracePt t="50282" x="5884863" y="839788"/>
          <p14:tracePt t="50295" x="5929313" y="839788"/>
          <p14:tracePt t="50307" x="5973763" y="839788"/>
          <p14:tracePt t="50321" x="6027738" y="839788"/>
          <p14:tracePt t="50337" x="6054725" y="839788"/>
          <p14:tracePt t="50354" x="6089650" y="839788"/>
          <p14:tracePt t="50371" x="6143625" y="839788"/>
          <p14:tracePt t="50387" x="6180138" y="839788"/>
          <p14:tracePt t="50404" x="6197600" y="839788"/>
          <p14:tracePt t="50420" x="6224588" y="839788"/>
          <p14:tracePt t="50437" x="6251575" y="839788"/>
          <p14:tracePt t="50459" x="6259513" y="839788"/>
          <p14:tracePt t="50473" x="6269038" y="839788"/>
          <p14:tracePt t="50497" x="6276975" y="839788"/>
          <p14:tracePt t="50523" x="6286500" y="839788"/>
          <p14:tracePt t="50536" x="6296025" y="839788"/>
          <p14:tracePt t="50561" x="6303963" y="839788"/>
          <p14:tracePt t="50599" x="6313488" y="839788"/>
          <p14:tracePt t="50637" x="6313488" y="847725"/>
          <p14:tracePt t="50663" x="6323013" y="847725"/>
          <p14:tracePt t="50815" x="6330950" y="847725"/>
          <p14:tracePt t="51578" x="6340475" y="847725"/>
          <p14:tracePt t="51591" x="6367463" y="847725"/>
          <p14:tracePt t="51603" x="6394450" y="847725"/>
          <p14:tracePt t="51616" x="6446838" y="847725"/>
          <p14:tracePt t="51629" x="6545263" y="857250"/>
          <p14:tracePt t="51641" x="6634163" y="857250"/>
          <p14:tracePt t="51654" x="6724650" y="857250"/>
          <p14:tracePt t="51668" x="6840538" y="857250"/>
          <p14:tracePt t="51685" x="6919913" y="857250"/>
          <p14:tracePt t="51701" x="6991350" y="857250"/>
          <p14:tracePt t="51718" x="7089775" y="857250"/>
          <p14:tracePt t="51734" x="7153275" y="857250"/>
          <p14:tracePt t="51751" x="7205663" y="857250"/>
          <p14:tracePt t="51768" x="7331075" y="857250"/>
          <p14:tracePt t="51784" x="7394575" y="857250"/>
          <p14:tracePt t="51801" x="7466013" y="857250"/>
          <p14:tracePt t="51817" x="7527925" y="857250"/>
          <p14:tracePt t="51834" x="7634288" y="857250"/>
          <p14:tracePt t="51851" x="7697788" y="857250"/>
          <p14:tracePt t="51868" x="7715250" y="857250"/>
          <p14:tracePt t="51884" x="7759700" y="857250"/>
          <p14:tracePt t="51901" x="7769225" y="857250"/>
          <p14:tracePt t="53395" x="7769225" y="830263"/>
          <p14:tracePt t="53408" x="7769225" y="785813"/>
          <p14:tracePt t="53421" x="7769225" y="741363"/>
          <p14:tracePt t="53433" x="7796213" y="679450"/>
          <p14:tracePt t="53448" x="7804150" y="615950"/>
          <p14:tracePt t="53464" x="7804150" y="581025"/>
          <p14:tracePt t="53481" x="7813675" y="561975"/>
          <p14:tracePt t="53498" x="7885113" y="536575"/>
          <p14:tracePt t="53514" x="7956550" y="517525"/>
          <p14:tracePt t="53531" x="8054975" y="509588"/>
          <p14:tracePt t="53548" x="8224838" y="500063"/>
          <p14:tracePt t="53564" x="8277225" y="500063"/>
          <p14:tracePt t="53581" x="8304213" y="500063"/>
          <p14:tracePt t="53598" x="8331200" y="527050"/>
          <p14:tracePt t="53614" x="8340725" y="571500"/>
          <p14:tracePt t="53631" x="8340725" y="608013"/>
          <p14:tracePt t="53647" x="8323263" y="660400"/>
          <p14:tracePt t="53664" x="8197850" y="776288"/>
          <p14:tracePt t="53681" x="8108950" y="822325"/>
          <p14:tracePt t="53698" x="8001000" y="857250"/>
          <p14:tracePt t="53714" x="7769225" y="884238"/>
          <p14:tracePt t="53731" x="7680325" y="893763"/>
          <p14:tracePt t="53747" x="7589838" y="893763"/>
          <p14:tracePt t="53764" x="7456488" y="893763"/>
          <p14:tracePt t="53780" x="7419975" y="893763"/>
          <p14:tracePt t="53797" x="7402513" y="893763"/>
          <p14:tracePt t="53814" x="7385050" y="884238"/>
          <p14:tracePt t="53830" x="7375525" y="874713"/>
          <p14:tracePt t="53847" x="7375525" y="866775"/>
          <p14:tracePt t="53865" x="7375525" y="857250"/>
          <p14:tracePt t="53916" x="7375525" y="847725"/>
          <p14:tracePt t="53941" x="7375525" y="839788"/>
          <p14:tracePt t="53979" x="7375525" y="830263"/>
          <p14:tracePt t="53992" x="7412038" y="822325"/>
          <p14:tracePt t="54005" x="7500938" y="803275"/>
          <p14:tracePt t="54017" x="7634288" y="785813"/>
          <p14:tracePt t="54031" x="7858125" y="750888"/>
          <p14:tracePt t="54047" x="8010525" y="750888"/>
          <p14:tracePt t="54063" x="8116888" y="750888"/>
          <p14:tracePt t="54080" x="8205788" y="750888"/>
          <p14:tracePt t="54097" x="8348663" y="839788"/>
          <p14:tracePt t="54113" x="8402638" y="911225"/>
          <p14:tracePt t="54130" x="8439150" y="982663"/>
          <p14:tracePt t="54146" x="8466138" y="1160463"/>
          <p14:tracePt t="54163" x="8466138" y="1258888"/>
          <p14:tracePt t="54180" x="8447088" y="1330325"/>
          <p14:tracePt t="54196" x="8348663" y="1401763"/>
          <p14:tracePt t="54213" x="8259763" y="1419225"/>
          <p14:tracePt t="54230" x="8108950" y="1446213"/>
          <p14:tracePt t="54247" x="7804150" y="1482725"/>
          <p14:tracePt t="54263" x="7715250" y="1482725"/>
          <p14:tracePt t="54280" x="7616825" y="1482725"/>
          <p14:tracePt t="54297" x="7510463" y="1473200"/>
          <p14:tracePt t="54313" x="7466013" y="1446213"/>
          <p14:tracePt t="54330" x="7429500" y="1419225"/>
          <p14:tracePt t="54346" x="7385050" y="1374775"/>
          <p14:tracePt t="54363" x="7313613" y="1295400"/>
          <p14:tracePt t="54379" x="7296150" y="1268413"/>
          <p14:tracePt t="54396" x="7286625" y="1241425"/>
          <p14:tracePt t="54413" x="7259638" y="1214438"/>
          <p14:tracePt t="54429" x="7259638" y="1196975"/>
          <p14:tracePt t="54446" x="7251700" y="1187450"/>
          <p14:tracePt t="54463" x="7251700" y="1160463"/>
          <p14:tracePt t="54479" x="7251700" y="1152525"/>
          <p14:tracePt t="54496" x="7251700" y="1143000"/>
          <p14:tracePt t="54513" x="7251700" y="1125538"/>
          <p14:tracePt t="54529" x="7251700" y="1116013"/>
          <p14:tracePt t="54546" x="7251700" y="1108075"/>
          <p14:tracePt t="54562" x="7251700" y="1098550"/>
          <p14:tracePt t="54580" x="7251700" y="1071563"/>
          <p14:tracePt t="54596" x="7259638" y="1044575"/>
          <p14:tracePt t="54612" x="7304088" y="1017588"/>
          <p14:tracePt t="54629" x="7483475" y="938213"/>
          <p14:tracePt t="54646" x="7581900" y="911225"/>
          <p14:tracePt t="54662" x="7697788" y="884238"/>
          <p14:tracePt t="54679" x="7939088" y="857250"/>
          <p14:tracePt t="54696" x="8062913" y="857250"/>
          <p14:tracePt t="54712" x="8180388" y="857250"/>
          <p14:tracePt t="54729" x="8412163" y="866775"/>
          <p14:tracePt t="54745" x="8537575" y="911225"/>
          <p14:tracePt t="54762" x="8653463" y="928688"/>
          <p14:tracePt t="54779" x="8858250" y="982663"/>
          <p14:tracePt t="54795" x="8947150" y="1000125"/>
          <p14:tracePt t="54812" x="9001125" y="1009650"/>
          <p14:tracePt t="54828" x="9037638" y="1027113"/>
          <p14:tracePt t="54845" x="9109075" y="1036638"/>
          <p14:tracePt t="54862" x="9134475" y="1036638"/>
          <p14:tracePt t="54878" x="9161463" y="1036638"/>
          <p14:tracePt t="54895" x="9232900" y="1036638"/>
          <p14:tracePt t="54912" x="9259888" y="1036638"/>
          <p14:tracePt t="54928" x="9286875" y="1036638"/>
          <p14:tracePt t="54945" x="9331325" y="1036638"/>
          <p14:tracePt t="54962" x="9348788" y="1036638"/>
          <p14:tracePt t="54978" x="9367838" y="1036638"/>
          <p14:tracePt t="54995" x="9420225" y="1017588"/>
          <p14:tracePt t="55011" x="9456738" y="1000125"/>
          <p14:tracePt t="55028" x="9528175" y="973138"/>
          <p14:tracePt t="55045" x="9599613" y="938213"/>
          <p14:tracePt t="55046" x="9671050" y="911225"/>
          <p14:tracePt t="55061" x="9715500" y="874713"/>
          <p14:tracePt t="55078" x="9732963" y="857250"/>
          <p14:tracePt t="55095" x="9742488" y="847725"/>
          <p14:tracePt t="55111" x="9752013" y="830263"/>
          <p14:tracePt t="55147" x="9752013" y="822325"/>
          <p14:tracePt t="55173" x="9752013" y="812800"/>
          <p14:tracePt t="55211" x="9752013" y="803275"/>
          <p14:tracePt t="55223" x="9705975" y="785813"/>
          <p14:tracePt t="55236" x="9626600" y="776288"/>
          <p14:tracePt t="55249" x="9456738" y="768350"/>
          <p14:tracePt t="55262" x="9197975" y="750888"/>
          <p14:tracePt t="55278" x="8974138" y="750888"/>
          <p14:tracePt t="55294" x="8831263" y="768350"/>
          <p14:tracePt t="55311" x="8732838" y="795338"/>
          <p14:tracePt t="55327" x="8589963" y="847725"/>
          <p14:tracePt t="55344" x="8537575" y="857250"/>
          <p14:tracePt t="55361" x="8510588" y="874713"/>
          <p14:tracePt t="55378" x="8456613" y="911225"/>
          <p14:tracePt t="55394" x="8439150" y="946150"/>
          <p14:tracePt t="55411" x="8420100" y="973138"/>
          <p14:tracePt t="55427" x="8385175" y="1036638"/>
          <p14:tracePt t="55444" x="8385175" y="1081088"/>
          <p14:tracePt t="55460" x="8385175" y="1108075"/>
          <p14:tracePt t="55478" x="8385175" y="1152525"/>
          <p14:tracePt t="55494" x="8412163" y="1169988"/>
          <p14:tracePt t="55510" x="8466138" y="1179513"/>
          <p14:tracePt t="55527" x="8528050" y="1214438"/>
          <p14:tracePt t="55544" x="8715375" y="1231900"/>
          <p14:tracePt t="55560" x="8813800" y="1241425"/>
          <p14:tracePt t="55577" x="8902700" y="1241425"/>
          <p14:tracePt t="55594" x="9045575" y="1241425"/>
          <p14:tracePt t="55610" x="9099550" y="1223963"/>
          <p14:tracePt t="55627" x="9144000" y="1196975"/>
          <p14:tracePt t="55644" x="9188450" y="1133475"/>
          <p14:tracePt t="55660" x="9205913" y="1098550"/>
          <p14:tracePt t="55677" x="9215438" y="1089025"/>
          <p14:tracePt t="55694" x="9215438" y="1062038"/>
          <p14:tracePt t="55710" x="9215438" y="1044575"/>
          <p14:tracePt t="55727" x="9215438" y="1036638"/>
          <p14:tracePt t="55744" x="9170988" y="1000125"/>
          <p14:tracePt t="55760" x="9126538" y="973138"/>
          <p14:tracePt t="55777" x="9063038" y="938213"/>
          <p14:tracePt t="55793" x="8991600" y="893763"/>
          <p14:tracePt t="55810" x="8840788" y="822325"/>
          <p14:tracePt t="55827" x="8759825" y="803275"/>
          <p14:tracePt t="55843" x="8661400" y="785813"/>
          <p14:tracePt t="55861" x="8466138" y="768350"/>
          <p14:tracePt t="55876" x="8367713" y="758825"/>
          <p14:tracePt t="55893" x="8304213" y="750888"/>
          <p14:tracePt t="55910" x="8232775" y="750888"/>
          <p14:tracePt t="55926" x="8170863" y="750888"/>
          <p14:tracePt t="55943" x="8134350" y="750888"/>
          <p14:tracePt t="55960" x="8045450" y="750888"/>
          <p14:tracePt t="55976" x="8018463" y="768350"/>
          <p14:tracePt t="55993" x="7983538" y="776288"/>
          <p14:tracePt t="56010" x="7966075" y="785813"/>
          <p14:tracePt t="56026" x="7939088" y="822325"/>
          <p14:tracePt t="56043" x="7929563" y="830263"/>
          <p14:tracePt t="56061" x="7920038" y="839788"/>
          <p14:tracePt t="56087" x="7920038" y="847725"/>
          <p14:tracePt t="56099" x="7920038" y="857250"/>
          <p14:tracePt t="56112" x="7920038" y="866775"/>
          <p14:tracePt t="56126" x="7929563" y="874713"/>
          <p14:tracePt t="56143" x="7956550" y="884238"/>
          <p14:tracePt t="56159" x="8018463" y="893763"/>
          <p14:tracePt t="56176" x="8197850" y="911225"/>
          <p14:tracePt t="56192" x="8251825" y="911225"/>
          <p14:tracePt t="56209" x="8304213" y="911225"/>
          <p14:tracePt t="56226" x="8394700" y="911225"/>
          <p14:tracePt t="56242" x="8439150" y="884238"/>
          <p14:tracePt t="56259" x="8491538" y="857250"/>
          <p14:tracePt t="56276" x="8545513" y="803275"/>
          <p14:tracePt t="56292" x="8661400" y="652463"/>
          <p14:tracePt t="56309" x="8697913" y="608013"/>
          <p14:tracePt t="56326" x="8715375" y="571500"/>
          <p14:tracePt t="56342" x="8724900" y="544513"/>
          <p14:tracePt t="56359" x="8724900" y="536575"/>
          <p14:tracePt t="56416" x="8697913" y="536575"/>
          <p14:tracePt t="56429" x="8643938" y="536575"/>
          <p14:tracePt t="56442" x="8572500" y="536575"/>
          <p14:tracePt t="56455" x="8491538" y="561975"/>
          <p14:tracePt t="56468" x="8394700" y="608013"/>
          <p14:tracePt t="56480" x="8323263" y="660400"/>
          <p14:tracePt t="56493" x="8269288" y="704850"/>
          <p14:tracePt t="56508" x="8232775" y="768350"/>
          <p14:tracePt t="56525" x="8197850" y="803275"/>
          <p14:tracePt t="56542" x="8180388" y="839788"/>
          <p14:tracePt t="56558" x="8134350" y="946150"/>
          <p14:tracePt t="56575" x="8108950" y="1009650"/>
          <p14:tracePt t="56592" x="8099425" y="1071563"/>
          <p14:tracePt t="56608" x="8099425" y="1179513"/>
          <p14:tracePt t="56625" x="8099425" y="1214438"/>
          <p14:tracePt t="56642" x="8099425" y="1250950"/>
          <p14:tracePt t="56659" x="8126413" y="1322388"/>
          <p14:tracePt t="56675" x="8161338" y="1374775"/>
          <p14:tracePt t="56692" x="8205788" y="1419225"/>
          <p14:tracePt t="56708" x="8358188" y="1544638"/>
          <p14:tracePt t="56725" x="8474075" y="1608138"/>
          <p14:tracePt t="56741" x="8609013" y="1660525"/>
          <p14:tracePt t="56758" x="8796338" y="1741488"/>
          <p14:tracePt t="56775" x="9323388" y="2036763"/>
          <p14:tracePt t="56791" x="9599613" y="2232025"/>
          <p14:tracePt t="56808" x="9786938" y="2465388"/>
          <p14:tracePt t="58031" x="9786938" y="2473325"/>
          <p14:tracePt t="58044" x="9786938" y="2490788"/>
          <p14:tracePt t="58056" x="9786938" y="2554288"/>
          <p14:tracePt t="58069" x="9786938" y="2643188"/>
          <p14:tracePt t="58082" x="9786938" y="2813050"/>
          <p14:tracePt t="58094" x="9786938" y="2990850"/>
          <p14:tracePt t="58107" x="9786938" y="3160713"/>
          <p14:tracePt t="58122" x="9796463" y="3276600"/>
          <p14:tracePt t="58139" x="9796463" y="3322638"/>
          <p14:tracePt t="58155" x="9796463" y="3348038"/>
          <p14:tracePt t="58172" x="9796463" y="3367088"/>
          <p14:tracePt t="67945" x="9769475" y="3367088"/>
          <p14:tracePt t="67957" x="9725025" y="3348038"/>
          <p14:tracePt t="67970" x="9599613" y="3303588"/>
          <p14:tracePt t="67983" x="9385300" y="3205163"/>
          <p14:tracePt t="67995" x="9082088" y="3116263"/>
          <p14:tracePt t="68008" x="8848725" y="3027363"/>
          <p14:tracePt t="68021" x="8705850" y="2990850"/>
          <p14:tracePt t="68036" x="8609013" y="2965450"/>
          <p14:tracePt t="68053" x="8510588" y="2946400"/>
          <p14:tracePt t="68070" x="8367713" y="2911475"/>
          <p14:tracePt t="68086" x="7831138" y="2768600"/>
          <p14:tracePt t="68103" x="7527925" y="2697163"/>
          <p14:tracePt t="68120" x="7215188" y="2616200"/>
          <p14:tracePt t="68136" x="6983413" y="2536825"/>
          <p14:tracePt t="68153" x="6938963" y="2517775"/>
          <p14:tracePt t="68170" x="6929438" y="2509838"/>
          <p14:tracePt t="68187" x="6911975" y="2500313"/>
          <p14:tracePt t="68212" x="6911975" y="2490788"/>
          <p14:tracePt t="68364" x="6919913" y="2490788"/>
          <p14:tracePt t="68376" x="6938963" y="2490788"/>
          <p14:tracePt t="68389" x="6991350" y="2490788"/>
          <p14:tracePt t="68403" x="7116763" y="2490788"/>
          <p14:tracePt t="68419" x="7277100" y="2490788"/>
          <p14:tracePt t="68436" x="7510463" y="2490788"/>
          <p14:tracePt t="68453" x="7929563" y="2490788"/>
          <p14:tracePt t="68469" x="8081963" y="2490788"/>
          <p14:tracePt t="68486" x="8205788" y="2490788"/>
          <p14:tracePt t="68503" x="8323263" y="2490788"/>
          <p14:tracePt t="68519" x="8466138" y="2517775"/>
          <p14:tracePt t="68535" x="8501063" y="2517775"/>
          <p14:tracePt t="68552" x="8510588" y="2527300"/>
          <p14:tracePt t="68569" x="8528050" y="2527300"/>
          <p14:tracePt t="68872" x="8537575" y="2527300"/>
          <p14:tracePt t="68885" x="8562975" y="2527300"/>
          <p14:tracePt t="68898" x="8634413" y="2527300"/>
          <p14:tracePt t="68910" x="8759825" y="2517775"/>
          <p14:tracePt t="68923" x="8966200" y="2509838"/>
          <p14:tracePt t="68936" x="9161463" y="2509838"/>
          <p14:tracePt t="68951" x="9313863" y="2509838"/>
          <p14:tracePt t="68968" x="9429750" y="2509838"/>
          <p14:tracePt t="68985" x="9518650" y="2509838"/>
          <p14:tracePt t="69001" x="9634538" y="2517775"/>
          <p14:tracePt t="69018" x="9661525" y="2527300"/>
          <p14:tracePt t="69035" x="9671050" y="2536825"/>
          <p14:tracePt t="69051" x="9680575" y="2544763"/>
          <p14:tracePt t="69068" x="9688513" y="2554288"/>
          <p14:tracePt t="69089" x="9688513" y="2571750"/>
          <p14:tracePt t="69102" x="9653588" y="2589213"/>
          <p14:tracePt t="69118" x="9545638" y="2652713"/>
          <p14:tracePt t="69134" x="9447213" y="2687638"/>
          <p14:tracePt t="69151" x="9259888" y="2751138"/>
          <p14:tracePt t="69168" x="9197975" y="2759075"/>
          <p14:tracePt t="69184" x="9161463" y="2759075"/>
          <p14:tracePt t="69201" x="9134475" y="2759075"/>
          <p14:tracePt t="69217" x="9072563" y="2751138"/>
          <p14:tracePt t="69234" x="9045575" y="2724150"/>
          <p14:tracePt t="69251" x="9028113" y="2714625"/>
          <p14:tracePt t="69267" x="9001125" y="2679700"/>
          <p14:tracePt t="69284" x="8983663" y="2652713"/>
          <p14:tracePt t="69304" x="8983663" y="2643188"/>
          <p14:tracePt t="69318" x="8983663" y="2633663"/>
          <p14:tracePt t="69355" x="8983663" y="2625725"/>
          <p14:tracePt t="69368" x="8983663" y="2616200"/>
          <p14:tracePt t="69380" x="8983663" y="2608263"/>
          <p14:tracePt t="69393" x="8983663" y="2598738"/>
          <p14:tracePt t="69405" x="9010650" y="2562225"/>
          <p14:tracePt t="69419" x="9063038" y="2527300"/>
          <p14:tracePt t="69434" x="9134475" y="2482850"/>
          <p14:tracePt t="69450" x="9188450" y="2446338"/>
          <p14:tracePt t="69467" x="9242425" y="2428875"/>
          <p14:tracePt t="69484" x="9296400" y="2401888"/>
          <p14:tracePt t="69500" x="9340850" y="2393950"/>
          <p14:tracePt t="69517" x="9375775" y="2393950"/>
          <p14:tracePt t="69534" x="9501188" y="2393950"/>
          <p14:tracePt t="69550" x="9572625" y="2393950"/>
          <p14:tracePt t="69567" x="9634538" y="2393950"/>
          <p14:tracePt t="69584" x="9725025" y="2401888"/>
          <p14:tracePt t="69600" x="9759950" y="2419350"/>
          <p14:tracePt t="69621" x="9769475" y="2428875"/>
          <p14:tracePt t="69647" x="9769475" y="2438400"/>
          <p14:tracePt t="69660" x="9769475" y="2446338"/>
          <p14:tracePt t="69685" x="9759950" y="2455863"/>
          <p14:tracePt t="69698" x="9698038" y="2482850"/>
          <p14:tracePt t="69710" x="9537700" y="2500313"/>
          <p14:tracePt t="69723" x="9277350" y="2527300"/>
          <p14:tracePt t="69736" x="8974138" y="2562225"/>
          <p14:tracePt t="69750" x="8742363" y="2571750"/>
          <p14:tracePt t="69766" x="8626475" y="2571750"/>
          <p14:tracePt t="69783" x="8510588" y="2571750"/>
          <p14:tracePt t="69800" x="8394700" y="2571750"/>
          <p14:tracePt t="69816" x="8340725" y="2571750"/>
          <p14:tracePt t="69833" x="8313738" y="2571750"/>
          <p14:tracePt t="69850" x="8269288" y="2571750"/>
          <p14:tracePt t="69866" x="8259763" y="2554288"/>
          <p14:tracePt t="69883" x="8242300" y="2554288"/>
          <p14:tracePt t="69900" x="8242300" y="2544763"/>
          <p14:tracePt t="70129" x="8232775" y="2544763"/>
          <p14:tracePt t="70155" x="8215313" y="2544763"/>
          <p14:tracePt t="70167" x="8205788" y="2544763"/>
          <p14:tracePt t="70193" x="8188325" y="2544763"/>
          <p14:tracePt t="70206" x="8170863" y="2544763"/>
          <p14:tracePt t="70218" x="8161338" y="2544763"/>
          <p14:tracePt t="70232" x="8134350" y="2536825"/>
          <p14:tracePt t="70249" x="8108950" y="2536825"/>
          <p14:tracePt t="70266" x="8081963" y="2536825"/>
          <p14:tracePt t="70282" x="8037513" y="2527300"/>
          <p14:tracePt t="70299" x="8018463" y="2517775"/>
          <p14:tracePt t="70315" x="8001000" y="2517775"/>
          <p14:tracePt t="70332" x="7974013" y="2517775"/>
          <p14:tracePt t="70349" x="7966075" y="2509838"/>
          <p14:tracePt t="70366" x="7947025" y="2509838"/>
          <p14:tracePt t="70382" x="7939088" y="2509838"/>
          <p14:tracePt t="70385" x="7929563" y="2509838"/>
          <p14:tracePt t="70398" x="7920038" y="2500313"/>
          <p14:tracePt t="70415" x="7912100" y="2500313"/>
          <p14:tracePt t="70432" x="7902575" y="2500313"/>
          <p14:tracePt t="70448" x="7894638" y="2490788"/>
          <p14:tracePt t="70465" x="7885113" y="2490788"/>
          <p14:tracePt t="70485" x="7875588" y="2490788"/>
          <p14:tracePt t="70511" x="7867650" y="2490788"/>
          <p14:tracePt t="70523" x="7858125" y="2490788"/>
          <p14:tracePt t="71248" x="7848600" y="2490788"/>
          <p14:tracePt t="71273" x="7831138" y="2490788"/>
          <p14:tracePt t="71286" x="7813675" y="2490788"/>
          <p14:tracePt t="71299" x="7796213" y="2490788"/>
          <p14:tracePt t="71311" x="7769225" y="2490788"/>
          <p14:tracePt t="71324" x="7742238" y="2490788"/>
          <p14:tracePt t="71337" x="7715250" y="2490788"/>
          <p14:tracePt t="71349" x="7680325" y="2490788"/>
          <p14:tracePt t="71363" x="7643813" y="2490788"/>
          <p14:tracePt t="71380" x="7616825" y="2490788"/>
          <p14:tracePt t="71397" x="7581900" y="2490788"/>
          <p14:tracePt t="71413" x="7500938" y="2490788"/>
          <p14:tracePt t="71430" x="7419975" y="2490788"/>
          <p14:tracePt t="71447" x="7348538" y="2490788"/>
          <p14:tracePt t="71464" x="7224713" y="2490788"/>
          <p14:tracePt t="71480" x="7170738" y="2500313"/>
          <p14:tracePt t="71496" x="7116763" y="2500313"/>
          <p14:tracePt t="71513" x="7045325" y="2517775"/>
          <p14:tracePt t="71530" x="6884988" y="2562225"/>
          <p14:tracePt t="71546" x="6813550" y="2571750"/>
          <p14:tracePt t="71563" x="6742113" y="2589213"/>
          <p14:tracePt t="71580" x="6680200" y="2598738"/>
          <p14:tracePt t="71596" x="6653213" y="2608263"/>
          <p14:tracePt t="71613" x="6634163" y="2608263"/>
          <p14:tracePt t="71629" x="6616700" y="2608263"/>
          <p14:tracePt t="71646" x="6608763" y="2608263"/>
          <p14:tracePt t="71933" x="6599238" y="2608263"/>
          <p14:tracePt t="71946" x="6589713" y="2608263"/>
          <p14:tracePt t="71959" x="6572250" y="2608263"/>
          <p14:tracePt t="71972" x="6554788" y="2608263"/>
          <p14:tracePt t="71984" x="6527800" y="2608263"/>
          <p14:tracePt t="71997" x="6500813" y="2608263"/>
          <p14:tracePt t="72012" x="6465888" y="2608263"/>
          <p14:tracePt t="72029" x="6411913" y="2608263"/>
          <p14:tracePt t="72045" x="6367463" y="2598738"/>
          <p14:tracePt t="72062" x="6215063" y="2581275"/>
          <p14:tracePt t="72079" x="6126163" y="2571750"/>
          <p14:tracePt t="72095" x="6062663" y="2562225"/>
          <p14:tracePt t="72112" x="6000750" y="2554288"/>
          <p14:tracePt t="72129" x="5983288" y="2554288"/>
          <p14:tracePt t="72145" x="5956300" y="2554288"/>
          <p14:tracePt t="72162" x="5902325" y="2544763"/>
          <p14:tracePt t="72178" x="5884863" y="2544763"/>
          <p14:tracePt t="72195" x="5857875" y="2536825"/>
          <p14:tracePt t="72212" x="5840413" y="2536825"/>
          <p14:tracePt t="72228" x="5803900" y="2527300"/>
          <p14:tracePt t="72245" x="5795963" y="2517775"/>
          <p14:tracePt t="72262" x="5786438" y="2517775"/>
          <p14:tracePt t="72278" x="5776913" y="2509838"/>
          <p14:tracePt t="72295" x="5768975" y="2509838"/>
          <p14:tracePt t="72314" x="5759450" y="2500313"/>
          <p14:tracePt t="72328" x="5759450" y="2490788"/>
          <p14:tracePt t="72345" x="5741988" y="2482850"/>
          <p14:tracePt t="72362" x="5724525" y="2473325"/>
          <p14:tracePt t="72378" x="5688013" y="2446338"/>
          <p14:tracePt t="72395" x="5680075" y="2428875"/>
          <p14:tracePt t="72411" x="5661025" y="2419350"/>
          <p14:tracePt t="72428" x="5634038" y="2393950"/>
          <p14:tracePt t="72445" x="5634038" y="2374900"/>
          <p14:tracePt t="72462" x="5616575" y="2357438"/>
          <p14:tracePt t="72478" x="5608638" y="2347913"/>
          <p14:tracePt t="72495" x="5589588" y="2312988"/>
          <p14:tracePt t="72511" x="5581650" y="2295525"/>
          <p14:tracePt t="72528" x="5572125" y="2276475"/>
          <p14:tracePt t="72545" x="5545138" y="2251075"/>
          <p14:tracePt t="72561" x="5537200" y="2241550"/>
          <p14:tracePt t="72578" x="5527675" y="2232025"/>
          <p14:tracePt t="72594" x="5491163" y="2197100"/>
          <p14:tracePt t="72611" x="5473700" y="2187575"/>
          <p14:tracePt t="72628" x="5465763" y="2179638"/>
          <p14:tracePt t="72645" x="5456238" y="2179638"/>
          <p14:tracePt t="72682" x="5446713" y="2179638"/>
          <p14:tracePt t="75634" x="5446713" y="2187575"/>
          <p14:tracePt t="75648" x="5446713" y="2197100"/>
          <p14:tracePt t="75660" x="5446713" y="2214563"/>
          <p14:tracePt t="75673" x="5446713" y="2232025"/>
          <p14:tracePt t="75688" x="5446713" y="2259013"/>
          <p14:tracePt t="75705" x="5446713" y="2276475"/>
          <p14:tracePt t="75722" x="5446713" y="2295525"/>
          <p14:tracePt t="75738" x="5446713" y="2322513"/>
          <p14:tracePt t="75755" x="5446713" y="2330450"/>
          <p14:tracePt t="75774" x="5446713" y="2339975"/>
          <p14:tracePt t="75800" x="5446713" y="2347913"/>
          <p14:tracePt t="75825" x="5446713" y="2357438"/>
          <p14:tracePt t="75850" x="5446713" y="2366963"/>
          <p14:tracePt t="75863" x="5438775" y="2366963"/>
          <p14:tracePt t="75913" x="5429250" y="2374900"/>
          <p14:tracePt t="75990" x="5429250" y="2384425"/>
          <p14:tracePt t="76028" x="5419725" y="2384425"/>
          <p14:tracePt t="76041" x="5419725" y="2393950"/>
          <p14:tracePt t="76079" x="5419725" y="2401888"/>
          <p14:tracePt t="76092" x="5411788" y="2401888"/>
          <p14:tracePt t="76116" x="5411788" y="2419350"/>
          <p14:tracePt t="76130" x="5402263" y="2428875"/>
          <p14:tracePt t="76143" x="5394325" y="2438400"/>
          <p14:tracePt t="76155" x="5394325" y="2446338"/>
          <p14:tracePt t="76171" x="5384800" y="2446338"/>
          <p14:tracePt t="76188" x="5384800" y="2455863"/>
          <p14:tracePt t="76204" x="5384800" y="2465388"/>
          <p14:tracePt t="77629" x="5394325" y="2465388"/>
          <p14:tracePt t="77642" x="5473700" y="2473325"/>
          <p14:tracePt t="77655" x="5813425" y="2517775"/>
          <p14:tracePt t="77668" x="6446838" y="2616200"/>
          <p14:tracePt t="77685" x="7269163" y="2697163"/>
          <p14:tracePt t="77701" x="7724775" y="2724150"/>
          <p14:tracePt t="77719" x="8367713" y="2741613"/>
          <p14:tracePt t="77735" x="8501063" y="2741613"/>
          <p14:tracePt t="77751" x="8562975" y="2751138"/>
          <p14:tracePt t="77768" x="8609013" y="2751138"/>
          <p14:tracePt t="77784" x="8626475" y="2751138"/>
          <p14:tracePt t="77820" x="8634413" y="2751138"/>
          <p14:tracePt t="78138" x="8643938" y="2751138"/>
          <p14:tracePt t="78151" x="8661400" y="2751138"/>
          <p14:tracePt t="78164" x="8697913" y="2751138"/>
          <p14:tracePt t="78176" x="8777288" y="2751138"/>
          <p14:tracePt t="78188" x="8894763" y="2751138"/>
          <p14:tracePt t="78202" x="9037638" y="2751138"/>
          <p14:tracePt t="78217" x="9170988" y="2751138"/>
          <p14:tracePt t="78234" x="9277350" y="2751138"/>
          <p14:tracePt t="78250" x="9340850" y="2751138"/>
          <p14:tracePt t="78267" x="9439275" y="2751138"/>
          <p14:tracePt t="78284" x="9466263" y="2751138"/>
          <p14:tracePt t="78300" x="9491663" y="2751138"/>
          <p14:tracePt t="78317" x="9537700" y="2751138"/>
          <p14:tracePt t="78333" x="9545638" y="2751138"/>
          <p14:tracePt t="78350" x="9555163" y="2751138"/>
          <p14:tracePt t="78367" x="9572625" y="2751138"/>
          <p14:tracePt t="78391" x="9582150" y="2751138"/>
          <p14:tracePt t="78417" x="9599613" y="2751138"/>
          <p14:tracePt t="78429" x="9609138" y="2751138"/>
          <p14:tracePt t="78442" x="9626600" y="2751138"/>
          <p14:tracePt t="78455" x="9653588" y="2751138"/>
          <p14:tracePt t="78468" x="9680575" y="2751138"/>
          <p14:tracePt t="78483" x="9732963" y="2751138"/>
          <p14:tracePt t="78500" x="9804400" y="2732088"/>
          <p14:tracePt t="78517" x="9912350" y="2705100"/>
          <p14:tracePt t="78533" x="10198100" y="2652713"/>
          <p14:tracePt t="78550" x="10296525" y="2643188"/>
          <p14:tracePt t="78566" x="10375900" y="2633663"/>
          <p14:tracePt t="78583" x="10491788" y="2633663"/>
          <p14:tracePt t="78599" x="10545763" y="2633663"/>
          <p14:tracePt t="78616" x="10590213" y="2633663"/>
          <p14:tracePt t="78633" x="10671175" y="2633663"/>
          <p14:tracePt t="78649" x="10698163" y="2633663"/>
          <p14:tracePt t="78666" x="10725150" y="2633663"/>
          <p14:tracePt t="78683" x="10769600" y="2633663"/>
          <p14:tracePt t="78699" x="10787063" y="2633663"/>
          <p14:tracePt t="78716" x="10796588" y="2633663"/>
          <p14:tracePt t="78747" x="10804525" y="2633663"/>
          <p14:tracePt t="79687" x="10804525" y="2625725"/>
          <p14:tracePt t="81174" x="10796588" y="2625725"/>
          <p14:tracePt t="81339" x="10787063" y="2625725"/>
          <p14:tracePt t="81428" x="10777538" y="2625725"/>
          <p14:tracePt t="81453" x="10769600" y="2625725"/>
          <p14:tracePt t="81491" x="10760075" y="2625725"/>
          <p14:tracePt t="81504" x="10752138" y="2625725"/>
          <p14:tracePt t="81517" x="10742613" y="2625725"/>
          <p14:tracePt t="81529" x="10725150" y="2625725"/>
          <p14:tracePt t="81544" x="10706100" y="2625725"/>
          <p14:tracePt t="81561" x="10698163" y="2625725"/>
          <p14:tracePt t="81577" x="10680700" y="2625725"/>
          <p14:tracePt t="81594" x="10626725" y="2625725"/>
          <p14:tracePt t="81610" x="10599738" y="2625725"/>
          <p14:tracePt t="81627" x="10572750" y="2625725"/>
          <p14:tracePt t="81644" x="10518775" y="2625725"/>
          <p14:tracePt t="81660" x="10491788" y="2625725"/>
          <p14:tracePt t="81677" x="10466388" y="2625725"/>
          <p14:tracePt t="81694" x="10429875" y="2625725"/>
          <p14:tracePt t="81694" x="10394950" y="2625725"/>
          <p14:tracePt t="81710" x="10358438" y="2625725"/>
          <p14:tracePt t="81727" x="10313988" y="2625725"/>
          <p14:tracePt t="81743" x="10296525" y="2625725"/>
          <p14:tracePt t="81760" x="10225088" y="2625725"/>
          <p14:tracePt t="81777" x="10188575" y="2625725"/>
          <p14:tracePt t="81793" x="10109200" y="2625725"/>
          <p14:tracePt t="81810" x="9956800" y="2625725"/>
          <p14:tracePt t="81827" x="9867900" y="2633663"/>
          <p14:tracePt t="81843" x="9804400" y="2652713"/>
          <p14:tracePt t="81860" x="9653588" y="2687638"/>
          <p14:tracePt t="81877" x="9572625" y="2697163"/>
          <p14:tracePt t="81893" x="9510713" y="2705100"/>
          <p14:tracePt t="81910" x="9447213" y="2714625"/>
          <p14:tracePt t="81927" x="9412288" y="2724150"/>
          <p14:tracePt t="81943" x="9385300" y="2724150"/>
          <p14:tracePt t="81960" x="9375775" y="2724150"/>
          <p14:tracePt t="81976" x="9348788" y="2724150"/>
          <p14:tracePt t="82279" x="9340850" y="2724150"/>
          <p14:tracePt t="82292" x="9331325" y="2724150"/>
          <p14:tracePt t="82305" x="9313863" y="2724150"/>
          <p14:tracePt t="82317" x="9296400" y="2724150"/>
          <p14:tracePt t="82329" x="9251950" y="2724150"/>
          <p14:tracePt t="82343" x="9188450" y="2724150"/>
          <p14:tracePt t="82359" x="9117013" y="2724150"/>
          <p14:tracePt t="82377" x="9018588" y="2724150"/>
          <p14:tracePt t="82392" x="8939213" y="2724150"/>
          <p14:tracePt t="82409" x="8724900" y="2724150"/>
          <p14:tracePt t="82426" x="8616950" y="2724150"/>
          <p14:tracePt t="82442" x="8518525" y="2724150"/>
          <p14:tracePt t="82459" x="8385175" y="2724150"/>
          <p14:tracePt t="82475" x="8323263" y="2724150"/>
          <p14:tracePt t="82492" x="8286750" y="2724150"/>
          <p14:tracePt t="82509" x="8205788" y="2724150"/>
          <p14:tracePt t="82525" x="8170863" y="2724150"/>
          <p14:tracePt t="82542" x="8134350" y="2724150"/>
          <p14:tracePt t="82559" x="8081963" y="2724150"/>
          <p14:tracePt t="82575" x="8062913" y="2724150"/>
          <p14:tracePt t="82592" x="8037513" y="2724150"/>
          <p14:tracePt t="82889" x="8018463" y="2724150"/>
          <p14:tracePt t="82901" x="7983538" y="2724150"/>
          <p14:tracePt t="82914" x="7956550" y="2724150"/>
          <p14:tracePt t="82927" x="7902575" y="2724150"/>
          <p14:tracePt t="82941" x="7867650" y="2724150"/>
          <p14:tracePt t="82958" x="7831138" y="2724150"/>
          <p14:tracePt t="82974" x="7813675" y="2724150"/>
          <p14:tracePt t="82991" x="7777163" y="2724150"/>
          <p14:tracePt t="83008" x="7751763" y="2724150"/>
          <p14:tracePt t="83024" x="7724775" y="2724150"/>
          <p14:tracePt t="83041" x="7653338" y="2724150"/>
          <p14:tracePt t="83058" x="7599363" y="2724150"/>
          <p14:tracePt t="83074" x="7572375" y="2724150"/>
          <p14:tracePt t="83091" x="7537450" y="2724150"/>
          <p14:tracePt t="83108" x="7483475" y="2724150"/>
          <p14:tracePt t="83124" x="7466013" y="2724150"/>
          <p14:tracePt t="83141" x="7419975" y="2724150"/>
          <p14:tracePt t="83158" x="7331075" y="2724150"/>
          <p14:tracePt t="83174" x="7296150" y="2724150"/>
          <p14:tracePt t="83191" x="7269163" y="2724150"/>
          <p14:tracePt t="83207" x="7242175" y="2714625"/>
          <p14:tracePt t="83224" x="7232650" y="2714625"/>
          <p14:tracePt t="83241" x="7224713" y="2714625"/>
          <p14:tracePt t="83257" x="7215188" y="2714625"/>
          <p14:tracePt t="83358" x="7224713" y="2714625"/>
          <p14:tracePt t="83371" x="7242175" y="2705100"/>
          <p14:tracePt t="83384" x="7269163" y="2705100"/>
          <p14:tracePt t="83396" x="7323138" y="2697163"/>
          <p14:tracePt t="83410" x="7429500" y="2697163"/>
          <p14:tracePt t="83423" x="7554913" y="2687638"/>
          <p14:tracePt t="83440" x="7705725" y="2679700"/>
          <p14:tracePt t="83457" x="7831138" y="2679700"/>
          <p14:tracePt t="83473" x="8081963" y="2679700"/>
          <p14:tracePt t="83490" x="8188325" y="2679700"/>
          <p14:tracePt t="83507" x="8296275" y="2679700"/>
          <p14:tracePt t="83524" x="8474075" y="2679700"/>
          <p14:tracePt t="83540" x="8555038" y="2679700"/>
          <p14:tracePt t="83557" x="8643938" y="2697163"/>
          <p14:tracePt t="83573" x="8724900" y="2697163"/>
          <p14:tracePt t="83590" x="8848725" y="2714625"/>
          <p14:tracePt t="83607" x="8902700" y="2714625"/>
          <p14:tracePt t="83623" x="8947150" y="2714625"/>
          <p14:tracePt t="83640" x="9037638" y="2714625"/>
          <p14:tracePt t="83657" x="9063038" y="2714625"/>
          <p14:tracePt t="83673" x="9082088" y="2705100"/>
          <p14:tracePt t="83690" x="9099550" y="2697163"/>
          <p14:tracePt t="83706" x="9099550" y="2687638"/>
          <p14:tracePt t="83723" x="9099550" y="2679700"/>
          <p14:tracePt t="83740" x="9109075" y="2679700"/>
          <p14:tracePt t="83765" x="9109075" y="2670175"/>
          <p14:tracePt t="83815" x="9109075" y="2660650"/>
          <p14:tracePt t="83828" x="9090025" y="2660650"/>
          <p14:tracePt t="83841" x="9082088" y="2652713"/>
          <p14:tracePt t="83854" x="9063038" y="2652713"/>
          <p14:tracePt t="83867" x="9045575" y="2643188"/>
          <p14:tracePt t="83879" x="9010650" y="2625725"/>
          <p14:tracePt t="83892" x="8974138" y="2608263"/>
          <p14:tracePt t="83906" x="8920163" y="2589213"/>
          <p14:tracePt t="83923" x="8858250" y="2571750"/>
          <p14:tracePt t="83939" x="8777288" y="2554288"/>
          <p14:tracePt t="83956" x="8589963" y="2500313"/>
          <p14:tracePt t="83972" x="8429625" y="2446338"/>
          <p14:tracePt t="83989" x="8215313" y="2411413"/>
          <p14:tracePt t="84006" x="7858125" y="2347913"/>
          <p14:tracePt t="84022" x="7759700" y="2347913"/>
          <p14:tracePt t="84039" x="7670800" y="2347913"/>
          <p14:tracePt t="84056" x="7608888" y="2347913"/>
          <p14:tracePt t="84072" x="7562850" y="2347913"/>
          <p14:tracePt t="84089" x="7554913" y="2347913"/>
          <p14:tracePt t="84106" x="7545388" y="2347913"/>
          <p14:tracePt t="84122" x="7537450" y="2347913"/>
          <p14:tracePt t="84139" x="7527925" y="2347913"/>
          <p14:tracePt t="84171" x="7527925" y="2357438"/>
          <p14:tracePt t="84209" x="7527925" y="2374900"/>
          <p14:tracePt t="84222" x="7527925" y="2384425"/>
          <p14:tracePt t="84235" x="7527925" y="2401888"/>
          <p14:tracePt t="84247" x="7527925" y="2419350"/>
          <p14:tracePt t="84260" x="7537450" y="2446338"/>
          <p14:tracePt t="84273" x="7562850" y="2482850"/>
          <p14:tracePt t="84289" x="7608888" y="2527300"/>
          <p14:tracePt t="84305" x="7670800" y="2571750"/>
          <p14:tracePt t="84322" x="7724775" y="2616200"/>
          <p14:tracePt t="84338" x="7894638" y="2687638"/>
          <p14:tracePt t="84355" x="7991475" y="2724150"/>
          <p14:tracePt t="84372" x="8108950" y="2751138"/>
          <p14:tracePt t="84388" x="8269288" y="2768600"/>
          <p14:tracePt t="84405" x="8323263" y="2776538"/>
          <p14:tracePt t="84422" x="8358188" y="2786063"/>
          <p14:tracePt t="84439" x="8429625" y="2786063"/>
          <p14:tracePt t="84455" x="8447088" y="2786063"/>
          <p14:tracePt t="84472" x="8456613" y="2786063"/>
          <p14:tracePt t="84488" x="8466138" y="2786063"/>
          <p14:tracePt t="84527" x="8474075" y="2776538"/>
          <p14:tracePt t="84539" x="8474075" y="2759075"/>
          <p14:tracePt t="84565" x="8474075" y="2751138"/>
          <p14:tracePt t="84578" x="8474075" y="2732088"/>
          <p14:tracePt t="84590" x="8474075" y="2724150"/>
          <p14:tracePt t="84603" x="8456613" y="2714625"/>
          <p14:tracePt t="84616" x="8429625" y="2705100"/>
          <p14:tracePt t="84628" x="8375650" y="2697163"/>
          <p14:tracePt t="84641" x="8286750" y="2670175"/>
          <p14:tracePt t="84655" x="8180388" y="2652713"/>
          <p14:tracePt t="84671" x="8054975" y="2643188"/>
          <p14:tracePt t="84688" x="7947025" y="2643188"/>
          <p14:tracePt t="84705" x="7751763" y="2643188"/>
          <p14:tracePt t="84721" x="7643813" y="2643188"/>
          <p14:tracePt t="84738" x="7562850" y="2643188"/>
          <p14:tracePt t="84754" x="7466013" y="2643188"/>
          <p14:tracePt t="84771" x="7277100" y="2643188"/>
          <p14:tracePt t="84788" x="7197725" y="2643188"/>
          <p14:tracePt t="84804" x="7134225" y="2643188"/>
          <p14:tracePt t="84821" x="7072313" y="2643188"/>
          <p14:tracePt t="84838" x="7054850" y="2643188"/>
          <p14:tracePt t="84857" x="7037388" y="2643188"/>
          <p14:tracePt t="85645" x="7037388" y="2652713"/>
          <p14:tracePt t="85811" x="7045325" y="2652713"/>
          <p14:tracePt t="85823" x="7054850" y="2652713"/>
          <p14:tracePt t="85836" x="7072313" y="2652713"/>
          <p14:tracePt t="85849" x="7134225" y="2652713"/>
          <p14:tracePt t="85862" x="7269163" y="2670175"/>
          <p14:tracePt t="85874" x="7510463" y="2679700"/>
          <p14:tracePt t="85887" x="7875588" y="2732088"/>
          <p14:tracePt t="85902" x="8232775" y="2776538"/>
          <p14:tracePt t="85919" x="8545513" y="2822575"/>
          <p14:tracePt t="85935" x="8858250" y="2874963"/>
          <p14:tracePt t="85952" x="9528175" y="2946400"/>
          <p14:tracePt t="85969" x="9831388" y="2982913"/>
          <p14:tracePt t="85985" x="10045700" y="3009900"/>
          <p14:tracePt t="86002" x="10277475" y="3036888"/>
          <p14:tracePt t="86019" x="10296525" y="3036888"/>
          <p14:tracePt t="86035" x="10304463" y="3036888"/>
          <p14:tracePt t="86141" x="10277475" y="3036888"/>
          <p14:tracePt t="86153" x="10252075" y="3036888"/>
          <p14:tracePt t="86166" x="10215563" y="3036888"/>
          <p14:tracePt t="86179" x="10153650" y="3036888"/>
          <p14:tracePt t="86192" x="10072688" y="3017838"/>
          <p14:tracePt t="86204" x="9983788" y="3000375"/>
          <p14:tracePt t="86218" x="9867900" y="2955925"/>
          <p14:tracePt t="86235" x="9769475" y="2928938"/>
          <p14:tracePt t="86252" x="9688513" y="2894013"/>
          <p14:tracePt t="86268" x="9545638" y="2840038"/>
          <p14:tracePt t="86285" x="9439275" y="2813050"/>
          <p14:tracePt t="86301" x="9296400" y="2776538"/>
          <p14:tracePt t="86319" x="8759825" y="2660650"/>
          <p14:tracePt t="86335" x="8545513" y="2616200"/>
          <p14:tracePt t="86351" x="8447088" y="2598738"/>
          <p14:tracePt t="86368" x="8375650" y="2581275"/>
          <p14:tracePt t="86384" x="8331200" y="2571750"/>
          <p14:tracePt t="86401" x="8331200" y="2562225"/>
          <p14:tracePt t="86418" x="8313738" y="2562225"/>
          <p14:tracePt t="86434" x="8296275" y="2554288"/>
          <p14:tracePt t="86451" x="8277225" y="2544763"/>
          <p14:tracePt t="86468" x="8269288" y="2544763"/>
          <p14:tracePt t="86484" x="8232775" y="2536825"/>
          <p14:tracePt t="86501" x="8224838" y="2536825"/>
          <p14:tracePt t="86518" x="8215313" y="2536825"/>
          <p14:tracePt t="86535" x="8205788" y="2527300"/>
          <p14:tracePt t="86551" x="8205788" y="2517775"/>
          <p14:tracePt t="87145" x="8215313" y="2517775"/>
          <p14:tracePt t="87157" x="8242300" y="2517775"/>
          <p14:tracePt t="87170" x="8286750" y="2517775"/>
          <p14:tracePt t="87183" x="8420100" y="2517775"/>
          <p14:tracePt t="87199" x="8670925" y="2517775"/>
          <p14:tracePt t="87216" x="8974138" y="2517775"/>
          <p14:tracePt t="87233" x="9304338" y="2517775"/>
          <p14:tracePt t="87249" x="9394825" y="2517775"/>
          <p14:tracePt t="87266" x="9456738" y="2517775"/>
          <p14:tracePt t="87283" x="9518650" y="2517775"/>
          <p14:tracePt t="87299" x="9644063" y="2536825"/>
          <p14:tracePt t="87316" x="9698038" y="2554288"/>
          <p14:tracePt t="87333" x="9732963" y="2554288"/>
          <p14:tracePt t="87349" x="9786938" y="2571750"/>
          <p14:tracePt t="87366" x="9813925" y="2589213"/>
          <p14:tracePt t="87383" x="9848850" y="2589213"/>
          <p14:tracePt t="87400" x="9947275" y="2616200"/>
          <p14:tracePt t="87416" x="10028238" y="2633663"/>
          <p14:tracePt t="87432" x="10099675" y="2660650"/>
          <p14:tracePt t="87449" x="10206038" y="2687638"/>
          <p14:tracePt t="87466" x="10233025" y="2697163"/>
          <p14:tracePt t="87483" x="10252075" y="2697163"/>
          <p14:tracePt t="87499" x="10269538" y="2705100"/>
          <p14:tracePt t="87516" x="10296525" y="2714625"/>
          <p14:tracePt t="87532" x="10304463" y="2714625"/>
          <p14:tracePt t="87549" x="10313988" y="2714625"/>
          <p14:tracePt t="87566" x="10348913" y="2732088"/>
          <p14:tracePt t="87582" x="10375900" y="2741613"/>
          <p14:tracePt t="87599" x="10394950" y="2751138"/>
          <p14:tracePt t="87616" x="10447338" y="2768600"/>
          <p14:tracePt t="87632" x="10456863" y="2786063"/>
          <p14:tracePt t="87649" x="10474325" y="2795588"/>
          <p14:tracePt t="87666" x="10483850" y="2795588"/>
          <p14:tracePt t="87691" x="10483850" y="2803525"/>
          <p14:tracePt t="87716" x="10491788" y="2803525"/>
          <p14:tracePt t="87729" x="10501313" y="2803525"/>
          <p14:tracePt t="87754" x="10510838" y="2803525"/>
          <p14:tracePt t="87767" x="10510838" y="2813050"/>
          <p14:tracePt t="87779" x="10518775" y="2813050"/>
          <p14:tracePt t="87830" x="10528300" y="2813050"/>
          <p14:tracePt t="87843" x="10537825" y="2813050"/>
          <p14:tracePt t="87881" x="10545763" y="2813050"/>
          <p14:tracePt t="87906" x="10555288" y="2813050"/>
          <p14:tracePt t="87919" x="10563225" y="2822575"/>
          <p14:tracePt t="87932" x="10572750" y="2822575"/>
          <p14:tracePt t="87944" x="10582275" y="2822575"/>
          <p14:tracePt t="87957" x="10590213" y="2822575"/>
          <p14:tracePt t="87970" x="10599738" y="2822575"/>
          <p14:tracePt t="87983" x="10609263" y="2822575"/>
          <p14:tracePt t="87999" x="10617200" y="2822575"/>
          <p14:tracePt t="88015" x="10626725" y="2822575"/>
          <p14:tracePt t="88032" x="10634663" y="2830513"/>
          <p14:tracePt t="88048" x="10644188" y="2830513"/>
          <p14:tracePt t="88097" x="10653713" y="2830513"/>
          <p14:tracePt t="88834" x="10644188" y="2830513"/>
          <p14:tracePt t="88847" x="10634663" y="2830513"/>
          <p14:tracePt t="88860" x="10626725" y="2830513"/>
          <p14:tracePt t="88872" x="10609263" y="2822575"/>
          <p14:tracePt t="88885" x="10590213" y="2822575"/>
          <p14:tracePt t="88898" x="10555288" y="2822575"/>
          <p14:tracePt t="88913" x="10491788" y="2813050"/>
          <p14:tracePt t="88930" x="10367963" y="2803525"/>
          <p14:tracePt t="88946" x="10018713" y="2776538"/>
          <p14:tracePt t="88963" x="8939213" y="2687638"/>
          <p14:tracePt t="88980" x="8848725" y="2679700"/>
          <p14:tracePt t="88996" x="8769350" y="2670175"/>
          <p14:tracePt t="89013" x="8582025" y="2660650"/>
          <p14:tracePt t="89029" x="8562975" y="2660650"/>
          <p14:tracePt t="89046" x="8555038" y="2652713"/>
          <p14:tracePt t="89063" x="8537575" y="2652713"/>
          <p14:tracePt t="89080" x="8528050" y="2652713"/>
          <p14:tracePt t="89126" x="8518525" y="2643188"/>
          <p14:tracePt t="89139" x="8510588" y="2643188"/>
          <p14:tracePt t="89164" x="8501063" y="2643188"/>
          <p14:tracePt t="89177" x="8491538" y="2643188"/>
          <p14:tracePt t="89190" x="8483600" y="2643188"/>
          <p14:tracePt t="89202" x="8466138" y="2643188"/>
          <p14:tracePt t="89215" x="8447088" y="2633663"/>
          <p14:tracePt t="89229" x="8439150" y="2625725"/>
          <p14:tracePt t="89246" x="8420100" y="2625725"/>
          <p14:tracePt t="89262" x="8385175" y="2616200"/>
          <p14:tracePt t="89280" x="8340725" y="2616200"/>
          <p14:tracePt t="89296" x="8313738" y="2616200"/>
          <p14:tracePt t="89312" x="8286750" y="2608263"/>
          <p14:tracePt t="89329" x="8251825" y="2598738"/>
          <p14:tracePt t="89345" x="8232775" y="2589213"/>
          <p14:tracePt t="89363" x="8224838" y="2589213"/>
          <p14:tracePt t="89380" x="8205788" y="2589213"/>
          <p14:tracePt t="89406" x="8197850" y="2589213"/>
          <p14:tracePt t="89507" x="8197850" y="2581275"/>
          <p14:tracePt t="89520" x="8205788" y="2581275"/>
          <p14:tracePt t="89532" x="8215313" y="2581275"/>
          <p14:tracePt t="89546" x="8232775" y="2571750"/>
          <p14:tracePt t="89562" x="8277225" y="2562225"/>
          <p14:tracePt t="89579" x="8358188" y="2527300"/>
          <p14:tracePt t="89595" x="8483600" y="2509838"/>
          <p14:tracePt t="89612" x="8715375" y="2482850"/>
          <p14:tracePt t="89628" x="8796338" y="2482850"/>
          <p14:tracePt t="89645" x="8848725" y="2482850"/>
          <p14:tracePt t="89662" x="8929688" y="2490788"/>
          <p14:tracePt t="89678" x="8947150" y="2500313"/>
          <p14:tracePt t="89695" x="8974138" y="2517775"/>
          <p14:tracePt t="89711" x="9018588" y="2554288"/>
          <p14:tracePt t="89728" x="9055100" y="2562225"/>
          <p14:tracePt t="89745" x="9082088" y="2598738"/>
          <p14:tracePt t="89762" x="9134475" y="2643188"/>
          <p14:tracePt t="89778" x="9153525" y="2679700"/>
          <p14:tracePt t="89795" x="9170988" y="2697163"/>
          <p14:tracePt t="89812" x="9205913" y="2759075"/>
          <p14:tracePt t="89828" x="9215438" y="2786063"/>
          <p14:tracePt t="89845" x="9232900" y="2830513"/>
          <p14:tracePt t="89861" x="9251950" y="2867025"/>
          <p14:tracePt t="89878" x="9269413" y="2919413"/>
          <p14:tracePt t="89894" x="9277350" y="2928938"/>
          <p14:tracePt t="89911" x="9286875" y="2955925"/>
          <p14:tracePt t="89928" x="9286875" y="2965450"/>
          <p14:tracePt t="91058" x="9286875" y="2955925"/>
          <p14:tracePt t="91071" x="9286875" y="2919413"/>
          <p14:tracePt t="91084" x="9269413" y="2867025"/>
          <p14:tracePt t="91096" x="9251950" y="2786063"/>
          <p14:tracePt t="91109" x="9232900" y="2724150"/>
          <p14:tracePt t="91125" x="9215438" y="2679700"/>
          <p14:tracePt t="91142" x="9205913" y="2660650"/>
          <p14:tracePt t="91159" x="9205913" y="2652713"/>
          <p14:tracePt t="91175" x="9205913" y="2633663"/>
          <p14:tracePt t="91192" x="9205913" y="2625725"/>
          <p14:tracePt t="91209" x="9205913" y="2616200"/>
          <p14:tracePt t="91225" x="9205913" y="2581275"/>
          <p14:tracePt t="91242" x="9205913" y="2554288"/>
          <p14:tracePt t="91259" x="9205913" y="2527300"/>
          <p14:tracePt t="91275" x="9205913" y="2490788"/>
          <p14:tracePt t="91292" x="9205913" y="2473325"/>
          <p14:tracePt t="91309" x="9205913" y="2446338"/>
          <p14:tracePt t="91325" x="9269413" y="2251075"/>
          <p14:tracePt t="91342" x="9331325" y="2071688"/>
          <p14:tracePt t="91358" x="9367838" y="1973263"/>
          <p14:tracePt t="91375" x="9394825" y="1919288"/>
          <p14:tracePt t="91392" x="9394825" y="1911350"/>
          <p14:tracePt t="91409" x="9402763" y="1901825"/>
          <p14:tracePt t="91425" x="9402763" y="1893888"/>
          <p14:tracePt t="91591" x="9412288" y="1893888"/>
          <p14:tracePt t="91617" x="9420225" y="1893888"/>
          <p14:tracePt t="91630" x="9429750" y="1893888"/>
          <p14:tracePt t="91643" x="9439275" y="1893888"/>
          <p14:tracePt t="91655" x="9447213" y="1893888"/>
          <p14:tracePt t="91668" x="9456738" y="1893888"/>
          <p14:tracePt t="91680" x="9466263" y="1893888"/>
          <p14:tracePt t="91693" x="9474200" y="1893888"/>
          <p14:tracePt t="91707" x="9483725" y="1893888"/>
          <p14:tracePt t="91724" x="9501188" y="1893888"/>
          <p14:tracePt t="91741" x="9510713" y="1893888"/>
          <p14:tracePt t="91758" x="9555163" y="1893888"/>
          <p14:tracePt t="91774" x="9590088" y="1893888"/>
          <p14:tracePt t="91791" x="9671050" y="1901825"/>
          <p14:tracePt t="91808" x="9875838" y="2027238"/>
          <p14:tracePt t="91824" x="9956800" y="2089150"/>
          <p14:tracePt t="91841" x="10010775" y="2170113"/>
          <p14:tracePt t="91857" x="10090150" y="2232025"/>
          <p14:tracePt t="91874" x="10109200" y="2251075"/>
          <p14:tracePt t="91891" x="10134600" y="2259013"/>
          <p14:tracePt t="91907" x="10144125" y="2268538"/>
          <p14:tracePt t="91924" x="10171113" y="2295525"/>
          <p14:tracePt t="91947" x="10188575" y="2312988"/>
          <p14:tracePt t="91960" x="10188575" y="2322513"/>
          <p14:tracePt t="91974" x="10198100" y="2330450"/>
          <p14:tracePt t="91990" x="10206038" y="2347913"/>
          <p14:tracePt t="92007" x="10215563" y="2366963"/>
          <p14:tracePt t="92024" x="10215563" y="2401888"/>
          <p14:tracePt t="92041" x="10225088" y="2428875"/>
          <p14:tracePt t="92057" x="10225088" y="2438400"/>
          <p14:tracePt t="92074" x="10233025" y="2455863"/>
          <p14:tracePt t="92099" x="10233025" y="2465388"/>
          <p14:tracePt t="92468" x="10233025" y="2473325"/>
          <p14:tracePt t="92481" x="10215563" y="2473325"/>
          <p14:tracePt t="92494" x="10206038" y="2490788"/>
          <p14:tracePt t="92506" x="10188575" y="2500313"/>
          <p14:tracePt t="92523" x="10171113" y="2517775"/>
          <p14:tracePt t="92539" x="10161588" y="2527300"/>
          <p14:tracePt t="92556" x="10134600" y="2527300"/>
          <p14:tracePt t="92573" x="10109200" y="2554288"/>
          <p14:tracePt t="92589" x="10090150" y="2554288"/>
          <p14:tracePt t="92606" x="10072688" y="2562225"/>
          <p14:tracePt t="92623" x="10037763" y="2581275"/>
          <p14:tracePt t="92640" x="10018713" y="2581275"/>
          <p14:tracePt t="92656" x="10010775" y="2589213"/>
          <p14:tracePt t="92673" x="10001250" y="2589213"/>
          <p14:tracePt t="92697" x="10001250" y="2598738"/>
          <p14:tracePt t="92786" x="9991725" y="2598738"/>
          <p14:tracePt t="92799" x="9991725" y="2608263"/>
          <p14:tracePt t="92824" x="9983788" y="2616200"/>
          <p14:tracePt t="92837" x="9983788" y="2633663"/>
          <p14:tracePt t="92849" x="9983788" y="2652713"/>
          <p14:tracePt t="92862" x="9966325" y="2670175"/>
          <p14:tracePt t="92875" x="9956800" y="2697163"/>
          <p14:tracePt t="92889" x="9956800" y="2724150"/>
          <p14:tracePt t="92905" x="9956800" y="2732088"/>
          <p14:tracePt t="92922" x="9947275" y="2741613"/>
          <p14:tracePt t="92939" x="9947275" y="2751138"/>
          <p14:tracePt t="92963" x="9947275" y="2759075"/>
          <p14:tracePt t="93281" x="9939338" y="2759075"/>
          <p14:tracePt t="93294" x="9929813" y="2759075"/>
          <p14:tracePt t="93307" x="9912350" y="2759075"/>
          <p14:tracePt t="93319" x="9867900" y="2759075"/>
          <p14:tracePt t="93332" x="9823450" y="2759075"/>
          <p14:tracePt t="93345" x="9759950" y="2759075"/>
          <p14:tracePt t="93358" x="9671050" y="2759075"/>
          <p14:tracePt t="93371" x="9582150" y="2759075"/>
          <p14:tracePt t="93388" x="9491663" y="2759075"/>
          <p14:tracePt t="93404" x="9420225" y="2759075"/>
          <p14:tracePt t="93421" x="9296400" y="2759075"/>
          <p14:tracePt t="93438" x="9242425" y="2759075"/>
          <p14:tracePt t="93454" x="9197975" y="2759075"/>
          <p14:tracePt t="93471" x="9144000" y="2759075"/>
          <p14:tracePt t="93472" x="9099550" y="2759075"/>
          <p14:tracePt t="93487" x="9045575" y="2759075"/>
          <p14:tracePt t="93504" x="9018588" y="2759075"/>
          <p14:tracePt t="93521" x="9001125" y="2759075"/>
          <p14:tracePt t="93537" x="8966200" y="2759075"/>
          <p14:tracePt t="93554" x="8956675" y="2759075"/>
          <p14:tracePt t="93571" x="8947150" y="2768600"/>
          <p14:tracePt t="93587" x="8929688" y="2768600"/>
          <p14:tracePt t="93604" x="8920163" y="2768600"/>
          <p14:tracePt t="93621" x="8912225" y="2768600"/>
          <p14:tracePt t="93637" x="8894763" y="2776538"/>
          <p14:tracePt t="93662" x="8885238" y="2776538"/>
          <p14:tracePt t="93675" x="8875713" y="2776538"/>
          <p14:tracePt t="95455" x="8858250" y="2776538"/>
          <p14:tracePt t="95468" x="8840788" y="2776538"/>
          <p14:tracePt t="95480" x="8813800" y="2776538"/>
          <p14:tracePt t="95493" x="8769350" y="2776538"/>
          <p14:tracePt t="95506" x="8680450" y="2776538"/>
          <p14:tracePt t="95518" x="8562975" y="2776538"/>
          <p14:tracePt t="95534" x="8439150" y="2776538"/>
          <p14:tracePt t="95550" x="8323263" y="2776538"/>
          <p14:tracePt t="95567" x="8215313" y="2776538"/>
          <p14:tracePt t="95584" x="8018463" y="2776538"/>
          <p14:tracePt t="95600" x="7920038" y="2776538"/>
          <p14:tracePt t="95617" x="7823200" y="2776538"/>
          <p14:tracePt t="95633" x="7643813" y="2776538"/>
          <p14:tracePt t="95650" x="7562850" y="2776538"/>
          <p14:tracePt t="95667" x="7491413" y="2776538"/>
          <p14:tracePt t="95684" x="7358063" y="2776538"/>
          <p14:tracePt t="95700" x="7304088" y="2776538"/>
          <p14:tracePt t="95717" x="7269163" y="2776538"/>
          <p14:tracePt t="95733" x="7242175" y="2759075"/>
          <p14:tracePt t="95750" x="7205663" y="2741613"/>
          <p14:tracePt t="95766" x="7197725" y="2741613"/>
          <p14:tracePt t="96040" x="7180263" y="2741613"/>
          <p14:tracePt t="96052" x="7161213" y="2741613"/>
          <p14:tracePt t="96065" x="7134225" y="2741613"/>
          <p14:tracePt t="96078" x="7072313" y="2768600"/>
          <p14:tracePt t="96090" x="6991350" y="2786063"/>
          <p14:tracePt t="96103" x="6929438" y="2822575"/>
          <p14:tracePt t="96116" x="6902450" y="2830513"/>
          <p14:tracePt t="96132" x="6875463" y="2830513"/>
          <p14:tracePt t="96154" x="6867525" y="2840038"/>
          <p14:tracePt t="96166" x="6867525" y="2847975"/>
          <p14:tracePt t="96182" x="6848475" y="2847975"/>
          <p14:tracePt t="96199" x="6804025" y="2847975"/>
          <p14:tracePt t="96216" x="6751638" y="2874963"/>
          <p14:tracePt t="96232" x="6697663" y="2884488"/>
          <p14:tracePt t="96249" x="6670675" y="2901950"/>
          <p14:tracePt t="96266" x="6643688" y="2901950"/>
          <p14:tracePt t="96283" x="6572250" y="2919413"/>
          <p14:tracePt t="96299" x="6554788" y="2919413"/>
          <p14:tracePt t="96315" x="6537325" y="2919413"/>
          <p14:tracePt t="96332" x="6510338" y="2919413"/>
          <p14:tracePt t="96349" x="6491288" y="2919413"/>
          <p14:tracePt t="96366" x="6483350" y="2919413"/>
          <p14:tracePt t="96383" x="6446838" y="2919413"/>
          <p14:tracePt t="96399" x="6438900" y="2919413"/>
          <p14:tracePt t="96415" x="6419850" y="2919413"/>
          <p14:tracePt t="96432" x="6402388" y="2928938"/>
          <p14:tracePt t="96449" x="6323013" y="2928938"/>
          <p14:tracePt t="96465" x="6276975" y="2928938"/>
          <p14:tracePt t="96482" x="6242050" y="2928938"/>
          <p14:tracePt t="96498" x="6180138" y="2928938"/>
          <p14:tracePt t="96515" x="6161088" y="2928938"/>
          <p14:tracePt t="96532" x="6143625" y="2928938"/>
          <p14:tracePt t="96548" x="6108700" y="2928938"/>
          <p14:tracePt t="96573" x="6089650" y="2928938"/>
          <p14:tracePt t="96585" x="6072188" y="2928938"/>
          <p14:tracePt t="96599" x="6062663" y="2928938"/>
          <p14:tracePt t="96623" x="6054725" y="2928938"/>
          <p14:tracePt t="96636" x="6045200" y="2928938"/>
          <p14:tracePt t="96661" x="6037263" y="2928938"/>
          <p14:tracePt t="96687" x="6027738" y="2928938"/>
          <p14:tracePt t="96700" x="6018213" y="2928938"/>
          <p14:tracePt t="96776" x="6010275" y="2928938"/>
          <p14:tracePt t="97463" x="6018213" y="2928938"/>
          <p14:tracePt t="97475" x="6054725" y="2928938"/>
          <p14:tracePt t="97488" x="6099175" y="2928938"/>
          <p14:tracePt t="97501" x="6232525" y="2928938"/>
          <p14:tracePt t="97514" x="6419850" y="2928938"/>
          <p14:tracePt t="97530" x="6670675" y="2928938"/>
          <p14:tracePt t="97546" x="6840538" y="2928938"/>
          <p14:tracePt t="97563" x="6991350" y="2928938"/>
          <p14:tracePt t="97580" x="7419975" y="2928938"/>
          <p14:tracePt t="97596" x="7616825" y="2928938"/>
          <p14:tracePt t="97613" x="7848600" y="2946400"/>
          <p14:tracePt t="97629" x="8126413" y="3017838"/>
          <p14:tracePt t="97646" x="8251825" y="3054350"/>
          <p14:tracePt t="97663" x="8358188" y="3116263"/>
          <p14:tracePt t="97680" x="8528050" y="3224213"/>
          <p14:tracePt t="97696" x="8582025" y="3268663"/>
          <p14:tracePt t="97713" x="8661400" y="3322638"/>
          <p14:tracePt t="97730" x="8813800" y="3394075"/>
          <p14:tracePt t="97746" x="8894763" y="3419475"/>
          <p14:tracePt t="97763" x="8947150" y="3455988"/>
          <p14:tracePt t="97779" x="8974138" y="3455988"/>
          <p14:tracePt t="97796" x="9010650" y="3473450"/>
          <p14:tracePt t="97813" x="9028113" y="3482975"/>
          <p14:tracePt t="97831" x="9037638" y="3482975"/>
          <p14:tracePt t="97846" x="9045575" y="3482975"/>
          <p14:tracePt t="98505" x="9045575" y="3465513"/>
          <p14:tracePt t="98518" x="9072563" y="3446463"/>
          <p14:tracePt t="98530" x="9126538" y="3402013"/>
          <p14:tracePt t="98544" x="9188450" y="3367088"/>
          <p14:tracePt t="98561" x="9296400" y="3322638"/>
          <p14:tracePt t="98578" x="9367838" y="3276600"/>
          <p14:tracePt t="98594" x="9447213" y="3251200"/>
          <p14:tracePt t="98611" x="9466263" y="3251200"/>
          <p14:tracePt t="98628" x="9474200" y="3251200"/>
          <p14:tracePt t="98645" x="9483725" y="3251200"/>
          <p14:tracePt t="98661" x="9491663" y="3251200"/>
          <p14:tracePt t="98682" x="9501188" y="3251200"/>
          <p14:tracePt t="98696" x="9510713" y="3251200"/>
          <p14:tracePt t="98711" x="9518650" y="3241675"/>
          <p14:tracePt t="98728" x="9537700" y="3241675"/>
          <p14:tracePt t="98744" x="9545638" y="3241675"/>
          <p14:tracePt t="98761" x="9582150" y="3241675"/>
          <p14:tracePt t="98777" x="9599613" y="3241675"/>
          <p14:tracePt t="98797" x="9617075" y="3241675"/>
          <p14:tracePt t="98811" x="9634538" y="3241675"/>
          <p14:tracePt t="98835" x="9644063" y="3241675"/>
          <p14:tracePt t="100856" x="9626600" y="3232150"/>
          <p14:tracePt t="100870" x="9582150" y="3205163"/>
          <p14:tracePt t="100882" x="9501188" y="3116263"/>
          <p14:tracePt t="100895" x="9331325" y="2919413"/>
          <p14:tracePt t="100908" x="9082088" y="2544763"/>
          <p14:tracePt t="100924" x="8875713" y="2224088"/>
          <p14:tracePt t="100940" x="8777288" y="1990725"/>
          <p14:tracePt t="100957" x="8759825" y="1938338"/>
          <p14:tracePt t="100973" x="8742363" y="1901825"/>
          <p14:tracePt t="101009" x="8742363" y="1893888"/>
          <p14:tracePt t="101035" x="8742363" y="1857375"/>
          <p14:tracePt t="101047" x="8724900" y="1633538"/>
          <p14:tracePt t="101060" x="8705850" y="1187450"/>
          <p14:tracePt t="101073" x="8670925" y="608013"/>
          <p14:tracePt t="101090" x="8661400" y="473075"/>
          <p14:tracePt t="101106" x="8653463" y="455613"/>
          <p14:tracePt t="101123" x="8653463" y="446088"/>
          <p14:tracePt t="101140" x="8653463" y="438150"/>
          <p14:tracePt t="101187" x="8643938" y="438150"/>
          <p14:tracePt t="101238" x="8643938" y="428625"/>
          <p14:tracePt t="101263" x="8634413" y="428625"/>
          <p14:tracePt t="101276" x="8634413" y="419100"/>
          <p14:tracePt t="101289" x="8626475" y="419100"/>
          <p14:tracePt t="101530" x="8626475" y="428625"/>
          <p14:tracePt t="101555" x="8626475" y="446088"/>
          <p14:tracePt t="101568" x="8626475" y="473075"/>
          <p14:tracePt t="101581" x="8626475" y="527050"/>
          <p14:tracePt t="101593" x="8626475" y="561975"/>
          <p14:tracePt t="101607" x="8626475" y="598488"/>
          <p14:tracePt t="101622" x="8626475" y="608013"/>
          <p14:tracePt t="101639" x="8626475" y="625475"/>
          <p14:tracePt t="101682" x="8626475" y="633413"/>
          <p14:tracePt t="101771" x="8626475" y="642938"/>
          <p14:tracePt t="101784" x="8626475" y="652463"/>
          <p14:tracePt t="101809" x="8626475" y="660400"/>
          <p14:tracePt t="101835" x="8634413" y="679450"/>
          <p14:tracePt t="101847" x="8634413" y="687388"/>
          <p14:tracePt t="101860" x="8634413" y="696913"/>
          <p14:tracePt t="101873" x="8643938" y="704850"/>
          <p14:tracePt t="101888" x="8643938" y="714375"/>
          <p14:tracePt t="101911" x="8643938" y="723900"/>
          <p14:tracePt t="102140" x="8643938" y="731838"/>
          <p14:tracePt t="102508" x="8643938" y="741363"/>
          <p14:tracePt t="102534" x="8643938" y="750888"/>
          <p14:tracePt t="102546" x="8643938" y="758825"/>
          <p14:tracePt t="102559" x="8653463" y="776288"/>
          <p14:tracePt t="102572" x="8670925" y="812800"/>
          <p14:tracePt t="102587" x="8697913" y="919163"/>
          <p14:tracePt t="102604" x="8732838" y="1071563"/>
          <p14:tracePt t="102620" x="8786813" y="1276350"/>
          <p14:tracePt t="102637" x="8902700" y="1679575"/>
          <p14:tracePt t="102653" x="8991600" y="1955800"/>
          <p14:tracePt t="102670" x="9099550" y="2187575"/>
          <p14:tracePt t="102688" x="9296400" y="2670175"/>
          <p14:tracePt t="102703" x="9340850" y="2822575"/>
          <p14:tracePt t="102720" x="9367838" y="2901950"/>
          <p14:tracePt t="102737" x="9385300" y="2955925"/>
          <p14:tracePt t="102753" x="9385300" y="2965450"/>
          <p14:tracePt t="103309" x="9375775" y="2965450"/>
          <p14:tracePt t="103322" x="9367838" y="2965450"/>
          <p14:tracePt t="103334" x="9348788" y="2965450"/>
          <p14:tracePt t="103347" x="9323388" y="2965450"/>
          <p14:tracePt t="103360" x="9296400" y="2965450"/>
          <p14:tracePt t="103372" x="9269413" y="2965450"/>
          <p14:tracePt t="103386" x="9242425" y="2965450"/>
          <p14:tracePt t="103402" x="9197975" y="2965450"/>
          <p14:tracePt t="103418" x="9170988" y="2982913"/>
          <p14:tracePt t="103435" x="9117013" y="2982913"/>
          <p14:tracePt t="103436" x="9055100" y="3000375"/>
          <p14:tracePt t="103452" x="9018588" y="3000375"/>
          <p14:tracePt t="103468" x="8974138" y="3009900"/>
          <p14:tracePt t="103485" x="8939213" y="3017838"/>
          <p14:tracePt t="103502" x="8875713" y="3027363"/>
          <p14:tracePt t="103518" x="8858250" y="3027363"/>
          <p14:tracePt t="103535" x="8831263" y="3036888"/>
          <p14:tracePt t="103552" x="8786813" y="3036888"/>
          <p14:tracePt t="103568" x="8769350" y="3036888"/>
          <p14:tracePt t="103585" x="8742363" y="3044825"/>
          <p14:tracePt t="103602" x="8715375" y="3044825"/>
          <p14:tracePt t="103618" x="8705850" y="3044825"/>
          <p14:tracePt t="103635" x="8688388" y="3044825"/>
          <p14:tracePt t="103652" x="8670925" y="3044825"/>
          <p14:tracePt t="103668" x="8661400" y="3044825"/>
          <p14:tracePt t="103685" x="8643938" y="3044825"/>
          <p14:tracePt t="103701" x="8626475" y="3044825"/>
          <p14:tracePt t="103718" x="8582025" y="3054350"/>
          <p14:tracePt t="103735" x="8555038" y="3071813"/>
          <p14:tracePt t="103751" x="8528050" y="3071813"/>
          <p14:tracePt t="103768" x="8491538" y="3081338"/>
          <p14:tracePt t="103784" x="8466138" y="3081338"/>
          <p14:tracePt t="103801" x="8466138" y="3089275"/>
          <p14:tracePt t="104046" x="8456613" y="3089275"/>
          <p14:tracePt t="104058" x="8429625" y="3089275"/>
          <p14:tracePt t="104071" x="8385175" y="3089275"/>
          <p14:tracePt t="104085" x="8340725" y="3089275"/>
          <p14:tracePt t="104101" x="8277225" y="3089275"/>
          <p14:tracePt t="104117" x="8215313" y="3089275"/>
          <p14:tracePt t="104134" x="8143875" y="3098800"/>
          <p14:tracePt t="104135" x="8081963" y="3108325"/>
          <p14:tracePt t="104150" x="8018463" y="3108325"/>
          <p14:tracePt t="104168" x="7966075" y="3116263"/>
          <p14:tracePt t="104184" x="7929563" y="3125788"/>
          <p14:tracePt t="104200" x="7894638" y="3125788"/>
          <p14:tracePt t="104217" x="7885113" y="3125788"/>
          <p14:tracePt t="104234" x="7867650" y="3125788"/>
          <p14:tracePt t="104250" x="7831138" y="3125788"/>
          <p14:tracePt t="104267" x="7796213" y="3125788"/>
          <p14:tracePt t="104284" x="7742238" y="3133725"/>
          <p14:tracePt t="104300" x="7643813" y="3143250"/>
          <p14:tracePt t="104317" x="7608888" y="3143250"/>
          <p14:tracePt t="104334" x="7572375" y="3152775"/>
          <p14:tracePt t="104350" x="7562850" y="3152775"/>
          <p14:tracePt t="104351" x="7545388" y="3152775"/>
          <p14:tracePt t="104367" x="7537450" y="3152775"/>
          <p14:tracePt t="104384" x="7527925" y="3160713"/>
          <p14:tracePt t="104401" x="7510463" y="3160713"/>
          <p14:tracePt t="104427" x="7500938" y="3160713"/>
          <p14:tracePt t="104452" x="7491413" y="3160713"/>
          <p14:tracePt t="104478" x="7483475" y="3160713"/>
          <p14:tracePt t="104999" x="7473950" y="3160713"/>
          <p14:tracePt t="105012" x="7466013" y="3160713"/>
          <p14:tracePt t="105024" x="7446963" y="3160713"/>
          <p14:tracePt t="105037" x="7419975" y="3160713"/>
          <p14:tracePt t="105050" x="7375525" y="3160713"/>
          <p14:tracePt t="105065" x="7340600" y="3160713"/>
          <p14:tracePt t="105082" x="7313613" y="3160713"/>
          <p14:tracePt t="105099" x="7286625" y="3160713"/>
          <p14:tracePt t="105115" x="7259638" y="3170238"/>
          <p14:tracePt t="105132" x="7232650" y="3170238"/>
          <p14:tracePt t="105148" x="7205663" y="3179763"/>
          <p14:tracePt t="105166" x="7161213" y="3187700"/>
          <p14:tracePt t="105182" x="7143750" y="3197225"/>
          <p14:tracePt t="105198" x="7116763" y="3197225"/>
          <p14:tracePt t="105215" x="7081838" y="3205163"/>
          <p14:tracePt t="105232" x="7072313" y="3214688"/>
          <p14:tracePt t="105249" x="7054850" y="3214688"/>
          <p14:tracePt t="105265" x="7045325" y="3214688"/>
          <p14:tracePt t="105266" x="7037388" y="3214688"/>
          <p14:tracePt t="105282" x="7027863" y="3214688"/>
          <p14:tracePt t="105298" x="7018338" y="3224213"/>
          <p14:tracePt t="105315" x="7000875" y="3224213"/>
          <p14:tracePt t="105331" x="6983413" y="3232150"/>
          <p14:tracePt t="105348" x="6965950" y="3232150"/>
          <p14:tracePt t="105365" x="6938963" y="3232150"/>
          <p14:tracePt t="105381" x="6884988" y="3241675"/>
          <p14:tracePt t="105398" x="6867525" y="3251200"/>
          <p14:tracePt t="105415" x="6848475" y="3251200"/>
          <p14:tracePt t="105431" x="6813550" y="3259138"/>
          <p14:tracePt t="105448" x="6804025" y="3259138"/>
          <p14:tracePt t="105465" x="6796088" y="3259138"/>
          <p14:tracePt t="105481" x="6777038" y="3259138"/>
          <p14:tracePt t="105498" x="6769100" y="3259138"/>
          <p14:tracePt t="105515" x="6759575" y="3259138"/>
          <p14:tracePt t="105531" x="6751638" y="3259138"/>
          <p14:tracePt t="105548" x="6732588" y="3259138"/>
          <p14:tracePt t="105565" x="6705600" y="3259138"/>
          <p14:tracePt t="105581" x="6697663" y="3259138"/>
          <p14:tracePt t="105598" x="6661150" y="3259138"/>
          <p14:tracePt t="105614" x="6643688" y="3259138"/>
          <p14:tracePt t="105631" x="6634163" y="3259138"/>
          <p14:tracePt t="105648" x="6608763" y="3259138"/>
          <p14:tracePt t="105664" x="6599238" y="3259138"/>
          <p14:tracePt t="105681" x="6589713" y="3259138"/>
          <p14:tracePt t="105698" x="6572250" y="3259138"/>
          <p14:tracePt t="105714" x="6562725" y="3259138"/>
          <p14:tracePt t="105731" x="6554788" y="3259138"/>
          <p14:tracePt t="105748" x="6545263" y="3259138"/>
          <p14:tracePt t="105748" x="6537325" y="3259138"/>
          <p14:tracePt t="105764" x="6527800" y="3259138"/>
          <p14:tracePt t="105781" x="6510338" y="3259138"/>
          <p14:tracePt t="105797" x="6491288" y="3259138"/>
          <p14:tracePt t="105814" x="6446838" y="3259138"/>
          <p14:tracePt t="105831" x="6419850" y="3259138"/>
          <p14:tracePt t="105847" x="6375400" y="3259138"/>
          <p14:tracePt t="105864" x="6340475" y="3251200"/>
          <p14:tracePt t="105880" x="6323013" y="3241675"/>
          <p14:tracePt t="105897" x="6313488" y="3241675"/>
          <p14:tracePt t="105914" x="6303963" y="3232150"/>
          <p14:tracePt t="105930" x="6296025" y="3232150"/>
          <p14:tracePt t="105947" x="6276975" y="3232150"/>
          <p14:tracePt t="105964" x="6251575" y="3232150"/>
          <p14:tracePt t="105984" x="6205538" y="3232150"/>
          <p14:tracePt t="105997" x="6153150" y="3232150"/>
          <p14:tracePt t="106014" x="6081713" y="3232150"/>
          <p14:tracePt t="106030" x="5848350" y="3232150"/>
          <p14:tracePt t="106048" x="5741988" y="3232150"/>
          <p14:tracePt t="106064" x="5680075" y="3232150"/>
          <p14:tracePt t="106080" x="5634038" y="3232150"/>
          <p14:tracePt t="106097" x="5608638" y="3232150"/>
          <p14:tracePt t="106113" x="5599113" y="3232150"/>
          <p14:tracePt t="106130" x="5572125" y="3232150"/>
          <p14:tracePt t="106155" x="5562600" y="3232150"/>
          <p14:tracePt t="106231" x="5554663" y="3232150"/>
          <p14:tracePt t="106435" x="5572125" y="3232150"/>
          <p14:tracePt t="106447" x="5626100" y="3232150"/>
          <p14:tracePt t="106460" x="5795963" y="3232150"/>
          <p14:tracePt t="106473" x="6143625" y="3224213"/>
          <p14:tracePt t="106485" x="6527800" y="3160713"/>
          <p14:tracePt t="106498" x="6796088" y="3116263"/>
          <p14:tracePt t="106512" x="6983413" y="3089275"/>
          <p14:tracePt t="106529" x="7215188" y="3062288"/>
          <p14:tracePt t="106546" x="7483475" y="3017838"/>
          <p14:tracePt t="106563" x="7991475" y="2990850"/>
          <p14:tracePt t="106579" x="8170863" y="2990850"/>
          <p14:tracePt t="106596" x="8313738" y="2990850"/>
          <p14:tracePt t="106612" x="8643938" y="2990850"/>
          <p14:tracePt t="106629" x="8769350" y="2990850"/>
          <p14:tracePt t="106646" x="8885238" y="3009900"/>
          <p14:tracePt t="106662" x="9144000" y="3108325"/>
          <p14:tracePt t="106679" x="9224963" y="3143250"/>
          <p14:tracePt t="106696" x="9269413" y="3170238"/>
          <p14:tracePt t="106712" x="9296400" y="3187700"/>
          <p14:tracePt t="106729" x="9313863" y="3197225"/>
          <p14:tracePt t="107350" x="9296400" y="3197225"/>
          <p14:tracePt t="107362" x="9251950" y="3197225"/>
          <p14:tracePt t="107375" x="9126538" y="3197225"/>
          <p14:tracePt t="107387" x="8974138" y="3197225"/>
          <p14:tracePt t="107401" x="8680450" y="3197225"/>
          <p14:tracePt t="107413" x="8412163" y="3232150"/>
          <p14:tracePt t="107428" x="8224838" y="3276600"/>
          <p14:tracePt t="107444" x="7947025" y="3348038"/>
          <p14:tracePt t="107461" x="7867650" y="3357563"/>
          <p14:tracePt t="107477" x="7705725" y="3419475"/>
          <p14:tracePt t="107494" x="7562850" y="3473450"/>
          <p14:tracePt t="107511" x="7500938" y="3490913"/>
          <p14:tracePt t="107528" x="7429500" y="3509963"/>
          <p14:tracePt t="107544" x="7394575" y="3509963"/>
          <p14:tracePt t="107561" x="7304088" y="3527425"/>
          <p14:tracePt t="107577" x="7242175" y="3536950"/>
          <p14:tracePt t="107594" x="7188200" y="3544888"/>
          <p14:tracePt t="107616" x="7180263" y="3544888"/>
          <p14:tracePt t="107629" x="7170738" y="3544888"/>
          <p14:tracePt t="107644" x="7161213" y="3544888"/>
          <p14:tracePt t="107660" x="7153275" y="3544888"/>
          <p14:tracePt t="107677" x="7143750" y="3544888"/>
          <p14:tracePt t="107694" x="7134225" y="3544888"/>
          <p14:tracePt t="107710" x="7116763" y="3544888"/>
          <p14:tracePt t="107727" x="7108825" y="3544888"/>
          <p14:tracePt t="107744" x="7089775" y="3544888"/>
          <p14:tracePt t="107760" x="7081838" y="3544888"/>
          <p14:tracePt t="107777" x="7072313" y="3544888"/>
          <p14:tracePt t="107794" x="7037388" y="3544888"/>
          <p14:tracePt t="107810" x="7027863" y="3544888"/>
          <p14:tracePt t="107827" x="7018338" y="3544888"/>
          <p14:tracePt t="107843" x="6991350" y="3554413"/>
          <p14:tracePt t="107860" x="6973888" y="3554413"/>
          <p14:tracePt t="107877" x="6965950" y="3554413"/>
          <p14:tracePt t="107910" x="6956425" y="3554413"/>
          <p14:tracePt t="107947" x="6946900" y="3554413"/>
          <p14:tracePt t="108684" x="6946900" y="3544888"/>
          <p14:tracePt t="108697" x="6946900" y="3536950"/>
          <p14:tracePt t="108709" x="6946900" y="3527425"/>
          <p14:tracePt t="108722" x="6946900" y="3509963"/>
          <p14:tracePt t="108735" x="6938963" y="3490913"/>
          <p14:tracePt t="108747" x="6938963" y="3455988"/>
          <p14:tracePt t="108760" x="6929438" y="3438525"/>
          <p14:tracePt t="108775" x="6929438" y="3419475"/>
          <p14:tracePt t="108792" x="6919913" y="3375025"/>
          <p14:tracePt t="108808" x="6911975" y="3295650"/>
          <p14:tracePt t="108825" x="6911975" y="2830513"/>
          <p14:tracePt t="108841" x="6911975" y="2482850"/>
          <p14:tracePt t="108858" x="6911975" y="2214563"/>
          <p14:tracePt t="108875" x="6911975" y="2009775"/>
          <p14:tracePt t="108891" x="6911975" y="1955800"/>
          <p14:tracePt t="108908" x="6911975" y="1928813"/>
          <p14:tracePt t="108925" x="6911975" y="1911350"/>
          <p14:tracePt t="109154" x="6911975" y="1901825"/>
          <p14:tracePt t="109166" x="6911975" y="1884363"/>
          <p14:tracePt t="109179" x="6929438" y="1803400"/>
          <p14:tracePt t="109192" x="6956425" y="1704975"/>
          <p14:tracePt t="109208" x="6991350" y="1598613"/>
          <p14:tracePt t="109224" x="7010400" y="1509713"/>
          <p14:tracePt t="109241" x="7027863" y="1455738"/>
          <p14:tracePt t="109257" x="7081838" y="1347788"/>
          <p14:tracePt t="109274" x="7116763" y="1303338"/>
          <p14:tracePt t="109291" x="7205663" y="1241425"/>
          <p14:tracePt t="109307" x="7634288" y="1054100"/>
          <p14:tracePt t="109324" x="7885113" y="1000125"/>
          <p14:tracePt t="109340" x="8143875" y="973138"/>
          <p14:tracePt t="109357" x="8501063" y="955675"/>
          <p14:tracePt t="109374" x="8653463" y="955675"/>
          <p14:tracePt t="109390" x="8759825" y="955675"/>
          <p14:tracePt t="109408" x="8956675" y="955675"/>
          <p14:tracePt t="109424" x="9037638" y="955675"/>
          <p14:tracePt t="109440" x="9109075" y="955675"/>
          <p14:tracePt t="109457" x="9161463" y="955675"/>
          <p14:tracePt t="109473" x="9251950" y="955675"/>
          <p14:tracePt t="109491" x="9269413" y="955675"/>
          <p14:tracePt t="109507" x="9304338" y="955675"/>
          <p14:tracePt t="109523" x="9358313" y="965200"/>
          <p14:tracePt t="109540" x="9402763" y="965200"/>
          <p14:tracePt t="109557" x="9439275" y="965200"/>
          <p14:tracePt t="109573" x="9474200" y="973138"/>
          <p14:tracePt t="109590" x="9491663" y="973138"/>
          <p14:tracePt t="109611" x="9501188" y="982663"/>
          <p14:tracePt t="109674" x="9501188" y="990600"/>
          <p14:tracePt t="109713" x="9501188" y="1000125"/>
          <p14:tracePt t="109890" x="9491663" y="1000125"/>
          <p14:tracePt t="109903" x="9474200" y="1000125"/>
          <p14:tracePt t="109916" x="9466263" y="982663"/>
          <p14:tracePt t="109928" x="9447213" y="982663"/>
          <p14:tracePt t="109941" x="9439275" y="965200"/>
          <p14:tracePt t="109956" x="9429750" y="955675"/>
          <p14:tracePt t="109973" x="9420225" y="955675"/>
          <p14:tracePt t="109989" x="9412288" y="946150"/>
          <p14:tracePt t="110006" x="9402763" y="938213"/>
          <p14:tracePt t="110030" x="9394825" y="928688"/>
          <p14:tracePt t="110055" x="9385300" y="928688"/>
          <p14:tracePt t="110094" x="9385300" y="919163"/>
          <p14:tracePt t="110119" x="9375775" y="919163"/>
          <p14:tracePt t="110208" x="9367838" y="919163"/>
          <p14:tracePt t="110233" x="9358313" y="919163"/>
          <p14:tracePt t="110246" x="9340850" y="919163"/>
          <p14:tracePt t="110259" x="9296400" y="919163"/>
          <p14:tracePt t="110272" x="9161463" y="919163"/>
          <p14:tracePt t="110289" x="8848725" y="919163"/>
          <p14:tracePt t="110305" x="8215313" y="1017588"/>
          <p14:tracePt t="110322" x="7224713" y="1330325"/>
          <p14:tracePt t="110339" x="6983413" y="1428750"/>
          <p14:tracePt t="110356" x="6894513" y="1473200"/>
          <p14:tracePt t="110372" x="6858000" y="1500188"/>
          <p14:tracePt t="110388" x="6831013" y="1509713"/>
          <p14:tracePt t="110405" x="6823075" y="1509713"/>
          <p14:tracePt t="110437" x="6813550" y="1509713"/>
          <p14:tracePt t="110538" x="6813550" y="1527175"/>
          <p14:tracePt t="110551" x="6813550" y="1571625"/>
          <p14:tracePt t="110564" x="6813550" y="1660525"/>
          <p14:tracePt t="110576" x="6813550" y="1812925"/>
          <p14:tracePt t="110589" x="6813550" y="2062163"/>
          <p14:tracePt t="110605" x="6804025" y="2295525"/>
          <p14:tracePt t="110621" x="6769100" y="2527300"/>
          <p14:tracePt t="110638" x="6759575" y="2625725"/>
          <p14:tracePt t="110655" x="6742113" y="2786063"/>
          <p14:tracePt t="110671" x="6732588" y="2847975"/>
          <p14:tracePt t="110688" x="6724650" y="2884488"/>
          <p14:tracePt t="110704" x="6724650" y="2911475"/>
          <p14:tracePt t="110728" x="6724650" y="2919413"/>
          <p14:tracePt t="110780" x="6724650" y="2928938"/>
          <p14:tracePt t="110792" x="6732588" y="2938463"/>
          <p14:tracePt t="110805" x="6759575" y="2955925"/>
          <p14:tracePt t="110818" x="6804025" y="2973388"/>
          <p14:tracePt t="110831" x="6867525" y="2990850"/>
          <p14:tracePt t="110843" x="6929438" y="3009900"/>
          <p14:tracePt t="110856" x="6991350" y="3017838"/>
          <p14:tracePt t="110871" x="7054850" y="3036888"/>
          <p14:tracePt t="110888" x="7116763" y="3044825"/>
          <p14:tracePt t="110904" x="7170738" y="3054350"/>
          <p14:tracePt t="110921" x="7251700" y="3071813"/>
          <p14:tracePt t="110937" x="7277100" y="3071813"/>
          <p14:tracePt t="110954" x="7296150" y="3071813"/>
          <p14:tracePt t="110971" x="7340600" y="3089275"/>
          <p14:tracePt t="110995" x="7358063" y="3098800"/>
          <p14:tracePt t="111008" x="7375525" y="3108325"/>
          <p14:tracePt t="111021" x="7394575" y="3116263"/>
          <p14:tracePt t="111037" x="7402513" y="3125788"/>
          <p14:tracePt t="111054" x="7419975" y="3133725"/>
          <p14:tracePt t="111071" x="7439025" y="3152775"/>
          <p14:tracePt t="111071" x="7456488" y="3160713"/>
          <p14:tracePt t="111087" x="7466013" y="3187700"/>
          <p14:tracePt t="111104" x="7483475" y="3197225"/>
          <p14:tracePt t="111121" x="7491413" y="3214688"/>
          <p14:tracePt t="111137" x="7500938" y="3241675"/>
          <p14:tracePt t="111154" x="7510463" y="3259138"/>
          <p14:tracePt t="111170" x="7510463" y="3268663"/>
          <p14:tracePt t="111187" x="7518400" y="3276600"/>
          <p14:tracePt t="111211" x="7518400" y="3286125"/>
          <p14:tracePt t="111351" x="7518400" y="3276600"/>
          <p14:tracePt t="111364" x="7518400" y="3251200"/>
          <p14:tracePt t="111377" x="7500938" y="3187700"/>
          <p14:tracePt t="111389" x="7473950" y="3116263"/>
          <p14:tracePt t="111403" x="7456488" y="3044825"/>
          <p14:tracePt t="111420" x="7429500" y="2955925"/>
          <p14:tracePt t="111437" x="7402513" y="2867025"/>
          <p14:tracePt t="111453" x="7348538" y="2714625"/>
          <p14:tracePt t="111470" x="7331075" y="2652713"/>
          <p14:tracePt t="111487" x="7304088" y="2562225"/>
          <p14:tracePt t="111503" x="7197725" y="2125663"/>
          <p14:tracePt t="111520" x="7116763" y="1884363"/>
          <p14:tracePt t="111537" x="7062788" y="1724025"/>
          <p14:tracePt t="111553" x="7018338" y="1608138"/>
          <p14:tracePt t="111570" x="6991350" y="1544638"/>
          <p14:tracePt t="111586" x="6983413" y="1544638"/>
          <p14:tracePt t="111603" x="6973888" y="1536700"/>
          <p14:tracePt t="111619" x="6965950" y="1517650"/>
          <p14:tracePt t="111636" x="6946900" y="1509713"/>
          <p14:tracePt t="111653" x="6929438" y="1490663"/>
          <p14:tracePt t="111669" x="6804025" y="1374775"/>
          <p14:tracePt t="111686" x="6724650" y="1268413"/>
          <p14:tracePt t="111703" x="6653213" y="1187450"/>
          <p14:tracePt t="111720" x="6608763" y="1125538"/>
          <p14:tracePt t="111736" x="6589713" y="1116013"/>
          <p14:tracePt t="111753" x="6589713" y="1108075"/>
          <p14:tracePt t="111771" x="6581775" y="1098550"/>
          <p14:tracePt t="111885" x="6581775" y="1116013"/>
          <p14:tracePt t="111898" x="6626225" y="1160463"/>
          <p14:tracePt t="111910" x="6715125" y="1258888"/>
          <p14:tracePt t="111923" x="6858000" y="1419225"/>
          <p14:tracePt t="111936" x="7062788" y="1697038"/>
          <p14:tracePt t="111952" x="7205663" y="1938338"/>
          <p14:tracePt t="111969" x="7304088" y="2152650"/>
          <p14:tracePt t="111986" x="7402513" y="2527300"/>
          <p14:tracePt t="112002" x="7439025" y="2697163"/>
          <p14:tracePt t="112019" x="7466013" y="2803525"/>
          <p14:tracePt t="112035" x="7466013" y="2911475"/>
          <p14:tracePt t="112052" x="7473950" y="3089275"/>
          <p14:tracePt t="112069" x="7473950" y="3133725"/>
          <p14:tracePt t="112085" x="7473950" y="3160713"/>
          <p14:tracePt t="112102" x="7473950" y="3205163"/>
          <p14:tracePt t="112118" x="7473950" y="3232150"/>
          <p14:tracePt t="112135" x="7473950" y="3276600"/>
          <p14:tracePt t="112152" x="7473950" y="3348038"/>
          <p14:tracePt t="112168" x="7473950" y="3402013"/>
          <p14:tracePt t="112185" x="7473950" y="3429000"/>
          <p14:tracePt t="112202" x="7473950" y="3446463"/>
          <p14:tracePt t="112218" x="7473950" y="3465513"/>
          <p14:tracePt t="112235" x="7473950" y="3473450"/>
          <p14:tracePt t="112252" x="7473950" y="3482975"/>
          <p14:tracePt t="112268" x="7473950" y="3500438"/>
          <p14:tracePt t="112285" x="7473950" y="3509963"/>
          <p14:tracePt t="112660" x="7466013" y="3509963"/>
          <p14:tracePt t="112672" x="7439025" y="3509963"/>
          <p14:tracePt t="112685" x="7394575" y="3509963"/>
          <p14:tracePt t="112698" x="7304088" y="3509963"/>
          <p14:tracePt t="112710" x="7232650" y="3509963"/>
          <p14:tracePt t="112723" x="7134225" y="3509963"/>
          <p14:tracePt t="112736" x="7045325" y="3509963"/>
          <p14:tracePt t="112751" x="6929438" y="3527425"/>
          <p14:tracePt t="112768" x="6858000" y="3527425"/>
          <p14:tracePt t="112784" x="6823075" y="3536950"/>
          <p14:tracePt t="112801" x="6804025" y="3536950"/>
          <p14:tracePt t="112817" x="6796088" y="3536950"/>
          <p14:tracePt t="112850" x="6786563" y="3536950"/>
          <p14:tracePt t="113054" x="6796088" y="3536950"/>
          <p14:tracePt t="113079" x="6804025" y="3536950"/>
          <p14:tracePt t="113105" x="6813550" y="3536950"/>
          <p14:tracePt t="113117" x="6823075" y="3536950"/>
          <p14:tracePt t="113143" x="6831013" y="3536950"/>
          <p14:tracePt t="113155" x="6848475" y="3536950"/>
          <p14:tracePt t="113168" x="6858000" y="3536950"/>
          <p14:tracePt t="113181" x="6875463" y="3536950"/>
          <p14:tracePt t="113194" x="6894513" y="3536950"/>
          <p14:tracePt t="113219" x="6911975" y="3536950"/>
          <p14:tracePt t="113232" x="6929438" y="3536950"/>
          <p14:tracePt t="113257" x="6938963" y="3544888"/>
          <p14:tracePt t="113270" x="6946900" y="3544888"/>
          <p14:tracePt t="113282" x="6956425" y="3544888"/>
          <p14:tracePt t="113295" x="6973888" y="3544888"/>
          <p14:tracePt t="113308" x="6983413" y="3544888"/>
          <p14:tracePt t="113320" x="7000875" y="3554413"/>
          <p14:tracePt t="113333" x="7018338" y="3554413"/>
          <p14:tracePt t="113349" x="7027863" y="3554413"/>
          <p14:tracePt t="113366" x="7037388" y="3554413"/>
          <p14:tracePt t="113383" x="7045325" y="3554413"/>
          <p14:tracePt t="113399" x="7062788" y="3562350"/>
          <p14:tracePt t="113435" x="7072313" y="3562350"/>
          <p14:tracePt t="113460" x="7081838" y="3562350"/>
          <p14:tracePt t="113473" x="7089775" y="3562350"/>
          <p14:tracePt t="113511" x="7099300" y="3562350"/>
          <p14:tracePt t="113550" x="7108825" y="3562350"/>
          <p14:tracePt t="113562" x="7108825" y="3571875"/>
          <p14:tracePt t="113575" x="7116763" y="3571875"/>
          <p14:tracePt t="113600" x="7126288" y="3571875"/>
          <p14:tracePt t="113626" x="7134225" y="3571875"/>
          <p14:tracePt t="113638" x="7143750" y="3571875"/>
          <p14:tracePt t="113651" x="7153275" y="3571875"/>
          <p14:tracePt t="113664" x="7161213" y="3571875"/>
          <p14:tracePt t="113677" x="7170738" y="3571875"/>
          <p14:tracePt t="113689" x="7188200" y="3571875"/>
          <p14:tracePt t="113714" x="7197725" y="3571875"/>
          <p14:tracePt t="113727" x="7215188" y="3571875"/>
          <p14:tracePt t="113753" x="7232650" y="3571875"/>
          <p14:tracePt t="113765" x="7242175" y="3571875"/>
          <p14:tracePt t="113791" x="7259638" y="3571875"/>
          <p14:tracePt t="113804" x="7269163" y="3571875"/>
          <p14:tracePt t="113816" x="7277100" y="3571875"/>
          <p14:tracePt t="113842" x="7286625" y="3571875"/>
          <p14:tracePt t="113854" x="7296150" y="3571875"/>
          <p14:tracePt t="113866" x="7304088" y="3571875"/>
          <p14:tracePt t="113892" x="7313613" y="3562350"/>
          <p14:tracePt t="113905" x="7313613" y="3554413"/>
          <p14:tracePt t="113917" x="7331075" y="3554413"/>
          <p14:tracePt t="113943" x="7340600" y="3554413"/>
          <p14:tracePt t="114019" x="7340600" y="3544888"/>
          <p14:tracePt t="114070" x="7348538" y="3544888"/>
          <p14:tracePt t="114312" x="7348538" y="3536950"/>
          <p14:tracePt t="114350" x="7348538" y="3527425"/>
          <p14:tracePt t="114363" x="7358063" y="3527425"/>
          <p14:tracePt t="114426" x="7367588" y="3527425"/>
          <p14:tracePt t="114452" x="7375525" y="3517900"/>
          <p14:tracePt t="114477" x="7385050" y="3517900"/>
          <p14:tracePt t="114490" x="7394575" y="3517900"/>
          <p14:tracePt t="114502" x="7402513" y="3509963"/>
          <p14:tracePt t="114515" x="7412038" y="3500438"/>
          <p14:tracePt t="114530" x="7429500" y="3500438"/>
          <p14:tracePt t="114547" x="7446963" y="3500438"/>
          <p14:tracePt t="114564" x="7456488" y="3500438"/>
          <p14:tracePt t="114580" x="7491413" y="3500438"/>
          <p14:tracePt t="114597" x="7500938" y="3500438"/>
          <p14:tracePt t="114614" x="7518400" y="3500438"/>
          <p14:tracePt t="114630" x="7572375" y="3500438"/>
          <p14:tracePt t="114647" x="7608888" y="3500438"/>
          <p14:tracePt t="114664" x="7643813" y="3500438"/>
          <p14:tracePt t="114680" x="7724775" y="3500438"/>
          <p14:tracePt t="114697" x="7751763" y="3500438"/>
          <p14:tracePt t="114713" x="7786688" y="3500438"/>
          <p14:tracePt t="114730" x="7823200" y="3517900"/>
          <p14:tracePt t="114747" x="7867650" y="3527425"/>
          <p14:tracePt t="114763" x="7875588" y="3536950"/>
          <p14:tracePt t="114780" x="7894638" y="3536950"/>
          <p14:tracePt t="114797" x="7902575" y="3536950"/>
          <p14:tracePt t="115646" x="7912100" y="3536950"/>
          <p14:tracePt t="115659" x="7929563" y="3536950"/>
          <p14:tracePt t="115672" x="8001000" y="3517900"/>
          <p14:tracePt t="115684" x="8089900" y="3490913"/>
          <p14:tracePt t="115697" x="8215313" y="3465513"/>
          <p14:tracePt t="115711" x="8348663" y="3429000"/>
          <p14:tracePt t="115729" x="8466138" y="3429000"/>
          <p14:tracePt t="115745" x="8562975" y="3419475"/>
          <p14:tracePt t="115762" x="8661400" y="3419475"/>
          <p14:tracePt t="115778" x="8688388" y="3419475"/>
          <p14:tracePt t="115795" x="8705850" y="3419475"/>
          <p14:tracePt t="115812" x="8751888" y="3411538"/>
          <p14:tracePt t="115828" x="8769350" y="3411538"/>
          <p14:tracePt t="115845" x="8786813" y="3411538"/>
          <p14:tracePt t="115861" x="8804275" y="3402013"/>
          <p14:tracePt t="115878" x="8831263" y="3402013"/>
          <p14:tracePt t="115895" x="8840788" y="3402013"/>
          <p14:tracePt t="115911" x="8848725" y="3402013"/>
          <p14:tracePt t="115928" x="8858250" y="3402013"/>
          <p14:tracePt t="115944" x="8867775" y="3402013"/>
          <p14:tracePt t="115961" x="8875713" y="3402013"/>
          <p14:tracePt t="115989" x="8885238" y="3402013"/>
          <p14:tracePt t="116066" x="8894763" y="3402013"/>
          <p14:tracePt t="116104" x="8902700" y="3402013"/>
          <p14:tracePt t="116117" x="8902700" y="3411538"/>
          <p14:tracePt t="116129" x="8912225" y="3419475"/>
          <p14:tracePt t="116142" x="8920163" y="3429000"/>
          <p14:tracePt t="116154" x="8929688" y="3438525"/>
          <p14:tracePt t="116167" x="8939213" y="3446463"/>
          <p14:tracePt t="116180" x="8947150" y="3455988"/>
          <p14:tracePt t="116194" x="8966200" y="3473450"/>
          <p14:tracePt t="116211" x="8983663" y="3473450"/>
          <p14:tracePt t="116227" x="9001125" y="3490913"/>
          <p14:tracePt t="116244" x="9045575" y="3500438"/>
          <p14:tracePt t="116260" x="9072563" y="3500438"/>
          <p14:tracePt t="116277" x="9082088" y="3509963"/>
          <p14:tracePt t="116294" x="9109075" y="3509963"/>
          <p14:tracePt t="116310" x="9117013" y="3517900"/>
          <p14:tracePt t="116327" x="9126538" y="3517900"/>
          <p14:tracePt t="116344" x="9134475" y="3517900"/>
          <p14:tracePt t="116360" x="9144000" y="3517900"/>
          <p14:tracePt t="116377" x="9153525" y="3517900"/>
          <p14:tracePt t="116408" x="9161463" y="3517900"/>
          <p14:tracePt t="116485" x="9170988" y="3517900"/>
          <p14:tracePt t="116866" x="9161463" y="3517900"/>
          <p14:tracePt t="116879" x="9144000" y="3517900"/>
          <p14:tracePt t="116892" x="9099550" y="3517900"/>
          <p14:tracePt t="116904" x="9001125" y="3517900"/>
          <p14:tracePt t="116917" x="8848725" y="3517900"/>
          <p14:tracePt t="116930" x="8697913" y="3517900"/>
          <p14:tracePt t="116943" x="8555038" y="3517900"/>
          <p14:tracePt t="116959" x="8429625" y="3517900"/>
          <p14:tracePt t="116976" x="8323263" y="3517900"/>
          <p14:tracePt t="116993" x="8126413" y="3517900"/>
          <p14:tracePt t="117009" x="7939088" y="3517900"/>
          <p14:tracePt t="117026" x="7653338" y="3544888"/>
          <p14:tracePt t="117042" x="7446963" y="3562350"/>
          <p14:tracePt t="117059" x="7323138" y="3571875"/>
          <p14:tracePt t="117076" x="7304088" y="3571875"/>
          <p14:tracePt t="117092" x="7296150" y="3571875"/>
          <p14:tracePt t="117109" x="7286625" y="3571875"/>
          <p14:tracePt t="117298" x="7286625" y="3562350"/>
          <p14:tracePt t="117311" x="7296150" y="3562350"/>
          <p14:tracePt t="117323" x="7304088" y="3562350"/>
          <p14:tracePt t="117336" x="7323138" y="3554413"/>
          <p14:tracePt t="117349" x="7348538" y="3554413"/>
          <p14:tracePt t="117361" x="7402513" y="3544888"/>
          <p14:tracePt t="117375" x="7483475" y="3536950"/>
          <p14:tracePt t="117392" x="7581900" y="3509963"/>
          <p14:tracePt t="117408" x="7680325" y="3500438"/>
          <p14:tracePt t="117425" x="7777163" y="3500438"/>
          <p14:tracePt t="117441" x="7804150" y="3500438"/>
          <p14:tracePt t="117458" x="7813675" y="3500438"/>
          <p14:tracePt t="117475" x="7840663" y="3500438"/>
          <p14:tracePt t="117491" x="7848600" y="3500438"/>
          <p14:tracePt t="117526" x="7858125" y="3500438"/>
          <p14:tracePt t="117895" x="7848600" y="3500438"/>
          <p14:tracePt t="117908" x="7831138" y="3500438"/>
          <p14:tracePt t="117921" x="7796213" y="3500438"/>
          <p14:tracePt t="117933" x="7742238" y="3500438"/>
          <p14:tracePt t="117946" x="7680325" y="3500438"/>
          <p14:tracePt t="117959" x="7616825" y="3500438"/>
          <p14:tracePt t="117974" x="7554913" y="3490913"/>
          <p14:tracePt t="117991" x="7518400" y="3482975"/>
          <p14:tracePt t="118007" x="7483475" y="3482975"/>
          <p14:tracePt t="118024" x="7439025" y="3482975"/>
          <p14:tracePt t="118040" x="7419975" y="3482975"/>
          <p14:tracePt t="118057" x="7402513" y="3482975"/>
          <p14:tracePt t="118074" x="7375525" y="3482975"/>
          <p14:tracePt t="118091" x="7358063" y="3482975"/>
          <p14:tracePt t="118107" x="7348538" y="3482975"/>
          <p14:tracePt t="118124" x="7331075" y="3482975"/>
          <p14:tracePt t="118140" x="7313613" y="3482975"/>
          <p14:tracePt t="118157" x="7296150" y="3482975"/>
          <p14:tracePt t="118173" x="7286625" y="3482975"/>
          <p14:tracePt t="118175" x="7277100" y="3482975"/>
          <p14:tracePt t="118190" x="7259638" y="3482975"/>
          <p14:tracePt t="118207" x="7251700" y="3482975"/>
          <p14:tracePt t="118223" x="7242175" y="3482975"/>
          <p14:tracePt t="118240" x="7224713" y="3482975"/>
          <p14:tracePt t="118257" x="7205663" y="3482975"/>
          <p14:tracePt t="118273" x="7197725" y="3482975"/>
          <p14:tracePt t="118290" x="7161213" y="3482975"/>
          <p14:tracePt t="118307" x="7153275" y="3482975"/>
          <p14:tracePt t="118323" x="7143750" y="3482975"/>
          <p14:tracePt t="118340" x="7108825" y="3482975"/>
          <p14:tracePt t="118356" x="7099300" y="3482975"/>
          <p14:tracePt t="118373" x="7081838" y="3482975"/>
          <p14:tracePt t="118391" x="7054850" y="3482975"/>
          <p14:tracePt t="118406" x="7037388" y="3482975"/>
          <p14:tracePt t="118423" x="7018338" y="3482975"/>
          <p14:tracePt t="118441" x="7000875" y="3482975"/>
          <p14:tracePt t="118456" x="6991350" y="3482975"/>
          <p14:tracePt t="118473" x="6973888" y="3482975"/>
          <p14:tracePt t="118490" x="6956425" y="3482975"/>
          <p14:tracePt t="118506" x="6919913" y="3482975"/>
          <p14:tracePt t="118523" x="6902450" y="3482975"/>
          <p14:tracePt t="118540" x="6894513" y="3482975"/>
          <p14:tracePt t="118556" x="6884988" y="3482975"/>
          <p14:tracePt t="118573" x="6875463" y="3482975"/>
          <p14:tracePt t="118589" x="6867525" y="3482975"/>
          <p14:tracePt t="118606" x="6858000" y="3482975"/>
          <p14:tracePt t="118644" x="6848475" y="3482975"/>
          <p14:tracePt t="118682" x="6840538" y="3482975"/>
          <p14:tracePt t="118708" x="6831013" y="3482975"/>
          <p14:tracePt t="118721" x="6823075" y="3482975"/>
          <p14:tracePt t="118746" x="6813550" y="3482975"/>
          <p14:tracePt t="118759" x="6804025" y="3482975"/>
          <p14:tracePt t="118772" x="6796088" y="3482975"/>
          <p14:tracePt t="118784" x="6777038" y="3482975"/>
          <p14:tracePt t="118797" x="6759575" y="3482975"/>
          <p14:tracePt t="118809" x="6751638" y="3482975"/>
          <p14:tracePt t="118823" x="6732588" y="3482975"/>
          <p14:tracePt t="118839" x="6715125" y="3482975"/>
          <p14:tracePt t="118860" x="6705600" y="3482975"/>
          <p14:tracePt t="118898" x="6697663" y="3482975"/>
          <p14:tracePt t="119089" x="6705600" y="3482975"/>
          <p14:tracePt t="119102" x="6715125" y="3482975"/>
          <p14:tracePt t="119114" x="6724650" y="3482975"/>
          <p14:tracePt t="119127" x="6732588" y="3482975"/>
          <p14:tracePt t="119140" x="6751638" y="3482975"/>
          <p14:tracePt t="119155" x="6769100" y="3482975"/>
          <p14:tracePt t="119172" x="6786563" y="3482975"/>
          <p14:tracePt t="119188" x="6813550" y="3482975"/>
          <p14:tracePt t="119205" x="6894513" y="3482975"/>
          <p14:tracePt t="119222" x="6919913" y="3482975"/>
          <p14:tracePt t="119238" x="6938963" y="3482975"/>
          <p14:tracePt t="119255" x="6946900" y="3482975"/>
          <p14:tracePt t="119271" x="6956425" y="3482975"/>
          <p14:tracePt t="121276" x="6946900" y="3482975"/>
          <p14:tracePt t="121289" x="6911975" y="3482975"/>
          <p14:tracePt t="121301" x="6831013" y="3482975"/>
          <p14:tracePt t="121314" x="6705600" y="3482975"/>
          <p14:tracePt t="121327" x="6537325" y="3482975"/>
          <p14:tracePt t="121340" x="6429375" y="3482975"/>
          <p14:tracePt t="121353" x="6384925" y="3490913"/>
          <p14:tracePt t="121367" x="6375400" y="3490913"/>
          <p14:tracePt t="121384" x="6367463" y="3490913"/>
          <p14:tracePt t="121416" x="6357938" y="3490913"/>
          <p14:tracePt t="121632" x="6367463" y="3490913"/>
          <p14:tracePt t="121645" x="6402388" y="3500438"/>
          <p14:tracePt t="121658" x="6465888" y="3509963"/>
          <p14:tracePt t="121670" x="6554788" y="3517900"/>
          <p14:tracePt t="121684" x="6653213" y="3536950"/>
          <p14:tracePt t="121700" x="6724650" y="3536950"/>
          <p14:tracePt t="121717" x="6786563" y="3544888"/>
          <p14:tracePt t="121734" x="6902450" y="3562350"/>
          <p14:tracePt t="121750" x="6973888" y="3571875"/>
          <p14:tracePt t="121767" x="7054850" y="3589338"/>
          <p14:tracePt t="121783" x="7180263" y="3608388"/>
          <p14:tracePt t="121800" x="7491413" y="3687763"/>
          <p14:tracePt t="121816" x="7670800" y="3751263"/>
          <p14:tracePt t="121833" x="7875588" y="3840163"/>
          <p14:tracePt t="121850" x="8224838" y="4044950"/>
          <p14:tracePt t="121866" x="8313738" y="4098925"/>
          <p14:tracePt t="121883" x="8367713" y="4125913"/>
          <p14:tracePt t="121900" x="8456613" y="4179888"/>
          <p14:tracePt t="121916" x="8474075" y="4179888"/>
          <p14:tracePt t="121933" x="8501063" y="4187825"/>
          <p14:tracePt t="122637" x="8510588" y="4187825"/>
          <p14:tracePt t="122649" x="8528050" y="4170363"/>
          <p14:tracePt t="122662" x="8572500" y="4133850"/>
          <p14:tracePt t="122675" x="8643938" y="4071938"/>
          <p14:tracePt t="122688" x="8751888" y="4000500"/>
          <p14:tracePt t="122700" x="8867775" y="3919538"/>
          <p14:tracePt t="122715" x="8983663" y="3884613"/>
          <p14:tracePt t="122732" x="9072563" y="3848100"/>
          <p14:tracePt t="122748" x="9144000" y="3830638"/>
          <p14:tracePt t="122765" x="9331325" y="3803650"/>
          <p14:tracePt t="122781" x="9429750" y="3795713"/>
          <p14:tracePt t="122798" x="9518650" y="3759200"/>
          <p14:tracePt t="122815" x="9661525" y="3759200"/>
          <p14:tracePt t="122831" x="9725025" y="3759200"/>
          <p14:tracePt t="122848" x="9796463" y="3759200"/>
          <p14:tracePt t="122865" x="9912350" y="3759200"/>
          <p14:tracePt t="122881" x="9966325" y="3768725"/>
          <p14:tracePt t="122898" x="9991725" y="3776663"/>
          <p14:tracePt t="122914" x="10001250" y="3795713"/>
          <p14:tracePt t="122931" x="10028238" y="3795713"/>
          <p14:tracePt t="122954" x="10028238" y="3803650"/>
          <p14:tracePt t="122967" x="10037763" y="3803650"/>
          <p14:tracePt t="123018" x="10010775" y="3803650"/>
          <p14:tracePt t="123031" x="9875838" y="3822700"/>
          <p14:tracePt t="123043" x="9563100" y="3867150"/>
          <p14:tracePt t="123056" x="9010650" y="3938588"/>
          <p14:tracePt t="123069" x="8582025" y="3990975"/>
          <p14:tracePt t="123081" x="8296275" y="4027488"/>
          <p14:tracePt t="123097" x="8081963" y="4054475"/>
          <p14:tracePt t="123114" x="8045450" y="4054475"/>
          <p14:tracePt t="123131" x="8018463" y="4054475"/>
          <p14:tracePt t="123157" x="8010525" y="4054475"/>
          <p14:tracePt t="123170" x="8001000" y="4054475"/>
          <p14:tracePt t="123233" x="7991475" y="4054475"/>
          <p14:tracePt t="125484" x="7991475" y="4071938"/>
          <p14:tracePt t="125497" x="7991475" y="4081463"/>
          <p14:tracePt t="125510" x="8001000" y="4089400"/>
          <p14:tracePt t="125522" x="8010525" y="4116388"/>
          <p14:tracePt t="125535" x="8027988" y="4152900"/>
          <p14:tracePt t="125548" x="8037513" y="4197350"/>
          <p14:tracePt t="125560" x="8045450" y="4232275"/>
          <p14:tracePt t="125576" x="8054975" y="4268788"/>
          <p14:tracePt t="125593" x="8054975" y="4303713"/>
          <p14:tracePt t="125609" x="8054975" y="4322763"/>
          <p14:tracePt t="125626" x="8054975" y="4340225"/>
          <p14:tracePt t="125642" x="8054975" y="4348163"/>
          <p14:tracePt t="125659" x="8062913" y="4357688"/>
          <p14:tracePt t="125687" x="8062913" y="4367213"/>
          <p14:tracePt t="126018" x="8054975" y="4367213"/>
          <p14:tracePt t="126031" x="8045450" y="4367213"/>
          <p14:tracePt t="126043" x="8027988" y="4367213"/>
          <p14:tracePt t="126056" x="8001000" y="4367213"/>
          <p14:tracePt t="126069" x="7974013" y="4348163"/>
          <p14:tracePt t="126081" x="7947025" y="4340225"/>
          <p14:tracePt t="126094" x="7920038" y="4330700"/>
          <p14:tracePt t="126108" x="7894638" y="4313238"/>
          <p14:tracePt t="126125" x="7867650" y="4303713"/>
          <p14:tracePt t="126142" x="7848600" y="4286250"/>
          <p14:tracePt t="126158" x="7786688" y="4259263"/>
          <p14:tracePt t="126175" x="7759700" y="4241800"/>
          <p14:tracePt t="126191" x="7732713" y="4232275"/>
          <p14:tracePt t="126208" x="7697788" y="4187825"/>
          <p14:tracePt t="126225" x="7670800" y="4170363"/>
          <p14:tracePt t="126241" x="7661275" y="4152900"/>
          <p14:tracePt t="126258" x="7643813" y="4143375"/>
          <p14:tracePt t="126275" x="7608888" y="4116388"/>
          <p14:tracePt t="126291" x="7599363" y="4108450"/>
          <p14:tracePt t="126308" x="7589838" y="4098925"/>
          <p14:tracePt t="126324" x="7581900" y="4089400"/>
          <p14:tracePt t="126342" x="7572375" y="4089400"/>
          <p14:tracePt t="126374" x="7562850" y="4081463"/>
          <p14:tracePt t="126411" x="7554913" y="4081463"/>
          <p14:tracePt t="126882" x="7545388" y="4081463"/>
          <p14:tracePt t="126920" x="7537450" y="4081463"/>
          <p14:tracePt t="126932" x="7527925" y="4071938"/>
          <p14:tracePt t="126946" x="7510463" y="4071938"/>
          <p14:tracePt t="126959" x="7483475" y="4071938"/>
          <p14:tracePt t="126973" x="7439025" y="4062413"/>
          <p14:tracePt t="126990" x="7402513" y="4054475"/>
          <p14:tracePt t="127007" x="7348538" y="4054475"/>
          <p14:tracePt t="127023" x="7242175" y="4044950"/>
          <p14:tracePt t="127040" x="7188200" y="4044950"/>
          <p14:tracePt t="127056" x="7161213" y="4044950"/>
          <p14:tracePt t="127073" x="7099300" y="4037013"/>
          <p14:tracePt t="127090" x="7081838" y="4037013"/>
          <p14:tracePt t="127106" x="7062788" y="4037013"/>
          <p14:tracePt t="127123" x="7018338" y="4037013"/>
          <p14:tracePt t="127140" x="7010400" y="4037013"/>
          <p14:tracePt t="127156" x="6991350" y="4027488"/>
          <p14:tracePt t="127174" x="6973888" y="4027488"/>
          <p14:tracePt t="127189" x="6956425" y="4027488"/>
          <p14:tracePt t="127206" x="6946900" y="4027488"/>
          <p14:tracePt t="127225" x="6938963" y="4027488"/>
          <p14:tracePt t="127263" x="6929438" y="4027488"/>
          <p14:tracePt t="127441" x="6929438" y="4017963"/>
          <p14:tracePt t="128052" x="6938963" y="4017963"/>
          <p14:tracePt t="128077" x="6946900" y="4017963"/>
          <p14:tracePt t="128090" x="6956425" y="4017963"/>
          <p14:tracePt t="128103" x="6965950" y="4017963"/>
          <p14:tracePt t="128115" x="7000875" y="4017963"/>
          <p14:tracePt t="128128" x="7054850" y="4017963"/>
          <p14:tracePt t="128141" x="7161213" y="4017963"/>
          <p14:tracePt t="128154" x="7286625" y="4037013"/>
          <p14:tracePt t="128171" x="7402513" y="4037013"/>
          <p14:tracePt t="128188" x="7527925" y="4054475"/>
          <p14:tracePt t="128204" x="7715250" y="4062413"/>
          <p14:tracePt t="128221" x="7751763" y="4071938"/>
          <p14:tracePt t="128238" x="7777163" y="4081463"/>
          <p14:tracePt t="128254" x="7796213" y="4081463"/>
          <p14:tracePt t="128305" x="7804150" y="4081463"/>
          <p14:tracePt t="128382" x="7813675" y="4081463"/>
          <p14:tracePt t="128395" x="7831138" y="4071938"/>
          <p14:tracePt t="128407" x="7858125" y="4037013"/>
          <p14:tracePt t="128421" x="7875588" y="4010025"/>
          <p14:tracePt t="128437" x="7894638" y="3983038"/>
          <p14:tracePt t="128454" x="7902575" y="3965575"/>
          <p14:tracePt t="128471" x="7912100" y="3946525"/>
          <p14:tracePt t="128487" x="7912100" y="3938588"/>
          <p14:tracePt t="128504" x="7912100" y="3929063"/>
          <p14:tracePt t="128520" x="7912100" y="3919538"/>
          <p14:tracePt t="128537" x="7823200" y="3867150"/>
          <p14:tracePt t="128554" x="7697788" y="3822700"/>
          <p14:tracePt t="128570" x="7545388" y="3776663"/>
          <p14:tracePt t="128587" x="7296150" y="3724275"/>
          <p14:tracePt t="128603" x="7197725" y="3714750"/>
          <p14:tracePt t="128620" x="7099300" y="3705225"/>
          <p14:tracePt t="128637" x="6965950" y="3705225"/>
          <p14:tracePt t="128654" x="6919913" y="3705225"/>
          <p14:tracePt t="128670" x="6867525" y="3705225"/>
          <p14:tracePt t="128687" x="6759575" y="3714750"/>
          <p14:tracePt t="128703" x="6724650" y="3732213"/>
          <p14:tracePt t="128720" x="6688138" y="3751263"/>
          <p14:tracePt t="128736" x="6661150" y="3768725"/>
          <p14:tracePt t="128753" x="6616700" y="3795713"/>
          <p14:tracePt t="128770" x="6608763" y="3813175"/>
          <p14:tracePt t="128786" x="6599238" y="3822700"/>
          <p14:tracePt t="128803" x="6572250" y="3848100"/>
          <p14:tracePt t="128820" x="6572250" y="3857625"/>
          <p14:tracePt t="128839" x="6572250" y="3867150"/>
          <p14:tracePt t="128865" x="6572250" y="3875088"/>
          <p14:tracePt t="128877" x="6572250" y="3894138"/>
          <p14:tracePt t="128890" x="6581775" y="3911600"/>
          <p14:tracePt t="128903" x="6616700" y="3929063"/>
          <p14:tracePt t="128920" x="6688138" y="3965575"/>
          <p14:tracePt t="128936" x="6777038" y="4010025"/>
          <p14:tracePt t="128953" x="6973888" y="4044950"/>
          <p14:tracePt t="128969" x="7072313" y="4054475"/>
          <p14:tracePt t="128986" x="7161213" y="4071938"/>
          <p14:tracePt t="129003" x="7232650" y="4071938"/>
          <p14:tracePt t="129019" x="7331075" y="4071938"/>
          <p14:tracePt t="129036" x="7358063" y="4071938"/>
          <p14:tracePt t="129053" x="7394575" y="4071938"/>
          <p14:tracePt t="129069" x="7483475" y="4062413"/>
          <p14:tracePt t="129086" x="7527925" y="4037013"/>
          <p14:tracePt t="129103" x="7581900" y="4010025"/>
          <p14:tracePt t="129119" x="7634288" y="3965575"/>
          <p14:tracePt t="129137" x="7653338" y="3938588"/>
          <p14:tracePt t="129152" x="7661275" y="3929063"/>
          <p14:tracePt t="129169" x="7670800" y="3902075"/>
          <p14:tracePt t="129195" x="7670800" y="3894138"/>
          <p14:tracePt t="129208" x="7670800" y="3884613"/>
          <p14:tracePt t="129220" x="7670800" y="3867150"/>
          <p14:tracePt t="129246" x="7670800" y="3857625"/>
          <p14:tracePt t="129258" x="7670800" y="3840163"/>
          <p14:tracePt t="129271" x="7661275" y="3830638"/>
          <p14:tracePt t="129285" x="7634288" y="3803650"/>
          <p14:tracePt t="129303" x="7599363" y="3776663"/>
          <p14:tracePt t="129319" x="7545388" y="3732213"/>
          <p14:tracePt t="129335" x="7412038" y="3670300"/>
          <p14:tracePt t="129352" x="7358063" y="3652838"/>
          <p14:tracePt t="129369" x="7296150" y="3643313"/>
          <p14:tracePt t="129385" x="7188200" y="3633788"/>
          <p14:tracePt t="129402" x="7126288" y="3633788"/>
          <p14:tracePt t="129419" x="7072313" y="3633788"/>
          <p14:tracePt t="129435" x="7037388" y="3633788"/>
          <p14:tracePt t="129436" x="7000875" y="3652838"/>
          <p14:tracePt t="129452" x="6965950" y="3670300"/>
          <p14:tracePt t="129469" x="6929438" y="3679825"/>
          <p14:tracePt t="129485" x="6911975" y="3697288"/>
          <p14:tracePt t="129502" x="6867525" y="3724275"/>
          <p14:tracePt t="129518" x="6858000" y="3741738"/>
          <p14:tracePt t="129535" x="6848475" y="3751263"/>
          <p14:tracePt t="129552" x="6831013" y="3776663"/>
          <p14:tracePt t="129568" x="6831013" y="3795713"/>
          <p14:tracePt t="129585" x="6831013" y="3813175"/>
          <p14:tracePt t="129602" x="6823075" y="3830638"/>
          <p14:tracePt t="129618" x="6823075" y="3848100"/>
          <p14:tracePt t="129635" x="6823075" y="3857625"/>
          <p14:tracePt t="129652" x="6823075" y="3902075"/>
          <p14:tracePt t="129668" x="6848475" y="3929063"/>
          <p14:tracePt t="129685" x="6894513" y="3956050"/>
          <p14:tracePt t="129701" x="6946900" y="3983038"/>
          <p14:tracePt t="129718" x="7089775" y="4037013"/>
          <p14:tracePt t="129735" x="7161213" y="4062413"/>
          <p14:tracePt t="129751" x="7251700" y="4081463"/>
          <p14:tracePt t="129768" x="7385050" y="4098925"/>
          <p14:tracePt t="129784" x="7439025" y="4108450"/>
          <p14:tracePt t="129801" x="7491413" y="4108450"/>
          <p14:tracePt t="129818" x="7589838" y="4108450"/>
          <p14:tracePt t="129834" x="7616825" y="4108450"/>
          <p14:tracePt t="129851" x="7643813" y="4108450"/>
          <p14:tracePt t="129868" x="7697788" y="4089400"/>
          <p14:tracePt t="129884" x="7732713" y="4071938"/>
          <p14:tracePt t="129901" x="7759700" y="4062413"/>
          <p14:tracePt t="129918" x="7804150" y="4010025"/>
          <p14:tracePt t="129935" x="7823200" y="3973513"/>
          <p14:tracePt t="129951" x="7831138" y="3938588"/>
          <p14:tracePt t="129968" x="7831138" y="3919538"/>
          <p14:tracePt t="129984" x="7840663" y="3884613"/>
          <p14:tracePt t="130001" x="7840663" y="3875088"/>
          <p14:tracePt t="130018" x="7840663" y="3857625"/>
          <p14:tracePt t="130034" x="7840663" y="3848100"/>
          <p14:tracePt t="130051" x="7840663" y="3830638"/>
          <p14:tracePt t="130067" x="7831138" y="3830638"/>
          <p14:tracePt t="130084" x="7796213" y="3813175"/>
          <p14:tracePt t="130101" x="7769225" y="3795713"/>
          <p14:tracePt t="130117" x="7724775" y="3776663"/>
          <p14:tracePt t="130135" x="7680325" y="3768725"/>
          <p14:tracePt t="130150" x="7661275" y="3768725"/>
          <p14:tracePt t="130167" x="7643813" y="3768725"/>
          <p14:tracePt t="130249" x="7680325" y="3768725"/>
          <p14:tracePt t="130261" x="7858125" y="3768725"/>
          <p14:tracePt t="130274" x="8402638" y="3768725"/>
          <p14:tracePt t="130287" x="9117013" y="3768725"/>
          <p14:tracePt t="130300" x="9796463" y="3803650"/>
          <p14:tracePt t="130317" x="10045700" y="3813175"/>
          <p14:tracePt t="130334" x="10287000" y="3840163"/>
          <p14:tracePt t="130350" x="10563225" y="3884613"/>
          <p14:tracePt t="130367" x="10671175" y="3894138"/>
          <p14:tracePt t="130383" x="10769600" y="3911600"/>
          <p14:tracePt t="130400" x="10848975" y="3929063"/>
          <p14:tracePt t="130417" x="10929938" y="3965575"/>
          <p14:tracePt t="130433" x="10947400" y="3983038"/>
          <p14:tracePt t="130795" x="10947400" y="3990975"/>
          <p14:tracePt t="130820" x="10947400" y="4000500"/>
          <p14:tracePt t="130834" x="10947400" y="4010025"/>
          <p14:tracePt t="130846" x="10947400" y="4017963"/>
          <p14:tracePt t="130858" x="10947400" y="4027488"/>
          <p14:tracePt t="130871" x="10920413" y="4037013"/>
          <p14:tracePt t="130885" x="10895013" y="4054475"/>
          <p14:tracePt t="130899" x="10841038" y="4062413"/>
          <p14:tracePt t="130916" x="10733088" y="4071938"/>
          <p14:tracePt t="130932" x="10599738" y="4081463"/>
          <p14:tracePt t="130949" x="9947275" y="4089400"/>
          <p14:tracePt t="130966" x="9599613" y="4089400"/>
          <p14:tracePt t="130982" x="9259888" y="4089400"/>
          <p14:tracePt t="130999" x="8858250" y="4089400"/>
          <p14:tracePt t="131016" x="8759825" y="4089400"/>
          <p14:tracePt t="131032" x="8688388" y="4089400"/>
          <p14:tracePt t="131049" x="8589963" y="4089400"/>
          <p14:tracePt t="131065" x="8545513" y="4089400"/>
          <p14:tracePt t="131082" x="8501063" y="4089400"/>
          <p14:tracePt t="131099" x="8466138" y="4089400"/>
          <p14:tracePt t="131115" x="8402638" y="4089400"/>
          <p14:tracePt t="131303" x="8394700" y="4089400"/>
          <p14:tracePt t="131316" x="8385175" y="4089400"/>
          <p14:tracePt t="131329" x="8375650" y="4089400"/>
          <p14:tracePt t="131354" x="8358188" y="4089400"/>
          <p14:tracePt t="131367" x="8304213" y="4089400"/>
          <p14:tracePt t="131380" x="8232775" y="4089400"/>
          <p14:tracePt t="131393" x="8126413" y="4108450"/>
          <p14:tracePt t="131405" x="8001000" y="4116388"/>
          <p14:tracePt t="131418" x="7929563" y="4125913"/>
          <p14:tracePt t="131431" x="7875588" y="4133850"/>
          <p14:tracePt t="131448" x="7848600" y="4133850"/>
          <p14:tracePt t="131465" x="7840663" y="4133850"/>
          <p14:tracePt t="131481" x="7823200" y="4133850"/>
          <p14:tracePt t="131498" x="7813675" y="4133850"/>
          <p14:tracePt t="131685" x="7804150" y="4133850"/>
          <p14:tracePt t="131710" x="7796213" y="4133850"/>
          <p14:tracePt t="131735" x="7786688" y="4133850"/>
          <p14:tracePt t="131748" x="7777163" y="4133850"/>
          <p14:tracePt t="131761" x="7759700" y="4133850"/>
          <p14:tracePt t="131773" x="7751763" y="4133850"/>
          <p14:tracePt t="131786" x="7724775" y="4125913"/>
          <p14:tracePt t="131799" x="7715250" y="4125913"/>
          <p14:tracePt t="131814" x="7705725" y="4116388"/>
          <p14:tracePt t="131831" x="7688263" y="4108450"/>
          <p14:tracePt t="131847" x="7670800" y="4108450"/>
          <p14:tracePt t="131864" x="7643813" y="4108450"/>
          <p14:tracePt t="131880" x="7626350" y="4098925"/>
          <p14:tracePt t="131900" x="7616825" y="4098925"/>
          <p14:tracePt t="131926" x="7616825" y="4089400"/>
          <p14:tracePt t="132295" x="7608888" y="4089400"/>
          <p14:tracePt t="132333" x="7599363" y="4089400"/>
          <p14:tracePt t="132345" x="7562850" y="4089400"/>
          <p14:tracePt t="132358" x="7500938" y="4089400"/>
          <p14:tracePt t="132371" x="7412038" y="4089400"/>
          <p14:tracePt t="132383" x="7331075" y="4081463"/>
          <p14:tracePt t="132397" x="7296150" y="4081463"/>
          <p14:tracePt t="132413" x="7277100" y="4081463"/>
          <p14:tracePt t="132434" x="7259638" y="4081463"/>
          <p14:tracePt t="132459" x="7251700" y="4081463"/>
          <p14:tracePt t="132497" x="7242175" y="4081463"/>
          <p14:tracePt t="132523" x="7232650" y="4081463"/>
          <p14:tracePt t="132535" x="7224713" y="4081463"/>
          <p14:tracePt t="132548" x="7215188" y="4081463"/>
          <p14:tracePt t="132563" x="7205663" y="4081463"/>
          <p14:tracePt t="132579" x="7197725" y="4081463"/>
          <p14:tracePt t="132596" x="7170738" y="4071938"/>
          <p14:tracePt t="132613" x="7153275" y="4071938"/>
          <p14:tracePt t="132629" x="7126288" y="4062413"/>
          <p14:tracePt t="132646" x="7116763" y="4062413"/>
          <p14:tracePt t="132663" x="7089775" y="4062413"/>
          <p14:tracePt t="132688" x="7081838" y="4062413"/>
          <p14:tracePt t="132701" x="7072313" y="4062413"/>
          <p14:tracePt t="132714" x="7062788" y="4062413"/>
          <p14:tracePt t="132752" x="7054850" y="4062413"/>
          <p14:tracePt t="132777" x="7045325" y="4062413"/>
          <p14:tracePt t="132802" x="7037388" y="4062413"/>
          <p14:tracePt t="132840" x="7027863" y="4062413"/>
          <p14:tracePt t="132878" x="7018338" y="4062413"/>
          <p14:tracePt t="133527" x="7045325" y="4062413"/>
          <p14:tracePt t="133540" x="7116763" y="4062413"/>
          <p14:tracePt t="133553" x="7323138" y="4062413"/>
          <p14:tracePt t="133565" x="7715250" y="4062413"/>
          <p14:tracePt t="133579" x="8188325" y="4071938"/>
          <p14:tracePt t="133594" x="8528050" y="4108450"/>
          <p14:tracePt t="133611" x="8715375" y="4125913"/>
          <p14:tracePt t="133627" x="8885238" y="4170363"/>
          <p14:tracePt t="133644" x="9082088" y="4205288"/>
          <p14:tracePt t="133660" x="9153525" y="4224338"/>
          <p14:tracePt t="133677" x="9215438" y="4232275"/>
          <p14:tracePt t="133694" x="9331325" y="4268788"/>
          <p14:tracePt t="133710" x="9358313" y="4268788"/>
          <p14:tracePt t="133727" x="9394825" y="4276725"/>
          <p14:tracePt t="133744" x="9412288" y="4286250"/>
          <p14:tracePt t="134137" x="9412288" y="4276725"/>
          <p14:tracePt t="134150" x="9394825" y="4276725"/>
          <p14:tracePt t="134163" x="9385300" y="4276725"/>
          <p14:tracePt t="134188" x="9367838" y="4276725"/>
          <p14:tracePt t="134201" x="9340850" y="4276725"/>
          <p14:tracePt t="134213" x="9323388" y="4276725"/>
          <p14:tracePt t="134227" x="9296400" y="4276725"/>
          <p14:tracePt t="134243" x="9269413" y="4276725"/>
          <p14:tracePt t="134259" x="9251950" y="4276725"/>
          <p14:tracePt t="134276" x="9224963" y="4276725"/>
          <p14:tracePt t="134293" x="9170988" y="4276725"/>
          <p14:tracePt t="134309" x="9144000" y="4276725"/>
          <p14:tracePt t="134326" x="9117013" y="4276725"/>
          <p14:tracePt t="134342" x="9028113" y="4276725"/>
          <p14:tracePt t="134359" x="8991600" y="4276725"/>
          <p14:tracePt t="134376" x="8966200" y="4276725"/>
          <p14:tracePt t="134392" x="8920163" y="4286250"/>
          <p14:tracePt t="134409" x="8894763" y="4286250"/>
          <p14:tracePt t="134426" x="8875713" y="4286250"/>
          <p14:tracePt t="134442" x="8831263" y="4286250"/>
          <p14:tracePt t="134459" x="8813800" y="4295775"/>
          <p14:tracePt t="134475" x="8777288" y="4303713"/>
          <p14:tracePt t="134493" x="8742363" y="4303713"/>
          <p14:tracePt t="134509" x="8732838" y="4303713"/>
          <p14:tracePt t="134531" x="8724900" y="4303713"/>
          <p14:tracePt t="134823" x="8732838" y="4303713"/>
          <p14:tracePt t="134836" x="8751888" y="4295775"/>
          <p14:tracePt t="134849" x="8777288" y="4286250"/>
          <p14:tracePt t="134861" x="8858250" y="4241800"/>
          <p14:tracePt t="134875" x="8912225" y="4197350"/>
          <p14:tracePt t="134891" x="8966200" y="4152900"/>
          <p14:tracePt t="134908" x="9001125" y="4125913"/>
          <p14:tracePt t="134925" x="9018588" y="4098925"/>
          <p14:tracePt t="134941" x="9018588" y="4089400"/>
          <p14:tracePt t="134958" x="9028113" y="4071938"/>
          <p14:tracePt t="134975" x="9028113" y="4044950"/>
          <p14:tracePt t="134991" x="9028113" y="4027488"/>
          <p14:tracePt t="135008" x="9010650" y="4010025"/>
          <p14:tracePt t="135024" x="8966200" y="3990975"/>
          <p14:tracePt t="135041" x="8777288" y="3919538"/>
          <p14:tracePt t="135058" x="8491538" y="3803650"/>
          <p14:tracePt t="135074" x="8161338" y="3679825"/>
          <p14:tracePt t="135091" x="7680325" y="3571875"/>
          <p14:tracePt t="135108" x="7518400" y="3562350"/>
          <p14:tracePt t="135124" x="7439025" y="3562350"/>
          <p14:tracePt t="135141" x="7375525" y="3562350"/>
          <p14:tracePt t="135158" x="7367588" y="3562350"/>
          <p14:tracePt t="135174" x="7358063" y="3562350"/>
          <p14:tracePt t="135242" x="7358063" y="3571875"/>
          <p14:tracePt t="135255" x="7358063" y="3581400"/>
          <p14:tracePt t="135268" x="7358063" y="3598863"/>
          <p14:tracePt t="135280" x="7358063" y="3608388"/>
          <p14:tracePt t="135293" x="7358063" y="3616325"/>
          <p14:tracePt t="135307" x="7358063" y="3625850"/>
          <p14:tracePt t="135324" x="7358063" y="3643313"/>
          <p14:tracePt t="135344" x="7358063" y="3660775"/>
          <p14:tracePt t="135369" x="7358063" y="3670300"/>
          <p14:tracePt t="135397" x="7358063" y="3679825"/>
          <p14:tracePt t="135407" x="7367588" y="3679825"/>
          <p14:tracePt t="135420" x="7367588" y="3687763"/>
          <p14:tracePt t="135433" x="7385050" y="3697288"/>
          <p14:tracePt t="135445" x="7385050" y="3705225"/>
          <p14:tracePt t="135458" x="7394575" y="3705225"/>
          <p14:tracePt t="135474" x="7394575" y="3714750"/>
          <p14:tracePt t="135490" x="7402513" y="3714750"/>
          <p14:tracePt t="135522" x="7412038" y="3724275"/>
          <p14:tracePt t="135560" x="7419975" y="3724275"/>
          <p14:tracePt t="135611" x="7429500" y="3724275"/>
          <p14:tracePt t="135636" x="7429500" y="3732213"/>
          <p14:tracePt t="135649" x="7439025" y="3732213"/>
          <p14:tracePt t="135661" x="7446963" y="3741738"/>
          <p14:tracePt t="135674" x="7446963" y="3751263"/>
          <p14:tracePt t="135699" x="7446963" y="3759200"/>
          <p14:tracePt t="135712" x="7456488" y="3759200"/>
          <p14:tracePt t="135725" x="7456488" y="3768725"/>
          <p14:tracePt t="135740" x="7456488" y="3776663"/>
          <p14:tracePt t="135763" x="7466013" y="3786188"/>
          <p14:tracePt t="135775" x="7466013" y="3795713"/>
          <p14:tracePt t="135790" x="7473950" y="3803650"/>
          <p14:tracePt t="135806" x="7473950" y="3813175"/>
          <p14:tracePt t="135823" x="7473950" y="3822700"/>
          <p14:tracePt t="135840" x="7483475" y="3848100"/>
          <p14:tracePt t="135856" x="7491413" y="3867150"/>
          <p14:tracePt t="135873" x="7491413" y="3884613"/>
          <p14:tracePt t="135890" x="7500938" y="3965575"/>
          <p14:tracePt t="135906" x="7500938" y="3990975"/>
          <p14:tracePt t="135923" x="7500938" y="4010025"/>
          <p14:tracePt t="135940" x="7500938" y="4027488"/>
          <p14:tracePt t="135941" x="7500938" y="4037013"/>
          <p14:tracePt t="135966" x="7500938" y="4044950"/>
          <p14:tracePt t="135979" x="7500938" y="4054475"/>
          <p14:tracePt t="136004" x="7500938" y="4062413"/>
          <p14:tracePt t="136030" x="7500938" y="4081463"/>
          <p14:tracePt t="136055" x="7500938" y="4089400"/>
          <p14:tracePt t="136068" x="7500938" y="4098925"/>
          <p14:tracePt t="136080" x="7500938" y="4108450"/>
          <p14:tracePt t="136106" x="7500938" y="4116388"/>
          <p14:tracePt t="136131" x="7500938" y="4125913"/>
          <p14:tracePt t="136144" x="7500938" y="4133850"/>
          <p14:tracePt t="136156" x="7500938" y="4143375"/>
          <p14:tracePt t="136169" x="7500938" y="4152900"/>
          <p14:tracePt t="136182" x="7500938" y="4170363"/>
          <p14:tracePt t="136194" x="7500938" y="4187825"/>
          <p14:tracePt t="136207" x="7500938" y="4205288"/>
          <p14:tracePt t="136222" x="7500938" y="4224338"/>
          <p14:tracePt t="136239" x="7500938" y="4241800"/>
          <p14:tracePt t="136256" x="7500938" y="4259263"/>
          <p14:tracePt t="138000" x="7518400" y="4259263"/>
          <p14:tracePt t="138013" x="7537450" y="4259263"/>
          <p14:tracePt t="138026" x="7581900" y="4259263"/>
          <p14:tracePt t="138038" x="7670800" y="4251325"/>
          <p14:tracePt t="138052" x="7777163" y="4241800"/>
          <p14:tracePt t="138069" x="7902575" y="4241800"/>
          <p14:tracePt t="138085" x="8001000" y="4241800"/>
          <p14:tracePt t="138102" x="8170863" y="4241800"/>
          <p14:tracePt t="138119" x="8242300" y="4241800"/>
          <p14:tracePt t="138135" x="8313738" y="4241800"/>
          <p14:tracePt t="138152" x="8375650" y="4259263"/>
          <p14:tracePt t="138153" x="8456613" y="4276725"/>
          <p14:tracePt t="138168" x="8537575" y="4286250"/>
          <p14:tracePt t="138185" x="8616950" y="4295775"/>
          <p14:tracePt t="138202" x="8705850" y="4313238"/>
          <p14:tracePt t="138218" x="8848725" y="4340225"/>
          <p14:tracePt t="138235" x="8920163" y="4348163"/>
          <p14:tracePt t="138252" x="8991600" y="4367213"/>
          <p14:tracePt t="138268" x="9126538" y="4384675"/>
          <p14:tracePt t="138285" x="9180513" y="4394200"/>
          <p14:tracePt t="138302" x="9224963" y="4402138"/>
          <p14:tracePt t="138318" x="9269413" y="4411663"/>
          <p14:tracePt t="138335" x="9277350" y="4411663"/>
          <p14:tracePt t="138351" x="9296400" y="4411663"/>
          <p14:tracePt t="138368" x="9313863" y="4411663"/>
          <p14:tracePt t="138385" x="9323388" y="4411663"/>
          <p14:tracePt t="138401" x="9358313" y="4419600"/>
          <p14:tracePt t="138418" x="9402763" y="4429125"/>
          <p14:tracePt t="138435" x="9545638" y="4473575"/>
          <p14:tracePt t="138451" x="9634538" y="4518025"/>
          <p14:tracePt t="138468" x="9732963" y="4554538"/>
          <p14:tracePt t="138484" x="9894888" y="4616450"/>
          <p14:tracePt t="138501" x="9912350" y="4625975"/>
          <p14:tracePt t="138520" x="9929813" y="4625975"/>
          <p14:tracePt t="138534" x="9929813" y="4633913"/>
          <p14:tracePt t="139131" x="9929813" y="4608513"/>
          <p14:tracePt t="139144" x="9912350" y="4562475"/>
          <p14:tracePt t="139157" x="9885363" y="4483100"/>
          <p14:tracePt t="139169" x="9840913" y="4394200"/>
          <p14:tracePt t="139183" x="9813925" y="4330700"/>
          <p14:tracePt t="139200" x="9804400" y="4295775"/>
          <p14:tracePt t="139217" x="9796463" y="4295775"/>
          <p14:tracePt t="139233" x="9786938" y="4276725"/>
          <p14:tracePt t="139250" x="9777413" y="4276725"/>
          <p14:tracePt t="139266" x="9769475" y="4276725"/>
          <p14:tracePt t="139283" x="9599613" y="4276725"/>
          <p14:tracePt t="139300" x="9394825" y="4276725"/>
          <p14:tracePt t="139316" x="9126538" y="4276725"/>
          <p14:tracePt t="139333" x="8875713" y="4276725"/>
          <p14:tracePt t="139350" x="8705850" y="4286250"/>
          <p14:tracePt t="139366" x="8680450" y="4295775"/>
          <p14:tracePt t="139383" x="8670925" y="4295775"/>
          <p14:tracePt t="139400" x="8661400" y="4303713"/>
          <p14:tracePt t="139423" x="8634413" y="4313238"/>
          <p14:tracePt t="139436" x="8582025" y="4340225"/>
          <p14:tracePt t="139449" x="8466138" y="4394200"/>
          <p14:tracePt t="139466" x="8348663" y="4446588"/>
          <p14:tracePt t="139483" x="8313738" y="4473575"/>
          <p14:tracePt t="139500" x="8277225" y="4483100"/>
          <p14:tracePt t="139516" x="8269288" y="4483100"/>
          <p14:tracePt t="139533" x="8269288" y="4491038"/>
          <p14:tracePt t="139550" x="8242300" y="4491038"/>
          <p14:tracePt t="139566" x="8215313" y="4500563"/>
          <p14:tracePt t="139582" x="8188325" y="4500563"/>
          <p14:tracePt t="139599" x="8170863" y="4500563"/>
          <p14:tracePt t="139616" x="8143875" y="4518025"/>
          <p14:tracePt t="139881" x="8134350" y="4518025"/>
          <p14:tracePt t="139893" x="8126413" y="4518025"/>
          <p14:tracePt t="139906" x="8116888" y="4518025"/>
          <p14:tracePt t="139919" x="8108950" y="4518025"/>
          <p14:tracePt t="139932" x="8089900" y="4518025"/>
          <p14:tracePt t="139948" x="8072438" y="4518025"/>
          <p14:tracePt t="139965" x="8027988" y="4518025"/>
          <p14:tracePt t="139982" x="7966075" y="4527550"/>
          <p14:tracePt t="139998" x="7956550" y="4527550"/>
          <p14:tracePt t="140015" x="7947025" y="4527550"/>
          <p14:tracePt t="140031" x="7939088" y="4537075"/>
          <p14:tracePt t="140048" x="7929563" y="4537075"/>
          <p14:tracePt t="140065" x="7920038" y="4537075"/>
          <p14:tracePt t="140096" x="7912100" y="4537075"/>
          <p14:tracePt t="140147" x="7902575" y="4537075"/>
          <p14:tracePt t="140160" x="7894638" y="4537075"/>
          <p14:tracePt t="140185" x="7885113" y="4537075"/>
          <p14:tracePt t="140198" x="7885113" y="4545013"/>
          <p14:tracePt t="140211" x="7875588" y="4545013"/>
          <p14:tracePt t="140224" x="7875588" y="4554538"/>
          <p14:tracePt t="140236" x="7858125" y="4554538"/>
          <p14:tracePt t="140261" x="7848600" y="4554538"/>
          <p14:tracePt t="140274" x="7848600" y="4562475"/>
          <p14:tracePt t="140287" x="7831138" y="4562475"/>
          <p14:tracePt t="140312" x="7823200" y="4572000"/>
          <p14:tracePt t="140338" x="7813675" y="4581525"/>
          <p14:tracePt t="140363" x="7804150" y="4581525"/>
          <p14:tracePt t="140401" x="7796213" y="4581525"/>
          <p14:tracePt t="140414" x="7796213" y="4589463"/>
          <p14:tracePt t="140426" x="7786688" y="4589463"/>
          <p14:tracePt t="140439" x="7777163" y="4589463"/>
          <p14:tracePt t="140465" x="7769225" y="4598988"/>
          <p14:tracePt t="140477" x="7759700" y="4608513"/>
          <p14:tracePt t="140490" x="7751763" y="4608513"/>
          <p14:tracePt t="140502" x="7742238" y="4608513"/>
          <p14:tracePt t="140515" x="7724775" y="4608513"/>
          <p14:tracePt t="140531" x="7724775" y="4616450"/>
          <p14:tracePt t="140547" x="7705725" y="4616450"/>
          <p14:tracePt t="140564" x="7688263" y="4616450"/>
          <p14:tracePt t="140581" x="7680325" y="4625975"/>
          <p14:tracePt t="140597" x="7670800" y="4633913"/>
          <p14:tracePt t="140614" x="7661275" y="4633913"/>
          <p14:tracePt t="140631" x="7653338" y="4633913"/>
          <p14:tracePt t="140647" x="7643813" y="4633913"/>
          <p14:tracePt t="140693" x="7634288" y="4633913"/>
          <p14:tracePt t="142156" x="7634288" y="4625975"/>
          <p14:tracePt t="142169" x="7634288" y="4598988"/>
          <p14:tracePt t="142181" x="7643813" y="4572000"/>
          <p14:tracePt t="142194" x="7653338" y="4545013"/>
          <p14:tracePt t="142211" x="7670800" y="4527550"/>
          <p14:tracePt t="142227" x="7688263" y="4510088"/>
          <p14:tracePt t="142244" x="7742238" y="4483100"/>
          <p14:tracePt t="142261" x="7929563" y="4419600"/>
          <p14:tracePt t="142277" x="8089900" y="4367213"/>
          <p14:tracePt t="142294" x="8232775" y="4340225"/>
          <p14:tracePt t="142311" x="8483600" y="4303713"/>
          <p14:tracePt t="142327" x="8555038" y="4303713"/>
          <p14:tracePt t="142344" x="8626475" y="4303713"/>
          <p14:tracePt t="142360" x="8715375" y="4303713"/>
          <p14:tracePt t="142377" x="8732838" y="4303713"/>
          <p14:tracePt t="142394" x="8751888" y="4303713"/>
          <p14:tracePt t="142410" x="8796338" y="4303713"/>
          <p14:tracePt t="142427" x="8813800" y="4303713"/>
          <p14:tracePt t="142444" x="8831263" y="4303713"/>
          <p14:tracePt t="142461" x="8867775" y="4303713"/>
          <p14:tracePt t="142477" x="8885238" y="4303713"/>
          <p14:tracePt t="142493" x="8894763" y="4303713"/>
          <p14:tracePt t="142510" x="8912225" y="4303713"/>
          <p14:tracePt t="142527" x="8947150" y="4276725"/>
          <p14:tracePt t="142543" x="8956675" y="4268788"/>
          <p14:tracePt t="142560" x="8966200" y="4241800"/>
          <p14:tracePt t="142577" x="8983663" y="4224338"/>
          <p14:tracePt t="142593" x="8983663" y="4205288"/>
          <p14:tracePt t="142613" x="8991600" y="4197350"/>
          <p14:tracePt t="142627" x="8991600" y="4187825"/>
          <p14:tracePt t="142643" x="8991600" y="4179888"/>
          <p14:tracePt t="142663" x="8991600" y="4170363"/>
          <p14:tracePt t="142727" x="8991600" y="4160838"/>
          <p14:tracePt t="142778" x="8991600" y="4152900"/>
          <p14:tracePt t="142790" x="8974138" y="4152900"/>
          <p14:tracePt t="142803" x="8966200" y="4152900"/>
          <p14:tracePt t="142816" x="8939213" y="4143375"/>
          <p14:tracePt t="142828" x="8902700" y="4133850"/>
          <p14:tracePt t="142843" x="8848725" y="4116388"/>
          <p14:tracePt t="142859" x="8777288" y="4098925"/>
          <p14:tracePt t="142876" x="8705850" y="4081463"/>
          <p14:tracePt t="142893" x="8562975" y="4054475"/>
          <p14:tracePt t="142909" x="8491538" y="4054475"/>
          <p14:tracePt t="142926" x="8447088" y="4054475"/>
          <p14:tracePt t="142943" x="8394700" y="4054475"/>
          <p14:tracePt t="142959" x="8367713" y="4054475"/>
          <p14:tracePt t="142976" x="8348663" y="4054475"/>
          <p14:tracePt t="142992" x="8340725" y="4054475"/>
          <p14:tracePt t="143009" x="8323263" y="4054475"/>
          <p14:tracePt t="143026" x="8313738" y="4054475"/>
          <p14:tracePt t="143045" x="8304213" y="4062413"/>
          <p14:tracePt t="143070" x="8304213" y="4071938"/>
          <p14:tracePt t="143083" x="8296275" y="4081463"/>
          <p14:tracePt t="143095" x="8296275" y="4089400"/>
          <p14:tracePt t="143109" x="8296275" y="4116388"/>
          <p14:tracePt t="143126" x="8296275" y="4133850"/>
          <p14:tracePt t="143142" x="8296275" y="4160838"/>
          <p14:tracePt t="143159" x="8296275" y="4232275"/>
          <p14:tracePt t="143175" x="8296275" y="4259263"/>
          <p14:tracePt t="143192" x="8313738" y="4286250"/>
          <p14:tracePt t="143209" x="8367713" y="4330700"/>
          <p14:tracePt t="143225" x="8429625" y="4357688"/>
          <p14:tracePt t="143242" x="8501063" y="4375150"/>
          <p14:tracePt t="143259" x="8572500" y="4402138"/>
          <p14:tracePt t="143275" x="8715375" y="4429125"/>
          <p14:tracePt t="143292" x="8777288" y="4438650"/>
          <p14:tracePt t="143309" x="8848725" y="4438650"/>
          <p14:tracePt t="143325" x="8956675" y="4438650"/>
          <p14:tracePt t="143342" x="9001125" y="4438650"/>
          <p14:tracePt t="143359" x="9045575" y="4438650"/>
          <p14:tracePt t="143375" x="9117013" y="4438650"/>
          <p14:tracePt t="143392" x="9153525" y="4411663"/>
          <p14:tracePt t="143408" x="9197975" y="4375150"/>
          <p14:tracePt t="143425" x="9296400" y="4241800"/>
          <p14:tracePt t="143442" x="9331325" y="4170363"/>
          <p14:tracePt t="143459" x="9348788" y="4108450"/>
          <p14:tracePt t="143475" x="9358313" y="4089400"/>
          <p14:tracePt t="143492" x="9358313" y="4044950"/>
          <p14:tracePt t="143508" x="9358313" y="4037013"/>
          <p14:tracePt t="143525" x="9358313" y="4027488"/>
          <p14:tracePt t="143542" x="9348788" y="4010025"/>
          <p14:tracePt t="143558" x="9340850" y="3990975"/>
          <p14:tracePt t="143575" x="9304338" y="3983038"/>
          <p14:tracePt t="143591" x="9205913" y="3929063"/>
          <p14:tracePt t="143608" x="9144000" y="3911600"/>
          <p14:tracePt t="143625" x="9055100" y="3894138"/>
          <p14:tracePt t="143641" x="8840788" y="3867150"/>
          <p14:tracePt t="143658" x="8732838" y="3867150"/>
          <p14:tracePt t="143674" x="8616950" y="3867150"/>
          <p14:tracePt t="143691" x="8510588" y="3875088"/>
          <p14:tracePt t="143708" x="8394700" y="3902075"/>
          <p14:tracePt t="143724" x="8367713" y="3919538"/>
          <p14:tracePt t="143741" x="8348663" y="3938588"/>
          <p14:tracePt t="143758" x="8331200" y="3956050"/>
          <p14:tracePt t="143774" x="8323263" y="3956050"/>
          <p14:tracePt t="143791" x="8313738" y="3973513"/>
          <p14:tracePt t="143808" x="8304213" y="4000500"/>
          <p14:tracePt t="143824" x="8296275" y="4017963"/>
          <p14:tracePt t="143841" x="8296275" y="4027488"/>
          <p14:tracePt t="143858" x="8296275" y="4054475"/>
          <p14:tracePt t="143883" x="8296275" y="4071938"/>
          <p14:tracePt t="143895" x="8296275" y="4089400"/>
          <p14:tracePt t="143908" x="8296275" y="4116388"/>
          <p14:tracePt t="143924" x="8296275" y="4143375"/>
          <p14:tracePt t="143941" x="8304213" y="4170363"/>
          <p14:tracePt t="143958" x="8323263" y="4197350"/>
          <p14:tracePt t="143974" x="8375650" y="4241800"/>
          <p14:tracePt t="143991" x="8420100" y="4268788"/>
          <p14:tracePt t="144007" x="8466138" y="4295775"/>
          <p14:tracePt t="144024" x="8545513" y="4330700"/>
          <p14:tracePt t="144041" x="8572500" y="4340225"/>
          <p14:tracePt t="144058" x="8599488" y="4340225"/>
          <p14:tracePt t="144074" x="8661400" y="4357688"/>
          <p14:tracePt t="144090" x="8688388" y="4357688"/>
          <p14:tracePt t="144107" x="8732838" y="4367213"/>
          <p14:tracePt t="144124" x="8823325" y="4375150"/>
          <p14:tracePt t="144140" x="8885238" y="4384675"/>
          <p14:tracePt t="144157" x="8920163" y="4384675"/>
          <p14:tracePt t="144174" x="8966200" y="4384675"/>
          <p14:tracePt t="144190" x="9072563" y="4384675"/>
          <p14:tracePt t="144207" x="9134475" y="4375150"/>
          <p14:tracePt t="144223" x="9161463" y="4367213"/>
          <p14:tracePt t="144240" x="9215438" y="4348163"/>
          <p14:tracePt t="144257" x="9215438" y="4340225"/>
          <p14:tracePt t="144273" x="9224963" y="4330700"/>
          <p14:tracePt t="144290" x="9232900" y="4322763"/>
          <p14:tracePt t="144307" x="9232900" y="4313238"/>
          <p14:tracePt t="144323" x="9242425" y="4313238"/>
          <p14:tracePt t="144340" x="9242425" y="4268788"/>
          <p14:tracePt t="144357" x="9242425" y="4241800"/>
          <p14:tracePt t="144373" x="9242425" y="4214813"/>
          <p14:tracePt t="144390" x="9232900" y="4170363"/>
          <p14:tracePt t="144407" x="9232900" y="4160838"/>
          <p14:tracePt t="144423" x="9215438" y="4152900"/>
          <p14:tracePt t="144440" x="9205913" y="4143375"/>
          <p14:tracePt t="144456" x="9188450" y="4125913"/>
          <p14:tracePt t="144473" x="9180513" y="4125913"/>
          <p14:tracePt t="144490" x="9170988" y="4125913"/>
          <p14:tracePt t="144506" x="9144000" y="4116388"/>
          <p14:tracePt t="144523" x="9134475" y="4116388"/>
          <p14:tracePt t="144542" x="9117013" y="4108450"/>
          <p14:tracePt t="144556" x="9109075" y="4108450"/>
          <p14:tracePt t="144573" x="9099550" y="4108450"/>
          <p14:tracePt t="144589" x="9082088" y="4108450"/>
          <p14:tracePt t="144606" x="9028113" y="4098925"/>
          <p14:tracePt t="144623" x="8991600" y="4098925"/>
          <p14:tracePt t="144639" x="8956675" y="4098925"/>
          <p14:tracePt t="144656" x="8867775" y="4098925"/>
          <p14:tracePt t="144673" x="8831263" y="4098925"/>
          <p14:tracePt t="144689" x="8777288" y="4098925"/>
          <p14:tracePt t="144706" x="8751888" y="4098925"/>
          <p14:tracePt t="144722" x="8715375" y="4098925"/>
          <p14:tracePt t="144740" x="8697913" y="4098925"/>
          <p14:tracePt t="144756" x="8680450" y="4098925"/>
          <p14:tracePt t="144772" x="8661400" y="4098925"/>
          <p14:tracePt t="144789" x="8643938" y="4108450"/>
          <p14:tracePt t="144806" x="8634413" y="4116388"/>
          <p14:tracePt t="144823" x="8616950" y="4160838"/>
          <p14:tracePt t="144839" x="8589963" y="4187825"/>
          <p14:tracePt t="144856" x="8572500" y="4205288"/>
          <p14:tracePt t="144873" x="8545513" y="4259263"/>
          <p14:tracePt t="144889" x="8537575" y="4276725"/>
          <p14:tracePt t="144906" x="8518525" y="4295775"/>
          <p14:tracePt t="144923" x="8501063" y="4322763"/>
          <p14:tracePt t="144923" x="8483600" y="4340225"/>
          <p14:tracePt t="144939" x="8474075" y="4357688"/>
          <p14:tracePt t="144955" x="8439150" y="4384675"/>
          <p14:tracePt t="144972" x="8429625" y="4402138"/>
          <p14:tracePt t="144989" x="8402638" y="4438650"/>
          <p14:tracePt t="145216" x="8385175" y="4438650"/>
          <p14:tracePt t="145228" x="8348663" y="4438650"/>
          <p14:tracePt t="145241" x="8269288" y="4438650"/>
          <p14:tracePt t="145255" x="8143875" y="4456113"/>
          <p14:tracePt t="145271" x="7956550" y="4483100"/>
          <p14:tracePt t="145288" x="7840663" y="4500563"/>
          <p14:tracePt t="145305" x="7715250" y="4518025"/>
          <p14:tracePt t="145321" x="7661275" y="4537075"/>
          <p14:tracePt t="145338" x="7608888" y="4554538"/>
          <p14:tracePt t="145355" x="7537450" y="4572000"/>
          <p14:tracePt t="145356" x="7358063" y="4608513"/>
          <p14:tracePt t="145371" x="7143750" y="4652963"/>
          <p14:tracePt t="145388" x="6831013" y="4714875"/>
          <p14:tracePt t="145405" x="6777038" y="4732338"/>
          <p14:tracePt t="145422" x="6732588" y="4732338"/>
          <p14:tracePt t="145438" x="6724650" y="4732338"/>
          <p14:tracePt t="145454" x="6705600" y="4732338"/>
          <p14:tracePt t="145471" x="6661150" y="4732338"/>
          <p14:tracePt t="145488" x="6634163" y="4732338"/>
          <p14:tracePt t="145504" x="6616700" y="4732338"/>
          <p14:tracePt t="145521" x="6581775" y="4732338"/>
          <p14:tracePt t="145538" x="6562725" y="4732338"/>
          <p14:tracePt t="145554" x="6545263" y="4732338"/>
          <p14:tracePt t="145571" x="6510338" y="4732338"/>
          <p14:tracePt t="145587" x="6483350" y="4732338"/>
          <p14:tracePt t="145604" x="6456363" y="4732338"/>
          <p14:tracePt t="145621" x="6429375" y="4741863"/>
          <p14:tracePt t="145637" x="6367463" y="4751388"/>
          <p14:tracePt t="145654" x="6348413" y="4751388"/>
          <p14:tracePt t="145671" x="6340475" y="4751388"/>
          <p14:tracePt t="145687" x="6323013" y="4751388"/>
          <p14:tracePt t="145704" x="6313488" y="4751388"/>
          <p14:tracePt t="145838" x="6340475" y="4751388"/>
          <p14:tracePt t="145851" x="6394450" y="4751388"/>
          <p14:tracePt t="145864" x="6518275" y="4751388"/>
          <p14:tracePt t="145876" x="6705600" y="4759325"/>
          <p14:tracePt t="145889" x="7010400" y="4776788"/>
          <p14:tracePt t="145904" x="7304088" y="4776788"/>
          <p14:tracePt t="145920" x="7527925" y="4776788"/>
          <p14:tracePt t="145937" x="7751763" y="4776788"/>
          <p14:tracePt t="145953" x="8081963" y="4786313"/>
          <p14:tracePt t="145970" x="8197850" y="4786313"/>
          <p14:tracePt t="145987" x="8323263" y="4795838"/>
          <p14:tracePt t="146004" x="8528050" y="4803775"/>
          <p14:tracePt t="146020" x="8643938" y="4803775"/>
          <p14:tracePt t="146037" x="8769350" y="4813300"/>
          <p14:tracePt t="146053" x="8894763" y="4822825"/>
          <p14:tracePt t="146054" x="8974138" y="4840288"/>
          <p14:tracePt t="146070" x="9063038" y="4848225"/>
          <p14:tracePt t="146087" x="9153525" y="4857750"/>
          <p14:tracePt t="146103" x="9224963" y="4867275"/>
          <p14:tracePt t="146120" x="9358313" y="4875213"/>
          <p14:tracePt t="146136" x="9447213" y="4875213"/>
          <p14:tracePt t="146153" x="9510713" y="4875213"/>
          <p14:tracePt t="146170" x="9617075" y="4875213"/>
          <p14:tracePt t="146186" x="9634538" y="4875213"/>
          <p14:tracePt t="146203" x="9661525" y="4884738"/>
          <p14:tracePt t="146221" x="9680575" y="4884738"/>
          <p14:tracePt t="146270" x="9688513" y="4884738"/>
          <p14:tracePt t="146957" x="9705975" y="4884738"/>
          <p14:tracePt t="146970" x="9759950" y="4867275"/>
          <p14:tracePt t="146982" x="9858375" y="4813300"/>
          <p14:tracePt t="146995" x="10037763" y="4759325"/>
          <p14:tracePt t="147008" x="10287000" y="4697413"/>
          <p14:tracePt t="147020" x="10456863" y="4660900"/>
          <p14:tracePt t="147035" x="10555288" y="4643438"/>
          <p14:tracePt t="147051" x="10626725" y="4633913"/>
          <p14:tracePt t="147068" x="10680700" y="4633913"/>
          <p14:tracePt t="147085" x="10752138" y="4633913"/>
          <p14:tracePt t="147101" x="10760075" y="4633913"/>
          <p14:tracePt t="147118" x="10769600" y="4633913"/>
          <p14:tracePt t="147135" x="10777538" y="4633913"/>
          <p14:tracePt t="147151" x="10796588" y="4633913"/>
          <p14:tracePt t="147173" x="10804525" y="4633913"/>
          <p14:tracePt t="147198" x="10814050" y="4633913"/>
          <p14:tracePt t="147211" x="10823575" y="4633913"/>
          <p14:tracePt t="147236" x="10831513" y="4633913"/>
          <p14:tracePt t="147249" x="10848975" y="4633913"/>
          <p14:tracePt t="147261" x="10868025" y="4633913"/>
          <p14:tracePt t="147275" x="10912475" y="4633913"/>
          <p14:tracePt t="147287" x="10983913" y="4633913"/>
          <p14:tracePt t="147302" x="11082338" y="4633913"/>
          <p14:tracePt t="147318" x="11153775" y="4633913"/>
          <p14:tracePt t="147334" x="11206163" y="4633913"/>
          <p14:tracePt t="147351" x="11233150" y="4633913"/>
          <p14:tracePt t="147618" x="11215688" y="4633913"/>
          <p14:tracePt t="147630" x="11126788" y="4616450"/>
          <p14:tracePt t="147643" x="10920413" y="4608513"/>
          <p14:tracePt t="147656" x="10491788" y="4572000"/>
          <p14:tracePt t="147668" x="9920288" y="4554538"/>
          <p14:tracePt t="147683" x="9420225" y="4554538"/>
          <p14:tracePt t="147701" x="8947150" y="4562475"/>
          <p14:tracePt t="147717" x="8589963" y="4608513"/>
          <p14:tracePt t="147733" x="7974013" y="4687888"/>
          <p14:tracePt t="147750" x="7715250" y="4714875"/>
          <p14:tracePt t="147767" x="7518400" y="4751388"/>
          <p14:tracePt t="147784" x="7296150" y="4786313"/>
          <p14:tracePt t="147800" x="7224713" y="4803775"/>
          <p14:tracePt t="147817" x="7180263" y="4813300"/>
          <p14:tracePt t="147833" x="7161213" y="4813300"/>
          <p14:tracePt t="147850" x="7153275" y="4813300"/>
          <p14:tracePt t="148087" x="7143750" y="4813300"/>
          <p14:tracePt t="148100" x="7126288" y="4813300"/>
          <p14:tracePt t="148113" x="7089775" y="4813300"/>
          <p14:tracePt t="148126" x="7027863" y="4822825"/>
          <p14:tracePt t="148138" x="6983413" y="4830763"/>
          <p14:tracePt t="148151" x="6946900" y="4840288"/>
          <p14:tracePt t="148166" x="6929438" y="4840288"/>
          <p14:tracePt t="148183" x="6919913" y="4840288"/>
          <p14:tracePt t="148199" x="6911975" y="4848225"/>
          <p14:tracePt t="148216" x="6902450" y="4848225"/>
          <p14:tracePt t="148291" x="6894513" y="4848225"/>
          <p14:tracePt t="148316" x="6894513" y="4857750"/>
          <p14:tracePt t="148329" x="6884988" y="4867275"/>
          <p14:tracePt t="148342" x="6858000" y="4884738"/>
          <p14:tracePt t="148354" x="6823075" y="4911725"/>
          <p14:tracePt t="148367" x="6796088" y="4946650"/>
          <p14:tracePt t="148382" x="6759575" y="4983163"/>
          <p14:tracePt t="148400" x="6759575" y="4991100"/>
          <p14:tracePt t="148415" x="6751638" y="5010150"/>
          <p14:tracePt t="148432" x="6742113" y="5010150"/>
          <p14:tracePt t="148449" x="6742113" y="5018088"/>
          <p14:tracePt t="148506" x="6732588" y="5037138"/>
          <p14:tracePt t="148519" x="6724650" y="5045075"/>
          <p14:tracePt t="148532" x="6715125" y="5054600"/>
          <p14:tracePt t="148545" x="6715125" y="5062538"/>
          <p14:tracePt t="148596" x="6705600" y="5062538"/>
          <p14:tracePt t="148609" x="6705600" y="5072063"/>
          <p14:tracePt t="148647" x="6705600" y="5081588"/>
          <p14:tracePt t="148659" x="6697663" y="5081588"/>
          <p14:tracePt t="148672" x="6697663" y="5089525"/>
          <p14:tracePt t="148710" x="6688138" y="5089525"/>
          <p14:tracePt t="148723" x="6688138" y="5099050"/>
          <p14:tracePt t="148787" x="6688138" y="5108575"/>
          <p14:tracePt t="150986" x="6697663" y="5108575"/>
          <p14:tracePt t="150999" x="6732588" y="5108575"/>
          <p14:tracePt t="151012" x="6823075" y="5099050"/>
          <p14:tracePt t="151024" x="6965950" y="5081588"/>
          <p14:tracePt t="151037" x="7205663" y="5081588"/>
          <p14:tracePt t="151050" x="7491413" y="5062538"/>
          <p14:tracePt t="151062" x="7688263" y="5062538"/>
          <p14:tracePt t="151077" x="7840663" y="5062538"/>
          <p14:tracePt t="151094" x="8037513" y="5062538"/>
          <p14:tracePt t="151110" x="8242300" y="5062538"/>
          <p14:tracePt t="151127" x="8643938" y="5062538"/>
          <p14:tracePt t="151143" x="8769350" y="5062538"/>
          <p14:tracePt t="151160" x="8894763" y="5062538"/>
          <p14:tracePt t="151177" x="9082088" y="5072063"/>
          <p14:tracePt t="151193" x="9126538" y="5072063"/>
          <p14:tracePt t="151210" x="9144000" y="5081588"/>
          <p14:tracePt t="151227" x="9161463" y="5089525"/>
          <p14:tracePt t="151253" x="9170988" y="5089525"/>
          <p14:tracePt t="151278" x="9180513" y="5089525"/>
          <p14:tracePt t="151469" x="9170988" y="5089525"/>
          <p14:tracePt t="151494" x="9161463" y="5089525"/>
          <p14:tracePt t="151507" x="9153525" y="5089525"/>
          <p14:tracePt t="151520" x="9134475" y="5089525"/>
          <p14:tracePt t="151532" x="9117013" y="5089525"/>
          <p14:tracePt t="151545" x="9090025" y="5089525"/>
          <p14:tracePt t="151559" x="9037638" y="5089525"/>
          <p14:tracePt t="151576" x="8939213" y="5089525"/>
          <p14:tracePt t="151593" x="8786813" y="5089525"/>
          <p14:tracePt t="151609" x="8545513" y="5089525"/>
          <p14:tracePt t="151626" x="8447088" y="5089525"/>
          <p14:tracePt t="151643" x="8367713" y="5089525"/>
          <p14:tracePt t="151660" x="8224838" y="5089525"/>
          <p14:tracePt t="151676" x="8153400" y="5089525"/>
          <p14:tracePt t="151693" x="8054975" y="5089525"/>
          <p14:tracePt t="151709" x="7939088" y="5089525"/>
          <p14:tracePt t="151726" x="7742238" y="5081588"/>
          <p14:tracePt t="151743" x="7680325" y="5081588"/>
          <p14:tracePt t="151759" x="7626350" y="5072063"/>
          <p14:tracePt t="151776" x="7554913" y="5062538"/>
          <p14:tracePt t="151792" x="7527925" y="5062538"/>
          <p14:tracePt t="151809" x="7518400" y="5062538"/>
          <p14:tracePt t="151826" x="7500938" y="5054600"/>
          <p14:tracePt t="151875" x="7491413" y="5054600"/>
          <p14:tracePt t="151900" x="7483475" y="5054600"/>
          <p14:tracePt t="151939" x="7473950" y="5054600"/>
          <p14:tracePt t="151951" x="7456488" y="5054600"/>
          <p14:tracePt t="151964" x="7419975" y="5054600"/>
          <p14:tracePt t="151977" x="7313613" y="5054600"/>
          <p14:tracePt t="151992" x="7072313" y="5054600"/>
          <p14:tracePt t="152009" x="6724650" y="5054600"/>
          <p14:tracePt t="152025" x="6394450" y="5099050"/>
          <p14:tracePt t="152042" x="6126163" y="5116513"/>
          <p14:tracePt t="152058" x="6062663" y="5126038"/>
          <p14:tracePt t="152075" x="6037263" y="5126038"/>
          <p14:tracePt t="152092" x="6000750" y="5126038"/>
          <p14:tracePt t="152108" x="5991225" y="5126038"/>
          <p14:tracePt t="152129" x="5983288" y="5126038"/>
          <p14:tracePt t="152409" x="6000750" y="5126038"/>
          <p14:tracePt t="152422" x="6045200" y="5116513"/>
          <p14:tracePt t="152434" x="6116638" y="5108575"/>
          <p14:tracePt t="152447" x="6205538" y="5089525"/>
          <p14:tracePt t="152460" x="6313488" y="5072063"/>
          <p14:tracePt t="152474" x="6375400" y="5072063"/>
          <p14:tracePt t="152491" x="6402388" y="5072063"/>
          <p14:tracePt t="152508" x="6411913" y="5072063"/>
          <p14:tracePt t="152524" x="6438900" y="5072063"/>
          <p14:tracePt t="152541" x="6446838" y="5072063"/>
          <p14:tracePt t="152561" x="6456363" y="5072063"/>
          <p14:tracePt t="152587" x="6465888" y="5072063"/>
          <p14:tracePt t="152600" x="6473825" y="5072063"/>
          <p14:tracePt t="152638" x="6483350" y="5072063"/>
          <p14:tracePt t="152663" x="6491288" y="5072063"/>
          <p14:tracePt t="152676" x="6500813" y="5072063"/>
          <p14:tracePt t="152701" x="6510338" y="5072063"/>
          <p14:tracePt t="152727" x="6518275" y="5072063"/>
          <p14:tracePt t="152752" x="6537325" y="5072063"/>
          <p14:tracePt t="152777" x="6554788" y="5072063"/>
          <p14:tracePt t="152803" x="6562725" y="5072063"/>
          <p14:tracePt t="152816" x="6572250" y="5072063"/>
          <p14:tracePt t="152841" x="6581775" y="5072063"/>
          <p14:tracePt t="152866" x="6589713" y="5072063"/>
          <p14:tracePt t="153731" x="6599238" y="5072063"/>
          <p14:tracePt t="153795" x="6616700" y="5072063"/>
          <p14:tracePt t="153807" x="6643688" y="5072063"/>
          <p14:tracePt t="153820" x="6697663" y="5072063"/>
          <p14:tracePt t="153832" x="6759575" y="5072063"/>
          <p14:tracePt t="153845" x="6867525" y="5072063"/>
          <p14:tracePt t="153858" x="6956425" y="5072063"/>
          <p14:tracePt t="153872" x="7037388" y="5072063"/>
          <p14:tracePt t="153888" x="7108825" y="5072063"/>
          <p14:tracePt t="153906" x="7170738" y="5072063"/>
          <p14:tracePt t="153922" x="7251700" y="5072063"/>
          <p14:tracePt t="153938" x="7269163" y="5072063"/>
          <p14:tracePt t="153955" x="7277100" y="5072063"/>
          <p14:tracePt t="153972" x="7296150" y="5072063"/>
          <p14:tracePt t="154010" x="7304088" y="5072063"/>
          <p14:tracePt t="154086" x="7313613" y="5072063"/>
          <p14:tracePt t="154112" x="7323138" y="5072063"/>
          <p14:tracePt t="154125" x="7331075" y="5072063"/>
          <p14:tracePt t="154137" x="7348538" y="5072063"/>
          <p14:tracePt t="154150" x="7367588" y="5072063"/>
          <p14:tracePt t="154163" x="7385050" y="5072063"/>
          <p14:tracePt t="154175" x="7402513" y="5072063"/>
          <p14:tracePt t="154188" x="7419975" y="5072063"/>
          <p14:tracePt t="154204" x="7446963" y="5072063"/>
          <p14:tracePt t="154221" x="7456488" y="5072063"/>
          <p14:tracePt t="154238" x="7466013" y="5072063"/>
          <p14:tracePt t="154254" x="7473950" y="5072063"/>
          <p14:tracePt t="154271" x="7483475" y="5072063"/>
          <p14:tracePt t="154290" x="7491413" y="5072063"/>
          <p14:tracePt t="154582" x="7483475" y="5072063"/>
          <p14:tracePt t="154607" x="7473950" y="5072063"/>
          <p14:tracePt t="154633" x="7466013" y="5072063"/>
          <p14:tracePt t="154671" x="7456488" y="5072063"/>
          <p14:tracePt t="154861" x="7466013" y="5072063"/>
          <p14:tracePt t="154874" x="7473950" y="5072063"/>
          <p14:tracePt t="154887" x="7500938" y="5072063"/>
          <p14:tracePt t="154900" x="7537450" y="5072063"/>
          <p14:tracePt t="154912" x="7608888" y="5072063"/>
          <p14:tracePt t="154925" x="7697788" y="5072063"/>
          <p14:tracePt t="154938" x="7777163" y="5072063"/>
          <p14:tracePt t="154953" x="7858125" y="5072063"/>
          <p14:tracePt t="154970" x="7902575" y="5072063"/>
          <p14:tracePt t="154986" x="7929563" y="5072063"/>
          <p14:tracePt t="155003" x="8010525" y="5072063"/>
          <p14:tracePt t="155019" x="8018463" y="5072063"/>
          <p14:tracePt t="155036" x="8027988" y="5072063"/>
          <p14:tracePt t="155053" x="8037513" y="5072063"/>
          <p14:tracePt t="155522" x="8045450" y="5072063"/>
          <p14:tracePt t="155548" x="8054975" y="5072063"/>
          <p14:tracePt t="155751" x="8062913" y="5072063"/>
          <p14:tracePt t="156005" x="8072438" y="5072063"/>
          <p14:tracePt t="156018" x="8099425" y="5072063"/>
          <p14:tracePt t="156031" x="8143875" y="5072063"/>
          <p14:tracePt t="156043" x="8224838" y="5072063"/>
          <p14:tracePt t="156056" x="8340725" y="5072063"/>
          <p14:tracePt t="156069" x="8439150" y="5072063"/>
          <p14:tracePt t="156084" x="8528050" y="5072063"/>
          <p14:tracePt t="156101" x="8616950" y="5072063"/>
          <p14:tracePt t="156117" x="8697913" y="5072063"/>
          <p14:tracePt t="156134" x="8777288" y="5072063"/>
          <p14:tracePt t="156151" x="8796338" y="5072063"/>
          <p14:tracePt t="156167" x="8813800" y="5072063"/>
          <p14:tracePt t="157061" x="8804275" y="5072063"/>
          <p14:tracePt t="157073" x="8759825" y="5072063"/>
          <p14:tracePt t="157086" x="8661400" y="5045075"/>
          <p14:tracePt t="157099" x="8528050" y="5027613"/>
          <p14:tracePt t="157115" x="8188325" y="4983163"/>
          <p14:tracePt t="157132" x="7956550" y="4956175"/>
          <p14:tracePt t="157149" x="7697788" y="4938713"/>
          <p14:tracePt t="157165" x="7527925" y="4938713"/>
          <p14:tracePt t="157182" x="7491413" y="4938713"/>
          <p14:tracePt t="157199" x="7429500" y="4938713"/>
          <p14:tracePt t="157215" x="7224713" y="4938713"/>
          <p14:tracePt t="157232" x="7153275" y="4938713"/>
          <p14:tracePt t="157249" x="7126288" y="4938713"/>
          <p14:tracePt t="157266" x="7108825" y="4938713"/>
          <p14:tracePt t="157282" x="7099300" y="4938713"/>
          <p14:tracePt t="157315" x="7089775" y="4938713"/>
          <p14:tracePt t="157340" x="7081838" y="4938713"/>
          <p14:tracePt t="157352" x="7072313" y="4938713"/>
          <p14:tracePt t="157365" x="7054850" y="4938713"/>
          <p14:tracePt t="157378" x="7037388" y="4938713"/>
          <p14:tracePt t="157391" x="7010400" y="4938713"/>
          <p14:tracePt t="157404" x="6991350" y="4938713"/>
          <p14:tracePt t="157417" x="6973888" y="4938713"/>
          <p14:tracePt t="157432" x="6965950" y="4938713"/>
          <p14:tracePt t="157448" x="6946900" y="4938713"/>
          <p14:tracePt t="157465" x="6929438" y="4938713"/>
          <p14:tracePt t="157481" x="6911975" y="4938713"/>
          <p14:tracePt t="157498" x="6884988" y="4938713"/>
          <p14:tracePt t="157515" x="6875463" y="4938713"/>
          <p14:tracePt t="157531" x="6831013" y="4938713"/>
          <p14:tracePt t="157548" x="6804025" y="4938713"/>
          <p14:tracePt t="157565" x="6786563" y="4938713"/>
          <p14:tracePt t="157581" x="6751638" y="4938713"/>
          <p14:tracePt t="157598" x="6742113" y="4938713"/>
          <p14:tracePt t="157619" x="6732588" y="4938713"/>
          <p14:tracePt t="157645" x="6724650" y="4938713"/>
          <p14:tracePt t="158141" x="6724650" y="4946650"/>
          <p14:tracePt t="158153" x="6742113" y="4946650"/>
          <p14:tracePt t="158166" x="6769100" y="4956175"/>
          <p14:tracePt t="158180" x="6796088" y="4956175"/>
          <p14:tracePt t="158197" x="6858000" y="4956175"/>
          <p14:tracePt t="158213" x="6965950" y="4965700"/>
          <p14:tracePt t="158230" x="7313613" y="4991100"/>
          <p14:tracePt t="158247" x="7491413" y="4991100"/>
          <p14:tracePt t="158263" x="7626350" y="4991100"/>
          <p14:tracePt t="158280" x="7840663" y="5010150"/>
          <p14:tracePt t="158296" x="7920038" y="5010150"/>
          <p14:tracePt t="158313" x="7956550" y="5018088"/>
          <p14:tracePt t="158330" x="7991475" y="5018088"/>
          <p14:tracePt t="158347" x="8054975" y="5027613"/>
          <p14:tracePt t="158363" x="8072438" y="5037138"/>
          <p14:tracePt t="158380" x="8089900" y="5037138"/>
          <p14:tracePt t="158396" x="8116888" y="5037138"/>
          <p14:tracePt t="158413" x="8134350" y="5037138"/>
          <p14:tracePt t="158430" x="8143875" y="5037138"/>
          <p14:tracePt t="158446" x="8170863" y="5037138"/>
          <p14:tracePt t="158463" x="8180388" y="5037138"/>
          <p14:tracePt t="158479" x="8188325" y="5037138"/>
          <p14:tracePt t="158496" x="8205788" y="5037138"/>
          <p14:tracePt t="158521" x="8215313" y="5037138"/>
          <p14:tracePt t="158546" x="8224838" y="5037138"/>
          <p14:tracePt t="158597" x="8232775" y="5037138"/>
          <p14:tracePt t="159907" x="8242300" y="5037138"/>
          <p14:tracePt t="159921" x="8251825" y="5037138"/>
          <p14:tracePt t="159933" x="8277225" y="5037138"/>
          <p14:tracePt t="159946" x="8340725" y="5037138"/>
          <p14:tracePt t="159960" x="8439150" y="5037138"/>
          <p14:tracePt t="159977" x="8562975" y="5037138"/>
          <p14:tracePt t="159993" x="8670925" y="5037138"/>
          <p14:tracePt t="160010" x="8796338" y="5037138"/>
          <p14:tracePt t="160026" x="8823325" y="5037138"/>
          <p14:tracePt t="160043" x="8840788" y="5037138"/>
          <p14:tracePt t="160060" x="8875713" y="5037138"/>
          <p14:tracePt t="160076" x="8894763" y="5037138"/>
          <p14:tracePt t="160093" x="8902700" y="5037138"/>
          <p14:tracePt t="160110" x="8920163" y="5037138"/>
          <p14:tracePt t="160111" x="8947150" y="5037138"/>
          <p14:tracePt t="160126" x="8974138" y="5037138"/>
          <p14:tracePt t="160143" x="9010650" y="5037138"/>
          <p14:tracePt t="160160" x="9037638" y="5037138"/>
          <p14:tracePt t="160176" x="9072563" y="5037138"/>
          <p14:tracePt t="160193" x="9082088" y="5037138"/>
          <p14:tracePt t="160209" x="9090025" y="5037138"/>
          <p14:tracePt t="160227" x="9099550" y="5037138"/>
          <p14:tracePt t="160243" x="9109075" y="5037138"/>
          <p14:tracePt t="160963" x="9099550" y="5037138"/>
          <p14:tracePt t="160975" x="9072563" y="5037138"/>
          <p14:tracePt t="160988" x="9045575" y="5037138"/>
          <p14:tracePt t="161001" x="8956675" y="5037138"/>
          <p14:tracePt t="161013" x="8823325" y="5037138"/>
          <p14:tracePt t="161026" x="8545513" y="5037138"/>
          <p14:tracePt t="161041" x="8277225" y="5037138"/>
          <p14:tracePt t="161058" x="8045450" y="5037138"/>
          <p14:tracePt t="161075" x="7956550" y="5037138"/>
          <p14:tracePt t="161091" x="7885113" y="5037138"/>
          <p14:tracePt t="161108" x="7831138" y="5037138"/>
          <p14:tracePt t="161124" x="7715250" y="5037138"/>
          <p14:tracePt t="161141" x="7616825" y="5037138"/>
          <p14:tracePt t="161158" x="7608888" y="5037138"/>
          <p14:tracePt t="161174" x="7589838" y="5037138"/>
          <p14:tracePt t="161191" x="7510463" y="5045075"/>
          <p14:tracePt t="161208" x="7456488" y="5054600"/>
          <p14:tracePt t="161224" x="7429500" y="5054600"/>
          <p14:tracePt t="161241" x="7412038" y="5054600"/>
          <p14:tracePt t="161257" x="7402513" y="5054600"/>
          <p14:tracePt t="161280" x="7394575" y="5054600"/>
          <p14:tracePt t="161318" x="7385050" y="5054600"/>
          <p14:tracePt t="161343" x="7375525" y="5054600"/>
          <p14:tracePt t="161369" x="7367588" y="5054600"/>
          <p14:tracePt t="161381" x="7358063" y="5054600"/>
          <p14:tracePt t="161394" x="7348538" y="5054600"/>
          <p14:tracePt t="161419" x="7340600" y="5054600"/>
          <p14:tracePt t="161432" x="7331075" y="5054600"/>
          <p14:tracePt t="161445" x="7323138" y="5062538"/>
          <p14:tracePt t="161458" x="7304088" y="5072063"/>
          <p14:tracePt t="161474" x="7286625" y="5072063"/>
          <p14:tracePt t="161490" x="7269163" y="5081588"/>
          <p14:tracePt t="161507" x="7251700" y="5089525"/>
          <p14:tracePt t="161508" x="7232650" y="5099050"/>
          <p14:tracePt t="161524" x="7215188" y="5108575"/>
          <p14:tracePt t="161540" x="7197725" y="5116513"/>
          <p14:tracePt t="161557" x="7180263" y="5116513"/>
          <p14:tracePt t="161574" x="7153275" y="5143500"/>
          <p14:tracePt t="161590" x="7143750" y="5143500"/>
          <p14:tracePt t="161607" x="7126288" y="5160963"/>
          <p14:tracePt t="161623" x="7108825" y="5187950"/>
          <p14:tracePt t="161640" x="7099300" y="5187950"/>
          <p14:tracePt t="161657" x="7089775" y="5197475"/>
          <p14:tracePt t="161674" x="7072313" y="5224463"/>
          <p14:tracePt t="161690" x="7072313" y="5232400"/>
          <p14:tracePt t="161707" x="7062788" y="5241925"/>
          <p14:tracePt t="161723" x="7054850" y="5259388"/>
          <p14:tracePt t="161724" x="7054850" y="5268913"/>
          <p14:tracePt t="161740" x="7037388" y="5286375"/>
          <p14:tracePt t="161757" x="7027863" y="5295900"/>
          <p14:tracePt t="161773" x="7027863" y="5303838"/>
          <p14:tracePt t="161790" x="7027863" y="5313363"/>
          <p14:tracePt t="161806" x="7018338" y="5313363"/>
          <p14:tracePt t="161825" x="7018338" y="5322888"/>
          <p14:tracePt t="163899" x="7027863" y="5322888"/>
          <p14:tracePt t="163911" x="7045325" y="5322888"/>
          <p14:tracePt t="163924" x="7089775" y="5322888"/>
          <p14:tracePt t="163936" x="7161213" y="5322888"/>
          <p14:tracePt t="163952" x="7277100" y="5313363"/>
          <p14:tracePt t="163969" x="7367588" y="5313363"/>
          <p14:tracePt t="163986" x="7510463" y="5313363"/>
          <p14:tracePt t="164002" x="7537450" y="5313363"/>
          <p14:tracePt t="164019" x="7572375" y="5313363"/>
          <p14:tracePt t="164036" x="7599363" y="5313363"/>
          <p14:tracePt t="164052" x="7634288" y="5313363"/>
          <p14:tracePt t="164069" x="7653338" y="5313363"/>
          <p14:tracePt t="164085" x="7680325" y="5313363"/>
          <p14:tracePt t="164102" x="7724775" y="5313363"/>
          <p14:tracePt t="164119" x="7742238" y="5313363"/>
          <p14:tracePt t="164136" x="7769225" y="5313363"/>
          <p14:tracePt t="164152" x="7804150" y="5313363"/>
          <p14:tracePt t="164169" x="7831138" y="5313363"/>
          <p14:tracePt t="164185" x="7840663" y="5313363"/>
          <p14:tracePt t="164202" x="7858125" y="5313363"/>
          <p14:tracePt t="164218" x="7867650" y="5313363"/>
          <p14:tracePt t="164235" x="7875588" y="5313363"/>
          <p14:tracePt t="165792" x="7894638" y="5313363"/>
          <p14:tracePt t="165805" x="7912100" y="5313363"/>
          <p14:tracePt t="165818" x="7939088" y="5313363"/>
          <p14:tracePt t="165832" x="7974013" y="5313363"/>
          <p14:tracePt t="165849" x="8027988" y="5313363"/>
          <p14:tracePt t="165865" x="8072438" y="5313363"/>
          <p14:tracePt t="165882" x="8153400" y="5313363"/>
          <p14:tracePt t="165899" x="8180388" y="5313363"/>
          <p14:tracePt t="165915" x="8197850" y="5313363"/>
          <p14:tracePt t="165932" x="8215313" y="5313363"/>
          <p14:tracePt t="165948" x="8224838" y="5313363"/>
          <p14:tracePt t="165970" x="8232775" y="5313363"/>
          <p14:tracePt t="165983" x="8242300" y="5313363"/>
          <p14:tracePt t="165998" x="8251825" y="5313363"/>
          <p14:tracePt t="166015" x="8259763" y="5313363"/>
          <p14:tracePt t="166032" x="8277225" y="5313363"/>
          <p14:tracePt t="166048" x="8340725" y="5330825"/>
          <p14:tracePt t="167597" x="8358188" y="5330825"/>
          <p14:tracePt t="167610" x="8385175" y="5330825"/>
          <p14:tracePt t="167623" x="8420100" y="5322888"/>
          <p14:tracePt t="167635" x="8491538" y="5313363"/>
          <p14:tracePt t="167648" x="8582025" y="5303838"/>
          <p14:tracePt t="167662" x="8680450" y="5303838"/>
          <p14:tracePt t="167678" x="8777288" y="5303838"/>
          <p14:tracePt t="167695" x="8875713" y="5303838"/>
          <p14:tracePt t="167712" x="9072563" y="5303838"/>
          <p14:tracePt t="167728" x="9144000" y="5303838"/>
          <p14:tracePt t="167745" x="9242425" y="5303838"/>
          <p14:tracePt t="167762" x="9385300" y="5303838"/>
          <p14:tracePt t="167778" x="9420225" y="5303838"/>
          <p14:tracePt t="167795" x="9466263" y="5295900"/>
          <p14:tracePt t="167812" x="9483725" y="5295900"/>
          <p14:tracePt t="167828" x="9518650" y="5295900"/>
          <p14:tracePt t="167845" x="9528175" y="5295900"/>
          <p14:tracePt t="167861" x="9545638" y="5295900"/>
          <p14:tracePt t="167878" x="9555163" y="5295900"/>
          <p14:tracePt t="167895" x="9563100" y="5295900"/>
          <p14:tracePt t="167940" x="9572625" y="5295900"/>
          <p14:tracePt t="168398" x="9590088" y="5295900"/>
          <p14:tracePt t="168423" x="9599613" y="5295900"/>
          <p14:tracePt t="168436" x="9617075" y="5295900"/>
          <p14:tracePt t="168474" x="9626600" y="5295900"/>
          <p14:tracePt t="168588" x="9634538" y="5295900"/>
          <p14:tracePt t="168614" x="9644063" y="5295900"/>
          <p14:tracePt t="168639" x="9653588" y="5303838"/>
          <p14:tracePt t="168665" x="9671050" y="5313363"/>
          <p14:tracePt t="168677" x="9680575" y="5322888"/>
          <p14:tracePt t="168690" x="9688513" y="5322888"/>
          <p14:tracePt t="168703" x="9688513" y="5330825"/>
          <p14:tracePt t="168715" x="9698038" y="5340350"/>
          <p14:tracePt t="168729" x="9698038" y="5348288"/>
          <p14:tracePt t="168779" x="9705975" y="5357813"/>
          <p14:tracePt t="169250" x="9715500" y="5357813"/>
          <p14:tracePt t="169262" x="9732963" y="5357813"/>
          <p14:tracePt t="169275" x="9777413" y="5357813"/>
          <p14:tracePt t="169287" x="9831388" y="5357813"/>
          <p14:tracePt t="169301" x="9929813" y="5357813"/>
          <p14:tracePt t="169313" x="10010775" y="5357813"/>
          <p14:tracePt t="169326" x="10055225" y="5357813"/>
          <p14:tracePt t="169342" x="10082213" y="5348288"/>
          <p14:tracePt t="169359" x="10109200" y="5348288"/>
          <p14:tracePt t="169375" x="10126663" y="5348288"/>
          <p14:tracePt t="169392" x="10153650" y="5348288"/>
          <p14:tracePt t="169409" x="10171113" y="5348288"/>
          <p14:tracePt t="169425" x="10180638" y="5348288"/>
          <p14:tracePt t="169442" x="10188575" y="5348288"/>
          <p14:tracePt t="169458" x="10198100" y="5348288"/>
          <p14:tracePt t="169478" x="10206038" y="5348288"/>
          <p14:tracePt t="169492" x="10215563" y="5348288"/>
          <p14:tracePt t="169509" x="10225088" y="5348288"/>
          <p14:tracePt t="169525" x="10242550" y="5348288"/>
          <p14:tracePt t="169542" x="10277475" y="5348288"/>
          <p14:tracePt t="169558" x="10296525" y="5348288"/>
          <p14:tracePt t="169575" x="10313988" y="5348288"/>
          <p14:tracePt t="169592" x="10340975" y="5348288"/>
          <p14:tracePt t="169608" x="10348913" y="5348288"/>
          <p14:tracePt t="169625" x="10367963" y="5348288"/>
          <p14:tracePt t="170100" x="10348913" y="5348288"/>
          <p14:tracePt t="170113" x="10313988" y="5348288"/>
          <p14:tracePt t="170125" x="10161588" y="5330825"/>
          <p14:tracePt t="170138" x="9777413" y="5295900"/>
          <p14:tracePt t="170151" x="9126538" y="5214938"/>
          <p14:tracePt t="170163" x="8545513" y="5126038"/>
          <p14:tracePt t="170176" x="8277225" y="5062538"/>
          <p14:tracePt t="170191" x="8197850" y="5045075"/>
          <p14:tracePt t="170207" x="8170863" y="5037138"/>
          <p14:tracePt t="170224" x="8161338" y="5037138"/>
          <p14:tracePt t="170240" x="8143875" y="5018088"/>
          <p14:tracePt t="170265" x="8134350" y="5018088"/>
          <p14:tracePt t="170278" x="8099425" y="4991100"/>
          <p14:tracePt t="170291" x="7991475" y="4946650"/>
          <p14:tracePt t="170307" x="7786688" y="4830763"/>
          <p14:tracePt t="170323" x="7608888" y="4724400"/>
          <p14:tracePt t="170340" x="7581900" y="4705350"/>
          <p14:tracePt t="170357" x="7554913" y="4687888"/>
          <p14:tracePt t="170373" x="7545388" y="4679950"/>
          <p14:tracePt t="170418" x="7537450" y="4679950"/>
          <p14:tracePt t="170468" x="7527925" y="4679950"/>
          <p14:tracePt t="170481" x="7518400" y="4679950"/>
          <p14:tracePt t="170494" x="7500938" y="4679950"/>
          <p14:tracePt t="170507" x="7473950" y="4679950"/>
          <p14:tracePt t="170523" x="7439025" y="4679950"/>
          <p14:tracePt t="170540" x="7358063" y="4679950"/>
          <p14:tracePt t="170557" x="7099300" y="4679950"/>
          <p14:tracePt t="170573" x="6991350" y="4697413"/>
          <p14:tracePt t="170590" x="6894513" y="4714875"/>
          <p14:tracePt t="170606" x="6813550" y="4741863"/>
          <p14:tracePt t="170623" x="6688138" y="4786313"/>
          <p14:tracePt t="170639" x="6670675" y="4786313"/>
          <p14:tracePt t="170656" x="6661150" y="4795838"/>
          <p14:tracePt t="170673" x="6653213" y="4803775"/>
          <p14:tracePt t="170689" x="6653213" y="4813300"/>
          <p14:tracePt t="170706" x="6653213" y="4822825"/>
          <p14:tracePt t="170723" x="6653213" y="4848225"/>
          <p14:tracePt t="170739" x="6653213" y="4884738"/>
          <p14:tracePt t="170756" x="6653213" y="4919663"/>
          <p14:tracePt t="170773" x="6653213" y="5037138"/>
          <p14:tracePt t="170789" x="6653213" y="5081588"/>
          <p14:tracePt t="170806" x="6653213" y="5143500"/>
          <p14:tracePt t="170822" x="6653213" y="5214938"/>
          <p14:tracePt t="170839" x="6653213" y="5348288"/>
          <p14:tracePt t="170856" x="6653213" y="5411788"/>
          <p14:tracePt t="170872" x="6653213" y="5465763"/>
          <p14:tracePt t="170889" x="6661150" y="5545138"/>
          <p14:tracePt t="170906" x="6661150" y="5554663"/>
          <p14:tracePt t="170922" x="6670675" y="5572125"/>
          <p14:tracePt t="170963" x="6670675" y="5581650"/>
          <p14:tracePt t="171052" x="6680200" y="5581650"/>
          <p14:tracePt t="171065" x="6680200" y="5589588"/>
          <p14:tracePt t="171077" x="6680200" y="5608638"/>
          <p14:tracePt t="171090" x="6688138" y="5634038"/>
          <p14:tracePt t="171105" x="6688138" y="5653088"/>
          <p14:tracePt t="171122" x="6688138" y="5688013"/>
          <p14:tracePt t="171139" x="6688138" y="5715000"/>
          <p14:tracePt t="171155" x="6688138" y="5759450"/>
          <p14:tracePt t="171172" x="6688138" y="5768975"/>
          <p14:tracePt t="171189" x="6688138" y="5786438"/>
          <p14:tracePt t="171205" x="6697663" y="5830888"/>
          <p14:tracePt t="171222" x="6705600" y="5848350"/>
          <p14:tracePt t="171238" x="6715125" y="5867400"/>
          <p14:tracePt t="171586" x="6715125" y="5857875"/>
          <p14:tracePt t="171599" x="6715125" y="5848350"/>
          <p14:tracePt t="171624" x="6715125" y="5840413"/>
          <p14:tracePt t="171637" x="6715125" y="5830888"/>
          <p14:tracePt t="171662" x="6732588" y="5813425"/>
          <p14:tracePt t="171675" x="6751638" y="5786438"/>
          <p14:tracePt t="171688" x="6804025" y="5732463"/>
          <p14:tracePt t="171700" x="6884988" y="5653088"/>
          <p14:tracePt t="171713" x="6983413" y="5545138"/>
          <p14:tracePt t="171725" x="7099300" y="5411788"/>
          <p14:tracePt t="171738" x="7153275" y="5330825"/>
          <p14:tracePt t="171754" x="7188200" y="5286375"/>
          <p14:tracePt t="171771" x="7205663" y="5276850"/>
          <p14:tracePt t="171787" x="7205663" y="5259388"/>
          <p14:tracePt t="171804" x="7215188" y="5251450"/>
          <p14:tracePt t="172030" x="7215188" y="5241925"/>
          <p14:tracePt t="172043" x="7205663" y="5241925"/>
          <p14:tracePt t="172056" x="7197725" y="5232400"/>
          <p14:tracePt t="172081" x="7188200" y="5224463"/>
          <p14:tracePt t="172094" x="7161213" y="5205413"/>
          <p14:tracePt t="172106" x="7143750" y="5197475"/>
          <p14:tracePt t="172120" x="7116763" y="5180013"/>
          <p14:tracePt t="172137" x="7072313" y="5153025"/>
          <p14:tracePt t="172153" x="7027863" y="5133975"/>
          <p14:tracePt t="172170" x="6919913" y="5089525"/>
          <p14:tracePt t="172186" x="6867525" y="5072063"/>
          <p14:tracePt t="172203" x="6813550" y="5072063"/>
          <p14:tracePt t="172220" x="6732588" y="5062538"/>
          <p14:tracePt t="172221" x="6688138" y="5062538"/>
          <p14:tracePt t="172236" x="6626225" y="5062538"/>
          <p14:tracePt t="172253" x="6599238" y="5062538"/>
          <p14:tracePt t="172270" x="6562725" y="5062538"/>
          <p14:tracePt t="172286" x="6510338" y="5062538"/>
          <p14:tracePt t="172303" x="6491288" y="5081588"/>
          <p14:tracePt t="172320" x="6473825" y="5089525"/>
          <p14:tracePt t="172336" x="6438900" y="5108575"/>
          <p14:tracePt t="172353" x="6429375" y="5116513"/>
          <p14:tracePt t="172369" x="6411913" y="5126038"/>
          <p14:tracePt t="172411" x="6411913" y="5133975"/>
          <p14:tracePt t="172449" x="6411913" y="5143500"/>
          <p14:tracePt t="172462" x="6411913" y="5153025"/>
          <p14:tracePt t="172475" x="6411913" y="5160963"/>
          <p14:tracePt t="172487" x="6429375" y="5187950"/>
          <p14:tracePt t="172502" x="6465888" y="5224463"/>
          <p14:tracePt t="172519" x="6510338" y="5276850"/>
          <p14:tracePt t="172536" x="6572250" y="5322888"/>
          <p14:tracePt t="172553" x="6688138" y="5394325"/>
          <p14:tracePt t="172569" x="6732588" y="5402263"/>
          <p14:tracePt t="172586" x="6777038" y="5411788"/>
          <p14:tracePt t="172602" x="6858000" y="5419725"/>
          <p14:tracePt t="172619" x="6894513" y="5419725"/>
          <p14:tracePt t="172636" x="6938963" y="5419725"/>
          <p14:tracePt t="172653" x="7054850" y="5394325"/>
          <p14:tracePt t="172669" x="7143750" y="5348288"/>
          <p14:tracePt t="172685" x="7232650" y="5295900"/>
          <p14:tracePt t="172702" x="7331075" y="5232400"/>
          <p14:tracePt t="172719" x="7500938" y="5126038"/>
          <p14:tracePt t="172735" x="7562850" y="5081588"/>
          <p14:tracePt t="172752" x="7581900" y="5045075"/>
          <p14:tracePt t="172769" x="7608888" y="5010150"/>
          <p14:tracePt t="172785" x="7626350" y="4991100"/>
          <p14:tracePt t="172802" x="7634288" y="4973638"/>
          <p14:tracePt t="172819" x="7688263" y="4938713"/>
          <p14:tracePt t="172835" x="7751763" y="4919663"/>
          <p14:tracePt t="172852" x="7848600" y="4894263"/>
          <p14:tracePt t="172869" x="8197850" y="4840288"/>
          <p14:tracePt t="172885" x="8402638" y="4822825"/>
          <p14:tracePt t="172902" x="8582025" y="4822825"/>
          <p14:tracePt t="172919" x="8902700" y="4822825"/>
          <p14:tracePt t="172935" x="9109075" y="4822825"/>
          <p14:tracePt t="172952" x="9232900" y="4822825"/>
          <p14:tracePt t="172968" x="9331325" y="4822825"/>
          <p14:tracePt t="172985" x="9420225" y="4822825"/>
          <p14:tracePt t="173002" x="9447213" y="4822825"/>
          <p14:tracePt t="173018" x="9466263" y="4822825"/>
          <p14:tracePt t="173035" x="9483725" y="4822825"/>
          <p14:tracePt t="173071" x="9491663" y="4822825"/>
          <p14:tracePt t="173199" x="9491663" y="4813300"/>
          <p14:tracePt t="173224" x="9491663" y="4795838"/>
          <p14:tracePt t="173249" x="9491663" y="4786313"/>
          <p14:tracePt t="173275" x="9474200" y="4776788"/>
          <p14:tracePt t="173287" x="9429750" y="4776788"/>
          <p14:tracePt t="173300" x="9367838" y="4759325"/>
          <p14:tracePt t="173313" x="9286875" y="4751388"/>
          <p14:tracePt t="173325" x="9170988" y="4741863"/>
          <p14:tracePt t="173338" x="9072563" y="4741863"/>
          <p14:tracePt t="173351" x="8991600" y="4741863"/>
          <p14:tracePt t="173368" x="8894763" y="4741863"/>
          <p14:tracePt t="173384" x="8786813" y="4741863"/>
          <p14:tracePt t="173401" x="8599488" y="4768850"/>
          <p14:tracePt t="173417" x="8562975" y="4768850"/>
          <p14:tracePt t="173434" x="8528050" y="4776788"/>
          <p14:tracePt t="173451" x="8518525" y="4786313"/>
          <p14:tracePt t="173467" x="8510588" y="4786313"/>
          <p14:tracePt t="173484" x="8501063" y="4803775"/>
          <p14:tracePt t="173503" x="8501063" y="4813300"/>
          <p14:tracePt t="173517" x="8491538" y="4822825"/>
          <p14:tracePt t="173534" x="8491538" y="4830763"/>
          <p14:tracePt t="173550" x="8491538" y="4840288"/>
          <p14:tracePt t="173567" x="8491538" y="4875213"/>
          <p14:tracePt t="173584" x="8491538" y="4894263"/>
          <p14:tracePt t="173600" x="8491538" y="4911725"/>
          <p14:tracePt t="173617" x="8501063" y="4956175"/>
          <p14:tracePt t="173634" x="8518525" y="4973638"/>
          <p14:tracePt t="173650" x="8545513" y="4991100"/>
          <p14:tracePt t="173667" x="8661400" y="5027613"/>
          <p14:tracePt t="173683" x="8715375" y="5037138"/>
          <p14:tracePt t="173700" x="8777288" y="5054600"/>
          <p14:tracePt t="173717" x="8858250" y="5054600"/>
          <p14:tracePt t="173733" x="9037638" y="5072063"/>
          <p14:tracePt t="173750" x="9134475" y="5072063"/>
          <p14:tracePt t="173767" x="9205913" y="5072063"/>
          <p14:tracePt t="173783" x="9296400" y="5072063"/>
          <p14:tracePt t="173800" x="9313863" y="5072063"/>
          <p14:tracePt t="173817" x="9331325" y="5072063"/>
          <p14:tracePt t="173833" x="9340850" y="5062538"/>
          <p14:tracePt t="173858" x="9348788" y="5062538"/>
          <p14:tracePt t="173871" x="9348788" y="5054600"/>
          <p14:tracePt t="173896" x="9358313" y="5054600"/>
          <p14:tracePt t="173909" x="9358313" y="5045075"/>
          <p14:tracePt t="173922" x="9358313" y="5037138"/>
          <p14:tracePt t="173947" x="9358313" y="5027613"/>
          <p14:tracePt t="173960" x="9358313" y="5018088"/>
          <p14:tracePt t="173972" x="9358313" y="5010150"/>
          <p14:tracePt t="173985" x="9358313" y="5000625"/>
          <p14:tracePt t="174000" x="9348788" y="4983163"/>
          <p14:tracePt t="174016" x="9340850" y="4973638"/>
          <p14:tracePt t="174033" x="9331325" y="4965700"/>
          <p14:tracePt t="174050" x="9286875" y="4938713"/>
          <p14:tracePt t="174066" x="9251950" y="4929188"/>
          <p14:tracePt t="174083" x="9232900" y="4919663"/>
          <p14:tracePt t="174100" x="9161463" y="4902200"/>
          <p14:tracePt t="174116" x="9144000" y="4884738"/>
          <p14:tracePt t="174133" x="9126538" y="4884738"/>
          <p14:tracePt t="174150" x="9090025" y="4875213"/>
          <p14:tracePt t="174166" x="9082088" y="4867275"/>
          <p14:tracePt t="174183" x="9063038" y="4867275"/>
          <p14:tracePt t="174199" x="9045575" y="4857750"/>
          <p14:tracePt t="174216" x="9018588" y="4848225"/>
          <p14:tracePt t="174232" x="8991600" y="4840288"/>
          <p14:tracePt t="174249" x="8974138" y="4830763"/>
          <p14:tracePt t="174266" x="8894763" y="4830763"/>
          <p14:tracePt t="174283" x="8858250" y="4830763"/>
          <p14:tracePt t="174299" x="8823325" y="4830763"/>
          <p14:tracePt t="174316" x="8777288" y="4830763"/>
          <p14:tracePt t="174332" x="8751888" y="4830763"/>
          <p14:tracePt t="174349" x="8724900" y="4830763"/>
          <p14:tracePt t="174366" x="8634413" y="4830763"/>
          <p14:tracePt t="174382" x="8572500" y="4830763"/>
          <p14:tracePt t="174399" x="8474075" y="4830763"/>
          <p14:tracePt t="174416" x="8331200" y="4875213"/>
          <p14:tracePt t="174433" x="7796213" y="5108575"/>
          <p14:tracePt t="174449" x="7554913" y="5224463"/>
          <p14:tracePt t="174465" x="7367588" y="5322888"/>
          <p14:tracePt t="174482" x="7089775" y="5419725"/>
          <p14:tracePt t="174499" x="7054850" y="5429250"/>
          <p14:tracePt t="174515" x="7027863" y="5438775"/>
          <p14:tracePt t="174532" x="7010400" y="5446713"/>
          <p14:tracePt t="174549" x="7000875" y="5446713"/>
          <p14:tracePt t="174565" x="6991350" y="5446713"/>
          <p14:tracePt t="174582" x="6983413" y="5446713"/>
          <p14:tracePt t="174633" x="6973888" y="5446713"/>
          <p14:tracePt t="174658" x="6956425" y="5446713"/>
          <p14:tracePt t="174684" x="6938963" y="5446713"/>
          <p14:tracePt t="174696" x="6919913" y="5446713"/>
          <p14:tracePt t="174709" x="6902450" y="5446713"/>
          <p14:tracePt t="174721" x="6884988" y="5446713"/>
          <p14:tracePt t="174734" x="6858000" y="5446713"/>
          <p14:tracePt t="174748" x="6831013" y="5456238"/>
          <p14:tracePt t="174765" x="6804025" y="5456238"/>
          <p14:tracePt t="174781" x="6786563" y="5456238"/>
          <p14:tracePt t="174798" x="6759575" y="5456238"/>
          <p14:tracePt t="174815" x="6751638" y="5456238"/>
          <p14:tracePt t="174831" x="6742113" y="5456238"/>
          <p14:tracePt t="174988" x="6742113" y="5465763"/>
          <p14:tracePt t="175039" x="6742113" y="5473700"/>
          <p14:tracePt t="175052" x="6742113" y="5483225"/>
          <p14:tracePt t="175077" x="6742113" y="5500688"/>
          <p14:tracePt t="175090" x="6742113" y="5537200"/>
          <p14:tracePt t="175102" x="6742113" y="5581650"/>
          <p14:tracePt t="175115" x="6742113" y="5616575"/>
          <p14:tracePt t="175131" x="6742113" y="5643563"/>
          <p14:tracePt t="175147" x="6742113" y="5653088"/>
          <p14:tracePt t="175164" x="6742113" y="5661025"/>
          <p14:tracePt t="175181" x="6742113" y="5670550"/>
          <p14:tracePt t="175197" x="6742113" y="5680075"/>
          <p14:tracePt t="175572" x="6759575" y="5680075"/>
          <p14:tracePt t="175585" x="6769100" y="5680075"/>
          <p14:tracePt t="175598" x="6796088" y="5680075"/>
          <p14:tracePt t="175610" x="6813550" y="5680075"/>
          <p14:tracePt t="175623" x="6848475" y="5680075"/>
          <p14:tracePt t="175636" x="6875463" y="5680075"/>
          <p14:tracePt t="175649" x="6902450" y="5680075"/>
          <p14:tracePt t="175663" x="6919913" y="5680075"/>
          <p14:tracePt t="175687" x="6938963" y="5680075"/>
          <p14:tracePt t="175700" x="6946900" y="5680075"/>
          <p14:tracePt t="175714" x="6956425" y="5680075"/>
          <p14:tracePt t="175750" x="6965950" y="5680075"/>
          <p14:tracePt t="175852" x="6965950" y="5688013"/>
          <p14:tracePt t="175967" x="6965950" y="5697538"/>
          <p14:tracePt t="175991" x="6965950" y="5705475"/>
          <p14:tracePt t="176018" x="6965950" y="5715000"/>
          <p14:tracePt t="176030" x="6965950" y="5724525"/>
          <p14:tracePt t="176043" x="6965950" y="5741988"/>
          <p14:tracePt t="176056" x="6965950" y="5768975"/>
          <p14:tracePt t="176068" x="6965950" y="5795963"/>
          <p14:tracePt t="176081" x="6965950" y="5822950"/>
          <p14:tracePt t="176096" x="6965950" y="5840413"/>
          <p14:tracePt t="176112" x="6965950" y="5848350"/>
          <p14:tracePt t="176129" x="6965950" y="5857875"/>
          <p14:tracePt t="176170" x="6965950" y="5867400"/>
          <p14:tracePt t="177009" x="6983413" y="5848350"/>
          <p14:tracePt t="177021" x="7045325" y="5813425"/>
          <p14:tracePt t="177034" x="7134225" y="5759450"/>
          <p14:tracePt t="177047" x="7269163" y="5697538"/>
          <p14:tracePt t="177061" x="7439025" y="5608638"/>
          <p14:tracePt t="177077" x="7537450" y="5572125"/>
          <p14:tracePt t="177094" x="7616825" y="5545138"/>
          <p14:tracePt t="177111" x="7732713" y="5510213"/>
          <p14:tracePt t="177127" x="7786688" y="5491163"/>
          <p14:tracePt t="177144" x="7804150" y="5491163"/>
          <p14:tracePt t="177161" x="7848600" y="5483225"/>
          <p14:tracePt t="177177" x="7858125" y="5483225"/>
          <p14:tracePt t="177194" x="7885113" y="5473700"/>
          <p14:tracePt t="177210" x="7894638" y="5473700"/>
          <p14:tracePt t="177227" x="7929563" y="5465763"/>
          <p14:tracePt t="177243" x="7956550" y="5465763"/>
          <p14:tracePt t="177260" x="7991475" y="5465763"/>
          <p14:tracePt t="177277" x="8054975" y="5446713"/>
          <p14:tracePt t="177293" x="8089900" y="5429250"/>
          <p14:tracePt t="177310" x="8108950" y="5419725"/>
          <p14:tracePt t="177327" x="8143875" y="5419725"/>
          <p14:tracePt t="177343" x="8161338" y="5419725"/>
          <p14:tracePt t="177364" x="8170863" y="5419725"/>
          <p14:tracePt t="177377" x="8170863" y="5411788"/>
          <p14:tracePt t="177393" x="8180388" y="5411788"/>
          <p14:tracePt t="177411" x="8188325" y="5411788"/>
          <p14:tracePt t="177426" x="8197850" y="5402263"/>
          <p14:tracePt t="177443" x="8215313" y="5402263"/>
          <p14:tracePt t="177460" x="8215313" y="5394325"/>
          <p14:tracePt t="177476" x="8232775" y="5384800"/>
          <p14:tracePt t="177493" x="8251825" y="5375275"/>
          <p14:tracePt t="177510" x="8259763" y="5375275"/>
          <p14:tracePt t="177526" x="8269288" y="5367338"/>
          <p14:tracePt t="177543" x="8286750" y="5357813"/>
          <p14:tracePt t="177560" x="8304213" y="5340350"/>
          <p14:tracePt t="177576" x="8323263" y="5330825"/>
          <p14:tracePt t="177593" x="8358188" y="5303838"/>
          <p14:tracePt t="177609" x="8375650" y="5295900"/>
          <p14:tracePt t="177626" x="8385175" y="5286375"/>
          <p14:tracePt t="177643" x="8394700" y="5286375"/>
          <p14:tracePt t="177720" x="8402638" y="5286375"/>
          <p14:tracePt t="177974" x="8394700" y="5276850"/>
          <p14:tracePt t="177987" x="8367713" y="5276850"/>
          <p14:tracePt t="178000" x="8277225" y="5276850"/>
          <p14:tracePt t="178012" x="8054975" y="5251450"/>
          <p14:tracePt t="178025" x="7653338" y="5214938"/>
          <p14:tracePt t="178042" x="7170738" y="5160963"/>
          <p14:tracePt t="178059" x="7010400" y="5153025"/>
          <p14:tracePt t="178076" x="6884988" y="5143500"/>
          <p14:tracePt t="178092" x="6848475" y="5133975"/>
          <p14:tracePt t="178108" x="6831013" y="5133975"/>
          <p14:tracePt t="178125" x="6813550" y="5133975"/>
          <p14:tracePt t="178142" x="6786563" y="5126038"/>
          <p14:tracePt t="178158" x="6777038" y="5126038"/>
          <p14:tracePt t="178175" x="6751638" y="5126038"/>
          <p14:tracePt t="178192" x="6732588" y="5126038"/>
          <p14:tracePt t="178208" x="6715125" y="5126038"/>
          <p14:tracePt t="178225" x="6688138" y="5126038"/>
          <p14:tracePt t="178241" x="6643688" y="5126038"/>
          <p14:tracePt t="178258" x="6616700" y="5126038"/>
          <p14:tracePt t="178275" x="6589713" y="5126038"/>
          <p14:tracePt t="178291" x="6554788" y="5126038"/>
          <p14:tracePt t="178308" x="6537325" y="5126038"/>
          <p14:tracePt t="178325" x="6527800" y="5126038"/>
          <p14:tracePt t="178342" x="6510338" y="5126038"/>
          <p14:tracePt t="178392" x="6500813" y="5116513"/>
          <p14:tracePt t="178634" x="6500813" y="5108575"/>
          <p14:tracePt t="179779" x="6510338" y="5108575"/>
          <p14:tracePt t="179805" x="6527800" y="5108575"/>
          <p14:tracePt t="179817" x="6562725" y="5108575"/>
          <p14:tracePt t="179830" x="6643688" y="5108575"/>
          <p14:tracePt t="179843" x="6813550" y="5108575"/>
          <p14:tracePt t="179856" x="7161213" y="5108575"/>
          <p14:tracePt t="179872" x="7527925" y="5108575"/>
          <p14:tracePt t="179888" x="7831138" y="5116513"/>
          <p14:tracePt t="179905" x="7956550" y="5143500"/>
          <p14:tracePt t="179922" x="8116888" y="5187950"/>
          <p14:tracePt t="179938" x="8161338" y="5187950"/>
          <p14:tracePt t="179955" x="8205788" y="5205413"/>
          <p14:tracePt t="179971" x="8242300" y="5224463"/>
          <p14:tracePt t="179988" x="8259763" y="5232400"/>
          <p14:tracePt t="180005" x="8269288" y="5232400"/>
          <p14:tracePt t="180022" x="8277225" y="5232400"/>
          <p14:tracePt t="180038" x="8286750" y="5232400"/>
          <p14:tracePt t="180055" x="8286750" y="5241925"/>
          <p14:tracePt t="180072" x="8296275" y="5241925"/>
          <p14:tracePt t="180088" x="8304213" y="5241925"/>
          <p14:tracePt t="180105" x="8313738" y="5241925"/>
          <p14:tracePt t="180121" x="8323263" y="5251450"/>
          <p14:tracePt t="180138" x="8340725" y="5251450"/>
          <p14:tracePt t="180154" x="8358188" y="5259388"/>
          <p14:tracePt t="180171" x="8385175" y="5259388"/>
          <p14:tracePt t="180188" x="8456613" y="5276850"/>
          <p14:tracePt t="180204" x="8474075" y="5286375"/>
          <p14:tracePt t="180222" x="8483600" y="5286375"/>
          <p14:tracePt t="180238" x="8491538" y="5286375"/>
          <p14:tracePt t="180254" x="8491538" y="5295900"/>
          <p14:tracePt t="180271" x="8501063" y="5295900"/>
          <p14:tracePt t="180288" x="8501063" y="5303838"/>
          <p14:tracePt t="180758" x="8474075" y="5303838"/>
          <p14:tracePt t="180771" x="8456613" y="5286375"/>
          <p14:tracePt t="180783" x="8402638" y="5276850"/>
          <p14:tracePt t="180796" x="8304213" y="5251450"/>
          <p14:tracePt t="180809" x="8143875" y="5214938"/>
          <p14:tracePt t="180821" x="7974013" y="5180013"/>
          <p14:tracePt t="180837" x="7777163" y="5143500"/>
          <p14:tracePt t="180853" x="7634288" y="5108575"/>
          <p14:tracePt t="180870" x="7510463" y="5081588"/>
          <p14:tracePt t="180886" x="7340600" y="5045075"/>
          <p14:tracePt t="180903" x="7269163" y="5037138"/>
          <p14:tracePt t="180920" x="7197725" y="5018088"/>
          <p14:tracePt t="180937" x="7099300" y="5010150"/>
          <p14:tracePt t="180953" x="7054850" y="5000625"/>
          <p14:tracePt t="180970" x="7018338" y="5000625"/>
          <p14:tracePt t="180986" x="6983413" y="5000625"/>
          <p14:tracePt t="181003" x="6956425" y="5000625"/>
          <p14:tracePt t="181019" x="6929438" y="5000625"/>
          <p14:tracePt t="181037" x="6884988" y="5000625"/>
          <p14:tracePt t="181053" x="6858000" y="5000625"/>
          <p14:tracePt t="181069" x="6831013" y="5000625"/>
          <p14:tracePt t="181086" x="6804025" y="5000625"/>
          <p14:tracePt t="181103" x="6769100" y="5000625"/>
          <p14:tracePt t="181119" x="6751638" y="5000625"/>
          <p14:tracePt t="181138" x="6742113" y="5000625"/>
          <p14:tracePt t="181153" x="6732588" y="5000625"/>
          <p14:tracePt t="181431" x="6751638" y="5000625"/>
          <p14:tracePt t="181444" x="6786563" y="5000625"/>
          <p14:tracePt t="181456" x="6884988" y="5000625"/>
          <p14:tracePt t="181469" x="7027863" y="5018088"/>
          <p14:tracePt t="181485" x="7269163" y="5081588"/>
          <p14:tracePt t="181502" x="7446963" y="5143500"/>
          <p14:tracePt t="181519" x="7537450" y="5170488"/>
          <p14:tracePt t="181535" x="7670800" y="5232400"/>
          <p14:tracePt t="181552" x="7697788" y="5251450"/>
          <p14:tracePt t="181568" x="7751763" y="5268913"/>
          <p14:tracePt t="181585" x="7813675" y="5303838"/>
          <p14:tracePt t="181602" x="7840663" y="5303838"/>
          <p14:tracePt t="181618" x="7875588" y="5322888"/>
          <p14:tracePt t="181636" x="7912100" y="5340350"/>
          <p14:tracePt t="181652" x="7929563" y="5348288"/>
          <p14:tracePt t="181668" x="7947025" y="5348288"/>
          <p14:tracePt t="181685" x="7956550" y="5357813"/>
          <p14:tracePt t="181710" x="7966075" y="5357813"/>
          <p14:tracePt t="181723" x="7966075" y="5367338"/>
          <p14:tracePt t="181736" x="7974013" y="5367338"/>
          <p14:tracePt t="181837" x="7966075" y="5357813"/>
          <p14:tracePt t="181850" x="7947025" y="5340350"/>
          <p14:tracePt t="181862" x="7920038" y="5330825"/>
          <p14:tracePt t="181875" x="7894638" y="5313363"/>
          <p14:tracePt t="181888" x="7840663" y="5286375"/>
          <p14:tracePt t="181902" x="7769225" y="5259388"/>
          <p14:tracePt t="181918" x="7705725" y="5241925"/>
          <p14:tracePt t="181934" x="7643813" y="5214938"/>
          <p14:tracePt t="181952" x="7527925" y="5180013"/>
          <p14:tracePt t="181968" x="7456488" y="5153025"/>
          <p14:tracePt t="181984" x="7394575" y="5133975"/>
          <p14:tracePt t="182001" x="7331075" y="5108575"/>
          <p14:tracePt t="182018" x="7232650" y="5081588"/>
          <p14:tracePt t="182034" x="7197725" y="5072063"/>
          <p14:tracePt t="182051" x="7143750" y="5054600"/>
          <p14:tracePt t="182067" x="7062788" y="5037138"/>
          <p14:tracePt t="182084" x="7027863" y="5027613"/>
          <p14:tracePt t="182101" x="7000875" y="5018088"/>
          <p14:tracePt t="182117" x="6938963" y="5010150"/>
          <p14:tracePt t="182142" x="6929438" y="5010150"/>
          <p14:tracePt t="182154" x="6919913" y="5010150"/>
          <p14:tracePt t="182167" x="6911975" y="5010150"/>
          <p14:tracePt t="182184" x="6911975" y="5000625"/>
          <p14:tracePt t="182701" x="6902450" y="5000625"/>
          <p14:tracePt t="182714" x="6894513" y="5000625"/>
          <p14:tracePt t="182727" x="6867525" y="5037138"/>
          <p14:tracePt t="182739" x="6823075" y="5081588"/>
          <p14:tracePt t="182752" x="6732588" y="5170488"/>
          <p14:tracePt t="182766" x="6634163" y="5295900"/>
          <p14:tracePt t="182783" x="6562725" y="5384800"/>
          <p14:tracePt t="182799" x="6527800" y="5429250"/>
          <p14:tracePt t="182816" x="6500813" y="5465763"/>
          <p14:tracePt t="182833" x="6500813" y="5473700"/>
          <p14:tracePt t="182849" x="6491288" y="5491163"/>
          <p14:tracePt t="182866" x="6491288" y="5537200"/>
          <p14:tracePt t="182883" x="6510338" y="5572125"/>
          <p14:tracePt t="182899" x="6554788" y="5634038"/>
          <p14:tracePt t="182916" x="6572250" y="5680075"/>
          <p14:tracePt t="182917" x="6599238" y="5724525"/>
          <p14:tracePt t="182933" x="6616700" y="5732463"/>
          <p14:tracePt t="182949" x="6626225" y="5741988"/>
          <p14:tracePt t="182966" x="6626225" y="5751513"/>
          <p14:tracePt t="182983" x="6634163" y="5751513"/>
          <p14:tracePt t="182999" x="6634163" y="5759450"/>
          <p14:tracePt t="183018" x="6643688" y="5759450"/>
          <p14:tracePt t="183033" x="6653213" y="5759450"/>
          <p14:tracePt t="183049" x="6661150" y="5759450"/>
          <p14:tracePt t="183066" x="6670675" y="5759450"/>
          <p14:tracePt t="183082" x="6697663" y="5759450"/>
          <p14:tracePt t="183099" x="6705600" y="5759450"/>
          <p14:tracePt t="183120" x="6715125" y="5759450"/>
          <p14:tracePt t="183133" x="6724650" y="5759450"/>
          <p14:tracePt t="183158" x="6732588" y="5759450"/>
          <p14:tracePt t="183171" x="6742113" y="5759450"/>
          <p14:tracePt t="183184" x="6751638" y="5759450"/>
          <p14:tracePt t="183209" x="6759575" y="5759450"/>
          <p14:tracePt t="183222" x="6769100" y="5768975"/>
          <p14:tracePt t="183234" x="6777038" y="5768975"/>
          <p14:tracePt t="183248" x="6786563" y="5768975"/>
          <p14:tracePt t="183265" x="6796088" y="5776913"/>
          <p14:tracePt t="183282" x="6804025" y="5786438"/>
          <p14:tracePt t="183298" x="6813550" y="5795963"/>
          <p14:tracePt t="183315" x="6823075" y="5803900"/>
          <p14:tracePt t="183332" x="6823075" y="5813425"/>
          <p14:tracePt t="183362" x="6831013" y="5822950"/>
          <p14:tracePt t="185141" x="6831013" y="5813425"/>
          <p14:tracePt t="185153" x="6831013" y="5786438"/>
          <p14:tracePt t="185167" x="6813550" y="5732463"/>
          <p14:tracePt t="185179" x="6796088" y="5643563"/>
          <p14:tracePt t="185195" x="6786563" y="5545138"/>
          <p14:tracePt t="185212" x="6751638" y="5456238"/>
          <p14:tracePt t="185228" x="6751638" y="5411788"/>
          <p14:tracePt t="185245" x="6751638" y="5375275"/>
          <p14:tracePt t="185261" x="6751638" y="5367338"/>
          <p14:tracePt t="185382" x="6742113" y="5357813"/>
          <p14:tracePt t="185408" x="6724650" y="5348288"/>
          <p14:tracePt t="185421" x="6705600" y="5322888"/>
          <p14:tracePt t="185433" x="6688138" y="5313363"/>
          <p14:tracePt t="185446" x="6661150" y="5276850"/>
          <p14:tracePt t="185461" x="6643688" y="5268913"/>
          <p14:tracePt t="185478" x="6634163" y="5259388"/>
          <p14:tracePt t="185494" x="6616700" y="5241925"/>
          <p14:tracePt t="185522" x="6616700" y="5232400"/>
          <p14:tracePt t="185548" x="6608763" y="5232400"/>
          <p14:tracePt t="185586" x="6608763" y="5224463"/>
          <p14:tracePt t="185598" x="6599238" y="5224463"/>
          <p14:tracePt t="185611" x="6581775" y="5205413"/>
          <p14:tracePt t="185624" x="6562725" y="5187950"/>
          <p14:tracePt t="185636" x="6527800" y="5170488"/>
          <p14:tracePt t="185649" x="6510338" y="5153025"/>
          <p14:tracePt t="185662" x="6491288" y="5133975"/>
          <p14:tracePt t="185677" x="6473825" y="5126038"/>
          <p14:tracePt t="185694" x="6465888" y="5116513"/>
          <p14:tracePt t="185711" x="6456363" y="5116513"/>
          <p14:tracePt t="185727" x="6446838" y="5108575"/>
          <p14:tracePt t="185744" x="6438900" y="5099050"/>
          <p14:tracePt t="185760" x="6419850" y="5089525"/>
          <p14:tracePt t="185777" x="6394450" y="5072063"/>
          <p14:tracePt t="185794" x="6384925" y="5054600"/>
          <p14:tracePt t="185810" x="6367463" y="5045075"/>
          <p14:tracePt t="185827" x="6348413" y="5027613"/>
          <p14:tracePt t="185853" x="6340475" y="5018088"/>
          <p14:tracePt t="186069" x="6375400" y="5018088"/>
          <p14:tracePt t="186081" x="6483350" y="5018088"/>
          <p14:tracePt t="186094" x="6715125" y="5054600"/>
          <p14:tracePt t="186107" x="7099300" y="5116513"/>
          <p14:tracePt t="186119" x="7518400" y="5205413"/>
          <p14:tracePt t="186132" x="7769225" y="5295900"/>
          <p14:tracePt t="186145" x="7920038" y="5340350"/>
          <p14:tracePt t="186160" x="8037513" y="5367338"/>
          <p14:tracePt t="186177" x="8089900" y="5402263"/>
          <p14:tracePt t="186193" x="8116888" y="5402263"/>
          <p14:tracePt t="186209" x="8134350" y="5419725"/>
          <p14:tracePt t="186246" x="8143875" y="5419725"/>
          <p14:tracePt t="186882" x="8143875" y="5411788"/>
          <p14:tracePt t="186907" x="8143875" y="5402263"/>
          <p14:tracePt t="186933" x="8143875" y="5394325"/>
          <p14:tracePt t="186958" x="8153400" y="5394325"/>
          <p14:tracePt t="186971" x="8161338" y="5367338"/>
          <p14:tracePt t="186983" x="8224838" y="5303838"/>
          <p14:tracePt t="186996" x="8331200" y="5170488"/>
          <p14:tracePt t="187009" x="8466138" y="4983163"/>
          <p14:tracePt t="187025" x="8537575" y="4894263"/>
          <p14:tracePt t="187041" x="8562975" y="4840288"/>
          <p14:tracePt t="187058" x="8582025" y="4830763"/>
          <p14:tracePt t="187075" x="8582025" y="4813300"/>
          <p14:tracePt t="187110" x="8582025" y="4803775"/>
          <p14:tracePt t="187174" x="8555038" y="4803775"/>
          <p14:tracePt t="187187" x="8501063" y="4803775"/>
          <p14:tracePt t="187199" x="8439150" y="4803775"/>
          <p14:tracePt t="187212" x="8375650" y="4822825"/>
          <p14:tracePt t="187225" x="8286750" y="4857750"/>
          <p14:tracePt t="187241" x="8215313" y="4894263"/>
          <p14:tracePt t="187257" x="8108950" y="4973638"/>
          <p14:tracePt t="187275" x="8018463" y="5045075"/>
          <p14:tracePt t="187275" x="7947025" y="5143500"/>
          <p14:tracePt t="187291" x="7894638" y="5205413"/>
          <p14:tracePt t="187307" x="7875588" y="5251450"/>
          <p14:tracePt t="187324" x="7867650" y="5286375"/>
          <p14:tracePt t="187341" x="7858125" y="5357813"/>
          <p14:tracePt t="187357" x="7858125" y="5402263"/>
          <p14:tracePt t="187374" x="7858125" y="5429250"/>
          <p14:tracePt t="187391" x="7858125" y="5465763"/>
          <p14:tracePt t="187407" x="7858125" y="5483225"/>
          <p14:tracePt t="187424" x="7858125" y="5491163"/>
          <p14:tracePt t="187441" x="7867650" y="5500688"/>
          <p14:tracePt t="187457" x="7885113" y="5500688"/>
          <p14:tracePt t="187474" x="7894638" y="5510213"/>
          <p14:tracePt t="187490" x="7902575" y="5510213"/>
          <p14:tracePt t="187491" x="7920038" y="5510213"/>
          <p14:tracePt t="187507" x="7929563" y="5510213"/>
          <p14:tracePt t="187529" x="7939088" y="5510213"/>
          <p14:tracePt t="187542" x="7947025" y="5510213"/>
          <p14:tracePt t="187618" x="7947025" y="5500688"/>
          <p14:tracePt t="187631" x="7947025" y="5483225"/>
          <p14:tracePt t="187644" x="7912100" y="5438775"/>
          <p14:tracePt t="187657" x="7840663" y="5384800"/>
          <p14:tracePt t="187673" x="7751763" y="5313363"/>
          <p14:tracePt t="187690" x="7653338" y="5251450"/>
          <p14:tracePt t="187707" x="7419975" y="5143500"/>
          <p14:tracePt t="187723" x="7340600" y="5108575"/>
          <p14:tracePt t="187740" x="7259638" y="5081588"/>
          <p14:tracePt t="187757" x="7197725" y="5054600"/>
          <p14:tracePt t="187773" x="7089775" y="5018088"/>
          <p14:tracePt t="187790" x="7037388" y="5000625"/>
          <p14:tracePt t="187807" x="6973888" y="4973638"/>
          <p14:tracePt t="187823" x="6902450" y="4946650"/>
          <p14:tracePt t="187840" x="6884988" y="4938713"/>
          <p14:tracePt t="187856" x="6867525" y="4929188"/>
          <p14:tracePt t="187873" x="6840538" y="4929188"/>
          <p14:tracePt t="187890" x="6831013" y="4919663"/>
          <p14:tracePt t="187906" x="6831013" y="4911725"/>
          <p14:tracePt t="187923" x="6813550" y="4911725"/>
          <p14:tracePt t="187948" x="6804025" y="4911725"/>
          <p14:tracePt t="187974" x="6796088" y="4911725"/>
          <p14:tracePt t="187999" x="6786563" y="4911725"/>
          <p14:tracePt t="188024" x="6777038" y="4911725"/>
          <p14:tracePt t="188050" x="6769100" y="4911725"/>
          <p14:tracePt t="188431" x="6777038" y="4911725"/>
          <p14:tracePt t="188444" x="6777038" y="4938713"/>
          <p14:tracePt t="188456" x="6786563" y="4983163"/>
          <p14:tracePt t="188469" x="6823075" y="5062538"/>
          <p14:tracePt t="188482" x="6848475" y="5180013"/>
          <p14:tracePt t="188495" x="6875463" y="5286375"/>
          <p14:tracePt t="188507" x="6902450" y="5375275"/>
          <p14:tracePt t="188522" x="6911975" y="5429250"/>
          <p14:tracePt t="188538" x="6911975" y="5456238"/>
          <p14:tracePt t="188555" x="6919913" y="5473700"/>
          <p14:tracePt t="188572" x="6929438" y="5491163"/>
          <p14:tracePt t="188622" x="6929438" y="5500688"/>
          <p14:tracePt t="188761" x="6938963" y="5500688"/>
          <p14:tracePt t="188952" x="6956425" y="5500688"/>
          <p14:tracePt t="188978" x="6973888" y="5500688"/>
          <p14:tracePt t="188990" x="7010400" y="5500688"/>
          <p14:tracePt t="189003" x="7072313" y="5500688"/>
          <p14:tracePt t="189016" x="7161213" y="5500688"/>
          <p14:tracePt t="189028" x="7232650" y="5500688"/>
          <p14:tracePt t="189041" x="7331075" y="5500688"/>
          <p14:tracePt t="189055" x="7412038" y="5500688"/>
          <p14:tracePt t="189071" x="7500938" y="5500688"/>
          <p14:tracePt t="189087" x="7562850" y="5500688"/>
          <p14:tracePt t="189104" x="7653338" y="5500688"/>
          <p14:tracePt t="189121" x="7680325" y="5500688"/>
          <p14:tracePt t="189137" x="7697788" y="5510213"/>
          <p14:tracePt t="189154" x="7705725" y="5510213"/>
          <p14:tracePt t="189170" x="7724775" y="5527675"/>
          <p14:tracePt t="189187" x="7732713" y="5527675"/>
          <p14:tracePt t="189204" x="7732713" y="5537200"/>
          <p14:tracePt t="189220" x="7751763" y="5554663"/>
          <p14:tracePt t="189238" x="7759700" y="5562600"/>
          <p14:tracePt t="189254" x="7759700" y="5572125"/>
          <p14:tracePt t="189270" x="7769225" y="5581650"/>
          <p14:tracePt t="189287" x="7777163" y="5581650"/>
          <p14:tracePt t="189304" x="7786688" y="5581650"/>
          <p14:tracePt t="189320" x="7831138" y="5589588"/>
          <p14:tracePt t="189337" x="7858125" y="5589588"/>
          <p14:tracePt t="189354" x="7902575" y="5589588"/>
          <p14:tracePt t="189370" x="7966075" y="5599113"/>
          <p14:tracePt t="189387" x="8126413" y="5599113"/>
          <p14:tracePt t="189403" x="8170863" y="5599113"/>
          <p14:tracePt t="189420" x="8197850" y="5599113"/>
          <p14:tracePt t="189438" x="8242300" y="5599113"/>
          <p14:tracePt t="189453" x="8251825" y="5599113"/>
          <p14:tracePt t="189485" x="8259763" y="5599113"/>
          <p14:tracePt t="189829" x="8259763" y="5589588"/>
          <p14:tracePt t="189854" x="8259763" y="5581650"/>
          <p14:tracePt t="189866" x="8259763" y="5562600"/>
          <p14:tracePt t="189892" x="8259763" y="5554663"/>
          <p14:tracePt t="189904" x="8259763" y="5537200"/>
          <p14:tracePt t="189930" x="8251825" y="5518150"/>
          <p14:tracePt t="189943" x="8251825" y="5500688"/>
          <p14:tracePt t="189955" x="8232775" y="5500688"/>
          <p14:tracePt t="189969" x="8224838" y="5473700"/>
          <p14:tracePt t="189986" x="8215313" y="5465763"/>
          <p14:tracePt t="190002" x="8205788" y="5456238"/>
          <p14:tracePt t="190019" x="8180388" y="5429250"/>
          <p14:tracePt t="190036" x="8170863" y="5419725"/>
          <p14:tracePt t="190052" x="8153400" y="5402263"/>
          <p14:tracePt t="190069" x="8143875" y="5384800"/>
          <p14:tracePt t="190085" x="8126413" y="5340350"/>
          <p14:tracePt t="190102" x="8108950" y="5322888"/>
          <p14:tracePt t="190119" x="8099425" y="5303838"/>
          <p14:tracePt t="190135" x="8081963" y="5276850"/>
          <p14:tracePt t="190152" x="8081963" y="5268913"/>
          <p14:tracePt t="190169" x="8072438" y="5259388"/>
          <p14:tracePt t="190185" x="8062913" y="5232400"/>
          <p14:tracePt t="190202" x="8045450" y="5232400"/>
          <p14:tracePt t="190218" x="8045450" y="5214938"/>
          <p14:tracePt t="190236" x="8037513" y="5197475"/>
          <p14:tracePt t="190252" x="8027988" y="5187950"/>
          <p14:tracePt t="190268" x="8027988" y="5180013"/>
          <p14:tracePt t="190286" x="8018463" y="5153025"/>
          <p14:tracePt t="190302" x="8018463" y="5133975"/>
          <p14:tracePt t="190319" x="8010525" y="5116513"/>
          <p14:tracePt t="190335" x="8001000" y="5081588"/>
          <p14:tracePt t="190351" x="8001000" y="5062538"/>
          <p14:tracePt t="190368" x="8001000" y="5045075"/>
          <p14:tracePt t="190385" x="8001000" y="5027613"/>
          <p14:tracePt t="190401" x="8001000" y="5010150"/>
          <p14:tracePt t="190425" x="8001000" y="5000625"/>
          <p14:tracePt t="190450" x="7991475" y="4991100"/>
          <p14:tracePt t="190463" x="7991475" y="4983163"/>
          <p14:tracePt t="190488" x="7991475" y="4973638"/>
          <p14:tracePt t="190514" x="7991475" y="4965700"/>
          <p14:tracePt t="190539" x="7991475" y="4956175"/>
          <p14:tracePt t="190552" x="7991475" y="4946650"/>
          <p14:tracePt t="190577" x="7991475" y="4938713"/>
          <p14:tracePt t="190908" x="7991475" y="4956175"/>
          <p14:tracePt t="190920" x="7991475" y="4983163"/>
          <p14:tracePt t="190933" x="7991475" y="5045075"/>
          <p14:tracePt t="190946" x="8001000" y="5170488"/>
          <p14:tracePt t="190959" x="8027988" y="5340350"/>
          <p14:tracePt t="190971" x="8045450" y="5483225"/>
          <p14:tracePt t="190984" x="8072438" y="5608638"/>
          <p14:tracePt t="191000" x="8072438" y="5653088"/>
          <p14:tracePt t="191017" x="8081963" y="5680075"/>
          <p14:tracePt t="191034" x="8081963" y="5705475"/>
          <p14:tracePt t="191050" x="8081963" y="5715000"/>
          <p14:tracePt t="191073" x="8089900" y="5732463"/>
          <p14:tracePt t="191086" x="8089900" y="5741988"/>
          <p14:tracePt t="191100" x="8089900" y="5751513"/>
          <p14:tracePt t="191117" x="8099425" y="5768975"/>
          <p14:tracePt t="191133" x="8099425" y="5776913"/>
          <p14:tracePt t="191150" x="8099425" y="5786438"/>
          <p14:tracePt t="191167" x="8108950" y="5795963"/>
          <p14:tracePt t="191250" x="8108950" y="5803900"/>
          <p14:tracePt t="191302" x="8108950" y="5813425"/>
          <p14:tracePt t="191340" x="8116888" y="5813425"/>
          <p14:tracePt t="192027" x="8126413" y="5813425"/>
          <p14:tracePt t="192522" x="8134350" y="5813425"/>
          <p14:tracePt t="192534" x="8161338" y="5813425"/>
          <p14:tracePt t="192547" x="8242300" y="5795963"/>
          <p14:tracePt t="192560" x="8394700" y="5724525"/>
          <p14:tracePt t="192573" x="8653463" y="5581650"/>
          <p14:tracePt t="192585" x="8875713" y="5446713"/>
          <p14:tracePt t="192598" x="8983663" y="5375275"/>
          <p14:tracePt t="192614" x="9045575" y="5340350"/>
          <p14:tracePt t="192630" x="9109075" y="5303838"/>
          <p14:tracePt t="192647" x="9153525" y="5286375"/>
          <p14:tracePt t="192664" x="9251950" y="5251450"/>
          <p14:tracePt t="192680" x="9296400" y="5241925"/>
          <p14:tracePt t="192697" x="9323388" y="5232400"/>
          <p14:tracePt t="192714" x="9394825" y="5224463"/>
          <p14:tracePt t="192730" x="9420225" y="5224463"/>
          <p14:tracePt t="192747" x="9447213" y="5214938"/>
          <p14:tracePt t="192764" x="9528175" y="5205413"/>
          <p14:tracePt t="192780" x="9582150" y="5197475"/>
          <p14:tracePt t="192798" x="9609138" y="5197475"/>
          <p14:tracePt t="192814" x="9644063" y="5197475"/>
          <p14:tracePt t="192830" x="9653588" y="5197475"/>
          <p14:tracePt t="192877" x="9661525" y="5197475"/>
          <p14:tracePt t="193005" x="9661525" y="5232400"/>
          <p14:tracePt t="193017" x="9653588" y="5286375"/>
          <p14:tracePt t="193030" x="9609138" y="5375275"/>
          <p14:tracePt t="193043" x="9563100" y="5465763"/>
          <p14:tracePt t="193056" x="9510713" y="5545138"/>
          <p14:tracePt t="193068" x="9466263" y="5616575"/>
          <p14:tracePt t="193081" x="9429750" y="5661025"/>
          <p14:tracePt t="193096" x="9412288" y="5680075"/>
          <p14:tracePt t="193113" x="9385300" y="5697538"/>
          <p14:tracePt t="193130" x="9385300" y="5705475"/>
          <p14:tracePt t="193146" x="9375775" y="5715000"/>
          <p14:tracePt t="193163" x="9367838" y="5715000"/>
          <p14:tracePt t="193179" x="9358313" y="5724525"/>
          <p14:tracePt t="193220" x="9348788" y="5724525"/>
          <p14:tracePt t="194835" x="9348788" y="5732463"/>
          <p14:tracePt t="194873" x="9348788" y="5741988"/>
          <p14:tracePt t="194886" x="9348788" y="5751513"/>
          <p14:tracePt t="194898" x="9348788" y="5759450"/>
          <p14:tracePt t="194924" x="9348788" y="5776913"/>
          <p14:tracePt t="194950" x="9348788" y="5786438"/>
          <p14:tracePt t="195000" x="9348788" y="5795963"/>
          <p14:tracePt t="195038" x="9348788" y="5803900"/>
          <p14:tracePt t="195089" x="9358313" y="5813425"/>
          <p14:tracePt t="195115" x="9367838" y="5813425"/>
          <p14:tracePt t="195140" x="9367838" y="5822950"/>
          <p14:tracePt t="195153" x="9375775" y="5822950"/>
          <p14:tracePt t="195623" x="9385300" y="5822950"/>
          <p14:tracePt t="195636" x="9394825" y="5822950"/>
          <p14:tracePt t="195648" x="9420225" y="5822950"/>
          <p14:tracePt t="195661" x="9466263" y="5822950"/>
          <p14:tracePt t="195675" x="9545638" y="5822950"/>
          <p14:tracePt t="195691" x="9661525" y="5822950"/>
          <p14:tracePt t="195708" x="9813925" y="5822950"/>
          <p14:tracePt t="195725" x="9991725" y="5822950"/>
          <p14:tracePt t="195741" x="10045700" y="5822950"/>
          <p14:tracePt t="195758" x="10082213" y="5822950"/>
          <p14:tracePt t="195775" x="10134600" y="5822950"/>
          <p14:tracePt t="195791" x="10153650" y="5822950"/>
          <p14:tracePt t="195808" x="10171113" y="5822950"/>
          <p14:tracePt t="195826" x="10180638" y="5822950"/>
          <p14:tracePt t="195864" x="10188575" y="5822950"/>
          <p14:tracePt t="195889" x="10198100" y="5822950"/>
          <p14:tracePt t="195902" x="10215563" y="5822950"/>
          <p14:tracePt t="195915" x="10225088" y="5822950"/>
          <p14:tracePt t="196970" x="10215563" y="5813425"/>
          <p14:tracePt t="196983" x="10180638" y="5776913"/>
          <p14:tracePt t="196995" x="10072688" y="5697538"/>
          <p14:tracePt t="197008" x="9813925" y="5491163"/>
          <p14:tracePt t="197022" x="9466263" y="5224463"/>
          <p14:tracePt t="197039" x="9144000" y="5027613"/>
          <p14:tracePt t="197055" x="9028113" y="4919663"/>
          <p14:tracePt t="197072" x="8867775" y="4786313"/>
          <p14:tracePt t="197089" x="8786813" y="4714875"/>
          <p14:tracePt t="197105" x="8715375" y="4660900"/>
          <p14:tracePt t="197122" x="8609013" y="4608513"/>
          <p14:tracePt t="197139" x="8572500" y="4589463"/>
          <p14:tracePt t="197155" x="8545513" y="4581525"/>
          <p14:tracePt t="197172" x="8528050" y="4572000"/>
          <p14:tracePt t="197188" x="8491538" y="4562475"/>
          <p14:tracePt t="197205" x="8474075" y="4545013"/>
          <p14:tracePt t="197222" x="8456613" y="4545013"/>
          <p14:tracePt t="197427" x="8456613" y="4537075"/>
          <p14:tracePt t="197440" x="8420100" y="4510088"/>
          <p14:tracePt t="197452" x="8072438" y="4160838"/>
          <p14:tracePt t="197465" x="7269163" y="3357563"/>
          <p14:tracePt t="197478" x="6143625" y="2232025"/>
          <p14:tracePt t="197490" x="5268913" y="1473200"/>
          <p14:tracePt t="197504" x="4660900" y="1152525"/>
          <p14:tracePt t="197521" x="3867150" y="803275"/>
          <p14:tracePt t="197538" x="2847975" y="465138"/>
          <p14:tracePt t="197554" x="723900" y="0"/>
          <p14:tracePt t="199045" x="88900" y="6191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761617" cy="5865858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380" y="365124"/>
            <a:ext cx="7994435" cy="5865859"/>
          </a:xfrm>
          <a:prstGeom prst="rect">
            <a:avLst/>
          </a:prstGeom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8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889"/>
    </mc:Choice>
    <mc:Fallback xmlns="">
      <p:transition spd="slow" advTm="191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70" x="11010900" y="5089525"/>
          <p14:tracePt t="4662" x="11001375" y="5089525"/>
          <p14:tracePt t="4675" x="10991850" y="5081588"/>
          <p14:tracePt t="4688" x="10902950" y="5000625"/>
          <p14:tracePt t="4700" x="10590213" y="4732338"/>
          <p14:tracePt t="4713" x="10037763" y="4232275"/>
          <p14:tracePt t="4725" x="9439275" y="3714750"/>
          <p14:tracePt t="4738" x="9055100" y="3384550"/>
          <p14:tracePt t="4754" x="8813800" y="3232150"/>
          <p14:tracePt t="4770" x="8705850" y="3160713"/>
          <p14:tracePt t="4787" x="8643938" y="3125788"/>
          <p14:tracePt t="4804" x="8589963" y="3081338"/>
          <p14:tracePt t="4820" x="8572500" y="3081338"/>
          <p14:tracePt t="4837" x="8562975" y="3071813"/>
          <p14:tracePt t="4854" x="8348663" y="2965450"/>
          <p14:tracePt t="4870" x="7956550" y="2768600"/>
          <p14:tracePt t="4887" x="7626350" y="2598738"/>
          <p14:tracePt t="4904" x="7500938" y="2527300"/>
          <p14:tracePt t="4920" x="7491413" y="2517775"/>
          <p14:tracePt t="4954" x="7483475" y="2517775"/>
          <p14:tracePt t="5183" x="7473950" y="2517775"/>
          <p14:tracePt t="5195" x="7456488" y="2490788"/>
          <p14:tracePt t="5208" x="7375525" y="2401888"/>
          <p14:tracePt t="5221" x="7153275" y="2062163"/>
          <p14:tracePt t="5236" x="6831013" y="1544638"/>
          <p14:tracePt t="5253" x="6500813" y="982663"/>
          <p14:tracePt t="5269" x="6429375" y="874713"/>
          <p14:tracePt t="5286" x="6296025" y="704850"/>
          <p14:tracePt t="5303" x="6242050" y="608013"/>
          <p14:tracePt t="5319" x="6180138" y="536575"/>
          <p14:tracePt t="5336" x="6134100" y="473075"/>
          <p14:tracePt t="5353" x="6116638" y="455613"/>
          <p14:tracePt t="5369" x="6108700" y="455613"/>
          <p14:tracePt t="5500" x="6099175" y="455613"/>
          <p14:tracePt t="5563" x="6089650" y="455613"/>
          <p14:tracePt t="5793" x="6089650" y="465138"/>
          <p14:tracePt t="5805" x="6089650" y="482600"/>
          <p14:tracePt t="5831" x="6089650" y="490538"/>
          <p14:tracePt t="5843" x="6072188" y="517525"/>
          <p14:tracePt t="5856" x="5991225" y="561975"/>
          <p14:tracePt t="5869" x="5911850" y="625475"/>
          <p14:tracePt t="5885" x="5857875" y="660400"/>
          <p14:tracePt t="5902" x="5840413" y="679450"/>
          <p14:tracePt t="5918" x="5822950" y="679450"/>
          <p14:tracePt t="5920" x="5813425" y="679450"/>
          <p14:tracePt t="5957" x="5803900" y="679450"/>
          <p14:tracePt t="6021" x="5795963" y="679450"/>
          <p14:tracePt t="6046" x="5786438" y="679450"/>
          <p14:tracePt t="6059" x="5776913" y="679450"/>
          <p14:tracePt t="6072" x="5759450" y="679450"/>
          <p14:tracePt t="6087" x="5715000" y="679450"/>
          <p14:tracePt t="6101" x="5661025" y="679450"/>
          <p14:tracePt t="6118" x="5599113" y="687388"/>
          <p14:tracePt t="6135" x="5581650" y="687388"/>
          <p14:tracePt t="6135" x="5562600" y="687388"/>
          <p14:tracePt t="6151" x="5554663" y="687388"/>
          <p14:tracePt t="6168" x="5545138" y="687388"/>
          <p14:tracePt t="6184" x="5537200" y="687388"/>
          <p14:tracePt t="6250" x="5527675" y="687388"/>
          <p14:tracePt t="6262" x="5518150" y="687388"/>
          <p14:tracePt t="6275" x="5510213" y="687388"/>
          <p14:tracePt t="6287" x="5483225" y="687388"/>
          <p14:tracePt t="6301" x="5429250" y="687388"/>
          <p14:tracePt t="6317" x="5340350" y="687388"/>
          <p14:tracePt t="6334" x="5232400" y="687388"/>
          <p14:tracePt t="6351" x="5081588" y="704850"/>
          <p14:tracePt t="6367" x="5072063" y="704850"/>
          <p14:tracePt t="6384" x="5062538" y="704850"/>
          <p14:tracePt t="6402" x="5054600" y="704850"/>
          <p14:tracePt t="6417" x="5054600" y="714375"/>
          <p14:tracePt t="6720" x="5062538" y="714375"/>
          <p14:tracePt t="6745" x="5072063" y="714375"/>
          <p14:tracePt t="6757" x="5089525" y="714375"/>
          <p14:tracePt t="6770" x="5143500" y="723900"/>
          <p14:tracePt t="6783" x="5394325" y="750888"/>
          <p14:tracePt t="6800" x="5867400" y="785813"/>
          <p14:tracePt t="6816" x="6562725" y="822325"/>
          <p14:tracePt t="6833" x="7804150" y="839788"/>
          <p14:tracePt t="6850" x="8323263" y="839788"/>
          <p14:tracePt t="6866" x="8813800" y="839788"/>
          <p14:tracePt t="6883" x="9242425" y="839788"/>
          <p14:tracePt t="6885" x="9671050" y="893763"/>
          <p14:tracePt t="6900" x="9991725" y="990600"/>
          <p14:tracePt t="6916" x="10277475" y="1133475"/>
          <p14:tracePt t="6933" x="10483850" y="1258888"/>
          <p14:tracePt t="6949" x="10752138" y="1401763"/>
          <p14:tracePt t="6967" x="10796588" y="1428750"/>
          <p14:tracePt t="6983" x="10804525" y="1438275"/>
          <p14:tracePt t="7317" x="10804525" y="1428750"/>
          <p14:tracePt t="7342" x="10804525" y="1411288"/>
          <p14:tracePt t="7367" x="10804525" y="1401763"/>
          <p14:tracePt t="7393" x="10804525" y="1393825"/>
          <p14:tracePt t="7418" x="10804525" y="1384300"/>
          <p14:tracePt t="7443" x="10804525" y="1374775"/>
          <p14:tracePt t="7482" x="10804525" y="1366838"/>
          <p14:tracePt t="7520" x="10804525" y="1357313"/>
          <p14:tracePt t="7532" x="10804525" y="1347788"/>
          <p14:tracePt t="7596" x="10796588" y="1339850"/>
          <p14:tracePt t="7672" x="10796588" y="1330325"/>
          <p14:tracePt t="7799" x="10796588" y="1322388"/>
          <p14:tracePt t="7850" x="10796588" y="1312863"/>
          <p14:tracePt t="7926" x="10796588" y="1303338"/>
          <p14:tracePt t="7989" x="10796588" y="1295400"/>
          <p14:tracePt t="8002" x="10796588" y="1285875"/>
          <p14:tracePt t="8053" x="10796588" y="1276350"/>
          <p14:tracePt t="8243" x="10787063" y="1276350"/>
          <p14:tracePt t="8333" x="10787063" y="1268413"/>
          <p14:tracePt t="8358" x="10777538" y="1268413"/>
          <p14:tracePt t="8434" x="10777538" y="1258888"/>
          <p14:tracePt t="8447" x="10769600" y="1258888"/>
          <p14:tracePt t="8460" x="10769600" y="1250950"/>
          <p14:tracePt t="8472" x="10760075" y="1250950"/>
          <p14:tracePt t="8523" x="10760075" y="1241425"/>
          <p14:tracePt t="8561" x="10752138" y="1241425"/>
          <p14:tracePt t="8587" x="10752138" y="1231900"/>
          <p14:tracePt t="8612" x="10752138" y="1223963"/>
          <p14:tracePt t="8663" x="10742613" y="1223963"/>
          <p14:tracePt t="8675" x="10742613" y="1214438"/>
          <p14:tracePt t="8739" x="10742613" y="1204913"/>
          <p14:tracePt t="8777" x="10733088" y="1204913"/>
          <p14:tracePt t="8803" x="10725150" y="1196975"/>
          <p14:tracePt t="8828" x="10725150" y="1187450"/>
          <p14:tracePt t="8879" x="10715625" y="1187450"/>
          <p14:tracePt t="8904" x="10715625" y="1179513"/>
          <p14:tracePt t="12132" x="10698163" y="1179513"/>
          <p14:tracePt t="12145" x="10661650" y="1160463"/>
          <p14:tracePt t="12157" x="10537825" y="1125538"/>
          <p14:tracePt t="12170" x="10269538" y="1071563"/>
          <p14:tracePt t="12183" x="9813925" y="1000125"/>
          <p14:tracePt t="12196" x="9375775" y="938213"/>
          <p14:tracePt t="12208" x="9144000" y="911225"/>
          <p14:tracePt t="12223" x="9001125" y="884238"/>
          <p14:tracePt t="12239" x="8920163" y="857250"/>
          <p14:tracePt t="12256" x="8885238" y="839788"/>
          <p14:tracePt t="12273" x="8858250" y="830263"/>
          <p14:tracePt t="12691" x="8840788" y="830263"/>
          <p14:tracePt t="12704" x="8831263" y="830263"/>
          <p14:tracePt t="12717" x="8796338" y="866775"/>
          <p14:tracePt t="12729" x="8769350" y="893763"/>
          <p14:tracePt t="12742" x="8705850" y="938213"/>
          <p14:tracePt t="12756" x="8634413" y="990600"/>
          <p14:tracePt t="12772" x="8545513" y="1044575"/>
          <p14:tracePt t="12788" x="8474075" y="1071563"/>
          <p14:tracePt t="12805" x="8429625" y="1081088"/>
          <p14:tracePt t="12822" x="8420100" y="1081088"/>
          <p14:tracePt t="12838" x="8412163" y="1081088"/>
          <p14:tracePt t="12855" x="8402638" y="1081088"/>
          <p14:tracePt t="13136" x="8385175" y="1081088"/>
          <p14:tracePt t="13149" x="8367713" y="1081088"/>
          <p14:tracePt t="13161" x="8277225" y="1062038"/>
          <p14:tracePt t="13174" x="8108950" y="1044575"/>
          <p14:tracePt t="13188" x="7804150" y="1009650"/>
          <p14:tracePt t="13204" x="7439025" y="965200"/>
          <p14:tracePt t="13221" x="7232650" y="938213"/>
          <p14:tracePt t="13238" x="7045325" y="901700"/>
          <p14:tracePt t="13254" x="7000875" y="884238"/>
          <p14:tracePt t="13271" x="6991350" y="884238"/>
          <p14:tracePt t="13288" x="6973888" y="874713"/>
          <p14:tracePt t="13304" x="6965950" y="874713"/>
          <p14:tracePt t="13822" x="6983413" y="874713"/>
          <p14:tracePt t="13835" x="7045325" y="874713"/>
          <p14:tracePt t="13847" x="7161213" y="857250"/>
          <p14:tracePt t="13860" x="7269163" y="857250"/>
          <p14:tracePt t="13873" x="7394575" y="847725"/>
          <p14:tracePt t="13887" x="7446963" y="847725"/>
          <p14:tracePt t="13903" x="7500938" y="847725"/>
          <p14:tracePt t="13920" x="7527925" y="847725"/>
          <p14:tracePt t="13936" x="7562850" y="847725"/>
          <p14:tracePt t="13953" x="7589838" y="847725"/>
          <p14:tracePt t="13969" x="7608888" y="847725"/>
          <p14:tracePt t="13986" x="7616825" y="847725"/>
          <p14:tracePt t="14190" x="7626350" y="847725"/>
          <p14:tracePt t="14203" x="7661275" y="847725"/>
          <p14:tracePt t="14216" x="7786688" y="847725"/>
          <p14:tracePt t="14228" x="8054975" y="874713"/>
          <p14:tracePt t="14241" x="8555038" y="911225"/>
          <p14:tracePt t="14254" x="9055100" y="965200"/>
          <p14:tracePt t="14269" x="9466263" y="1000125"/>
          <p14:tracePt t="14286" x="9752013" y="1044575"/>
          <p14:tracePt t="14302" x="9939338" y="1081088"/>
          <p14:tracePt t="14319" x="10055225" y="1108075"/>
          <p14:tracePt t="14335" x="10082213" y="1116013"/>
          <p14:tracePt t="14368" x="10090150" y="1116013"/>
          <p14:tracePt t="14457" x="10072688" y="1116013"/>
          <p14:tracePt t="14469" x="10010775" y="1116013"/>
          <p14:tracePt t="14482" x="9902825" y="1116013"/>
          <p14:tracePt t="14495" x="9769475" y="1125538"/>
          <p14:tracePt t="14507" x="9617075" y="1125538"/>
          <p14:tracePt t="14520" x="9510713" y="1125538"/>
          <p14:tracePt t="14535" x="9412288" y="1125538"/>
          <p14:tracePt t="14552" x="9385300" y="1125538"/>
          <p14:tracePt t="14568" x="9358313" y="1125538"/>
          <p14:tracePt t="14585" x="9304338" y="1125538"/>
          <p14:tracePt t="14602" x="9259888" y="1125538"/>
          <p14:tracePt t="14618" x="9161463" y="1125538"/>
          <p14:tracePt t="14635" x="8902700" y="1098550"/>
          <p14:tracePt t="14651" x="8831263" y="1089025"/>
          <p14:tracePt t="14668" x="8786813" y="1081088"/>
          <p14:tracePt t="14685" x="8769350" y="1081088"/>
          <p14:tracePt t="14701" x="8759825" y="1071563"/>
          <p14:tracePt t="14736" x="8759825" y="1062038"/>
          <p14:tracePt t="15180" x="8751888" y="1062038"/>
          <p14:tracePt t="15193" x="8742363" y="1062038"/>
          <p14:tracePt t="15209" x="8724900" y="1062038"/>
          <p14:tracePt t="15219" x="8626475" y="1062038"/>
          <p14:tracePt t="15233" x="8402638" y="1062038"/>
          <p14:tracePt t="15250" x="7983538" y="1062038"/>
          <p14:tracePt t="15267" x="7491413" y="1062038"/>
          <p14:tracePt t="15284" x="7180263" y="1062038"/>
          <p14:tracePt t="15300" x="7143750" y="1062038"/>
          <p14:tracePt t="15317" x="7126288" y="1062038"/>
          <p14:tracePt t="15334" x="7089775" y="1062038"/>
          <p14:tracePt t="15350" x="7062788" y="1062038"/>
          <p14:tracePt t="15367" x="7018338" y="1062038"/>
          <p14:tracePt t="15384" x="6902450" y="1062038"/>
          <p14:tracePt t="15400" x="6867525" y="1062038"/>
          <p14:tracePt t="15416" x="6831013" y="1062038"/>
          <p14:tracePt t="15433" x="6813550" y="1062038"/>
          <p14:tracePt t="15451" x="6777038" y="1062038"/>
          <p14:tracePt t="15467" x="6769100" y="1062038"/>
          <p14:tracePt t="15483" x="6759575" y="1054100"/>
          <p14:tracePt t="15500" x="6742113" y="1054100"/>
          <p14:tracePt t="15516" x="6742113" y="1044575"/>
          <p14:tracePt t="15533" x="6732588" y="1036638"/>
          <p14:tracePt t="15550" x="6715125" y="1017588"/>
          <p14:tracePt t="15570" x="6697663" y="1000125"/>
          <p14:tracePt t="15583" x="6688138" y="1000125"/>
          <p14:tracePt t="15600" x="6670675" y="982663"/>
          <p14:tracePt t="15616" x="6653213" y="973138"/>
          <p14:tracePt t="15633" x="6616700" y="965200"/>
          <p14:tracePt t="15651" x="6375400" y="955675"/>
          <p14:tracePt t="15666" x="6081713" y="955675"/>
          <p14:tracePt t="15683" x="5680075" y="955675"/>
          <p14:tracePt t="15699" x="5456238" y="955675"/>
          <p14:tracePt t="15716" x="5330825" y="955675"/>
          <p14:tracePt t="15733" x="5303838" y="955675"/>
          <p14:tracePt t="15752" x="5295900" y="955675"/>
          <p14:tracePt t="15766" x="5286375" y="955675"/>
          <p14:tracePt t="15782" x="5276850" y="955675"/>
          <p14:tracePt t="15815" x="5268913" y="955675"/>
          <p14:tracePt t="15891" x="5259388" y="955675"/>
          <p14:tracePt t="15942" x="5251450" y="955675"/>
          <p14:tracePt t="16770" x="5259388" y="955675"/>
          <p14:tracePt t="16781" x="5295900" y="955675"/>
          <p14:tracePt t="16794" x="5438775" y="990600"/>
          <p14:tracePt t="16810" x="5776913" y="1054100"/>
          <p14:tracePt t="16819" x="6330950" y="1143000"/>
          <p14:tracePt t="16832" x="6840538" y="1214438"/>
          <p14:tracePt t="16850" x="7242175" y="1250950"/>
          <p14:tracePt t="16864" x="7697788" y="1268413"/>
          <p14:tracePt t="16880" x="8126413" y="1322388"/>
          <p14:tracePt t="16897" x="8867775" y="1401763"/>
          <p14:tracePt t="16914" x="9161463" y="1465263"/>
          <p14:tracePt t="16930" x="9277350" y="1482725"/>
          <p14:tracePt t="16947" x="9412288" y="1517650"/>
          <p14:tracePt t="19449" x="9385300" y="1517650"/>
          <p14:tracePt t="19462" x="9348788" y="1517650"/>
          <p14:tracePt t="19475" x="9242425" y="1517650"/>
          <p14:tracePt t="19487" x="9109075" y="1517650"/>
          <p14:tracePt t="19501" x="8912225" y="1517650"/>
          <p14:tracePt t="19513" x="8705850" y="1517650"/>
          <p14:tracePt t="19526" x="8510588" y="1517650"/>
          <p14:tracePt t="19542" x="8375650" y="1517650"/>
          <p14:tracePt t="19559" x="8269288" y="1536700"/>
          <p14:tracePt t="19575" x="8180388" y="1536700"/>
          <p14:tracePt t="19592" x="8045450" y="1536700"/>
          <p14:tracePt t="19609" x="8010525" y="1536700"/>
          <p14:tracePt t="19625" x="7991475" y="1536700"/>
          <p14:tracePt t="19642" x="7974013" y="1536700"/>
          <p14:tracePt t="19665" x="7966075" y="1536700"/>
          <p14:tracePt t="19881" x="7956550" y="1536700"/>
          <p14:tracePt t="19894" x="7912100" y="1527175"/>
          <p14:tracePt t="19907" x="7715250" y="1490663"/>
          <p14:tracePt t="19919" x="7348538" y="1428750"/>
          <p14:tracePt t="19932" x="6796088" y="1366838"/>
          <p14:tracePt t="19945" x="6465888" y="1339850"/>
          <p14:tracePt t="19958" x="6330950" y="1339850"/>
          <p14:tracePt t="19974" x="6286500" y="1339850"/>
          <p14:tracePt t="19991" x="6242050" y="1339850"/>
          <p14:tracePt t="20008" x="6224588" y="1330325"/>
          <p14:tracePt t="20024" x="6215063" y="1330325"/>
          <p14:tracePt t="22398" x="6205538" y="1330325"/>
          <p14:tracePt t="22410" x="6197600" y="1330325"/>
          <p14:tracePt t="22436" x="6188075" y="1330325"/>
          <p14:tracePt t="22448" x="6170613" y="1330325"/>
          <p14:tracePt t="22461" x="6153150" y="1330325"/>
          <p14:tracePt t="22474" x="6134100" y="1330325"/>
          <p14:tracePt t="22487" x="6116638" y="1330325"/>
          <p14:tracePt t="22503" x="6099175" y="1330325"/>
          <p14:tracePt t="22520" x="6072188" y="1330325"/>
          <p14:tracePt t="22537" x="6027738" y="1330325"/>
          <p14:tracePt t="22553" x="6000750" y="1330325"/>
          <p14:tracePt t="22570" x="5973763" y="1330325"/>
          <p14:tracePt t="22586" x="5938838" y="1330325"/>
          <p14:tracePt t="22603" x="5884863" y="1330325"/>
          <p14:tracePt t="22620" x="5848350" y="1330325"/>
          <p14:tracePt t="22636" x="5822950" y="1330325"/>
          <p14:tracePt t="22653" x="5724525" y="1330325"/>
          <p14:tracePt t="22669" x="5661025" y="1330325"/>
          <p14:tracePt t="22686" x="5626100" y="1330325"/>
          <p14:tracePt t="22703" x="5554663" y="1330325"/>
          <p14:tracePt t="22720" x="5537200" y="1330325"/>
          <p14:tracePt t="22736" x="5510213" y="1330325"/>
          <p14:tracePt t="22753" x="5473700" y="1330325"/>
          <p14:tracePt t="22769" x="5446713" y="1330325"/>
          <p14:tracePt t="22786" x="5419725" y="1330325"/>
          <p14:tracePt t="22802" x="5394325" y="1330325"/>
          <p14:tracePt t="22819" x="5340350" y="1330325"/>
          <p14:tracePt t="22836" x="5303838" y="1330325"/>
          <p14:tracePt t="22852" x="5286375" y="1330325"/>
          <p14:tracePt t="22869" x="5259388" y="1330325"/>
          <p14:tracePt t="22886" x="5241925" y="1330325"/>
          <p14:tracePt t="22902" x="5224463" y="1330325"/>
          <p14:tracePt t="22919" x="5205413" y="1330325"/>
          <p14:tracePt t="22936" x="5197475" y="1330325"/>
          <p14:tracePt t="22952" x="5180013" y="1330325"/>
          <p14:tracePt t="22969" x="5153025" y="1330325"/>
          <p14:tracePt t="22985" x="5133975" y="1330325"/>
          <p14:tracePt t="23002" x="5126038" y="1330325"/>
          <p14:tracePt t="23019" x="5108575" y="1330325"/>
          <p14:tracePt t="23058" x="5099050" y="1330325"/>
          <p14:tracePt t="23096" x="5089525" y="1330325"/>
          <p14:tracePt t="23680" x="5099050" y="1330325"/>
          <p14:tracePt t="23884" x="5108575" y="1330325"/>
          <p14:tracePt t="23909" x="5116513" y="1330325"/>
          <p14:tracePt t="23922" x="5126038" y="1330325"/>
          <p14:tracePt t="23935" x="5143500" y="1330325"/>
          <p14:tracePt t="23947" x="5214938" y="1330325"/>
          <p14:tracePt t="23960" x="5375275" y="1330325"/>
          <p14:tracePt t="23973" x="5680075" y="1322388"/>
          <p14:tracePt t="23985" x="6054725" y="1322388"/>
          <p14:tracePt t="24000" x="6402388" y="1322388"/>
          <p14:tracePt t="24017" x="6751638" y="1322388"/>
          <p14:tracePt t="24033" x="7018338" y="1322388"/>
          <p14:tracePt t="24050" x="7643813" y="1322388"/>
          <p14:tracePt t="24067" x="7947025" y="1322388"/>
          <p14:tracePt t="24083" x="8304213" y="1357313"/>
          <p14:tracePt t="24100" x="8796338" y="1473200"/>
          <p14:tracePt t="24117" x="8920163" y="1517650"/>
          <p14:tracePt t="24133" x="9010650" y="1544638"/>
          <p14:tracePt t="24150" x="9161463" y="1598613"/>
          <p14:tracePt t="24167" x="9205913" y="1616075"/>
          <p14:tracePt t="24468" x="9224963" y="1616075"/>
          <p14:tracePt t="24481" x="9251950" y="1616075"/>
          <p14:tracePt t="24493" x="9286875" y="1616075"/>
          <p14:tracePt t="24506" x="9348788" y="1616075"/>
          <p14:tracePt t="24518" x="9412288" y="1608138"/>
          <p14:tracePt t="24533" x="9474200" y="1598613"/>
          <p14:tracePt t="24549" x="9537700" y="1589088"/>
          <p14:tracePt t="24566" x="9582150" y="1589088"/>
          <p14:tracePt t="24583" x="9653588" y="1581150"/>
          <p14:tracePt t="24599" x="9671050" y="1581150"/>
          <p14:tracePt t="24616" x="9688513" y="1581150"/>
          <p14:tracePt t="24633" x="9715500" y="1581150"/>
          <p14:tracePt t="24649" x="9725025" y="1581150"/>
          <p14:tracePt t="24671" x="9732963" y="1571625"/>
          <p14:tracePt t="26006" x="9715500" y="1571625"/>
          <p14:tracePt t="26019" x="9698038" y="1571625"/>
          <p14:tracePt t="26031" x="9661525" y="1571625"/>
          <p14:tracePt t="26044" x="9599613" y="1571625"/>
          <p14:tracePt t="26057" x="9528175" y="1571625"/>
          <p14:tracePt t="26069" x="9429750" y="1562100"/>
          <p14:tracePt t="26082" x="9331325" y="1554163"/>
          <p14:tracePt t="26096" x="9224963" y="1554163"/>
          <p14:tracePt t="26113" x="9144000" y="1544638"/>
          <p14:tracePt t="26130" x="9082088" y="1536700"/>
          <p14:tracePt t="26146" x="8991600" y="1536700"/>
          <p14:tracePt t="26163" x="8956675" y="1536700"/>
          <p14:tracePt t="26179" x="8902700" y="1527175"/>
          <p14:tracePt t="26196" x="8777288" y="1517650"/>
          <p14:tracePt t="26213" x="8715375" y="1509713"/>
          <p14:tracePt t="26229" x="8680450" y="1509713"/>
          <p14:tracePt t="26246" x="8643938" y="1509713"/>
          <p14:tracePt t="26262" x="8545513" y="1509713"/>
          <p14:tracePt t="26279" x="8491538" y="1509713"/>
          <p14:tracePt t="26296" x="8456613" y="1509713"/>
          <p14:tracePt t="26312" x="8402638" y="1500188"/>
          <p14:tracePt t="26329" x="8385175" y="1500188"/>
          <p14:tracePt t="26346" x="8367713" y="1500188"/>
          <p14:tracePt t="26362" x="8348663" y="1490663"/>
          <p14:tracePt t="26387" x="8340725" y="1490663"/>
          <p14:tracePt t="26666" x="8331200" y="1490663"/>
          <p14:tracePt t="26679" x="8323263" y="1490663"/>
          <p14:tracePt t="26691" x="8277225" y="1490663"/>
          <p14:tracePt t="26704" x="8188325" y="1490663"/>
          <p14:tracePt t="26717" x="8027988" y="1490663"/>
          <p14:tracePt t="26730" x="7777163" y="1490663"/>
          <p14:tracePt t="26745" x="7581900" y="1490663"/>
          <p14:tracePt t="26761" x="7456488" y="1490663"/>
          <p14:tracePt t="26778" x="7367588" y="1490663"/>
          <p14:tracePt t="26795" x="7180263" y="1490663"/>
          <p14:tracePt t="26811" x="7099300" y="1490663"/>
          <p14:tracePt t="26828" x="7045325" y="1490663"/>
          <p14:tracePt t="26845" x="6929438" y="1500188"/>
          <p14:tracePt t="26861" x="6867525" y="1527175"/>
          <p14:tracePt t="26878" x="6804025" y="1527175"/>
          <p14:tracePt t="26895" x="6751638" y="1536700"/>
          <p14:tracePt t="26911" x="6742113" y="1536700"/>
          <p14:tracePt t="26928" x="6732588" y="1536700"/>
          <p14:tracePt t="26944" x="6724650" y="1536700"/>
          <p14:tracePt t="27187" x="6715125" y="1536700"/>
          <p14:tracePt t="27200" x="6688138" y="1536700"/>
          <p14:tracePt t="27213" x="6634163" y="1517650"/>
          <p14:tracePt t="27225" x="6572250" y="1509713"/>
          <p14:tracePt t="27238" x="6491288" y="1500188"/>
          <p14:tracePt t="27251" x="6411913" y="1482725"/>
          <p14:tracePt t="27263" x="6348413" y="1473200"/>
          <p14:tracePt t="27277" x="6269038" y="1473200"/>
          <p14:tracePt t="27294" x="6188075" y="1473200"/>
          <p14:tracePt t="27311" x="6116638" y="1473200"/>
          <p14:tracePt t="27327" x="5956300" y="1473200"/>
          <p14:tracePt t="27344" x="5830888" y="1473200"/>
          <p14:tracePt t="27361" x="5634038" y="1473200"/>
          <p14:tracePt t="27377" x="4938713" y="1473200"/>
          <p14:tracePt t="27394" x="4537075" y="1473200"/>
          <p14:tracePt t="27411" x="4313238" y="1473200"/>
          <p14:tracePt t="27427" x="4133850" y="1473200"/>
          <p14:tracePt t="27444" x="4017963" y="1482725"/>
          <p14:tracePt t="27460" x="4010025" y="1482725"/>
          <p14:tracePt t="27477" x="4000500" y="1482725"/>
          <p14:tracePt t="27861" x="4010025" y="1482725"/>
          <p14:tracePt t="27873" x="4037013" y="1482725"/>
          <p14:tracePt t="27886" x="4081463" y="1482725"/>
          <p14:tracePt t="27899" x="4160838" y="1482725"/>
          <p14:tracePt t="27911" x="4268788" y="1482725"/>
          <p14:tracePt t="27926" x="4375150" y="1482725"/>
          <p14:tracePt t="27943" x="4438650" y="1482725"/>
          <p14:tracePt t="27959" x="4500563" y="1482725"/>
          <p14:tracePt t="27976" x="4562475" y="1482725"/>
          <p14:tracePt t="27992" x="4589463" y="1482725"/>
          <p14:tracePt t="28009" x="4616450" y="1482725"/>
          <p14:tracePt t="28026" x="4660900" y="1482725"/>
          <p14:tracePt t="28042" x="4687888" y="1482725"/>
          <p14:tracePt t="28059" x="4714875" y="1482725"/>
          <p14:tracePt t="28076" x="4751388" y="1482725"/>
          <p14:tracePt t="28093" x="4840288" y="1482725"/>
          <p14:tracePt t="28109" x="4911725" y="1482725"/>
          <p14:tracePt t="28126" x="4973638" y="1482725"/>
          <p14:tracePt t="28142" x="5045075" y="1482725"/>
          <p14:tracePt t="28471" x="5062538" y="1482725"/>
          <p14:tracePt t="28483" x="5116513" y="1482725"/>
          <p14:tracePt t="28496" x="5313363" y="1482725"/>
          <p14:tracePt t="28509" x="5813425" y="1482725"/>
          <p14:tracePt t="28525" x="6599238" y="1482725"/>
          <p14:tracePt t="28542" x="7296150" y="1482725"/>
          <p14:tracePt t="28558" x="7858125" y="1482725"/>
          <p14:tracePt t="28575" x="8902700" y="1482725"/>
          <p14:tracePt t="28591" x="9188450" y="1536700"/>
          <p14:tracePt t="28608" x="9394825" y="1562100"/>
          <p14:tracePt t="28624" x="9537700" y="1581150"/>
          <p14:tracePt t="28641" x="9545638" y="1581150"/>
          <p14:tracePt t="28658" x="9563100" y="1581150"/>
          <p14:tracePt t="28915" x="9572625" y="1581150"/>
          <p14:tracePt t="28928" x="9582150" y="1581150"/>
          <p14:tracePt t="28940" x="9609138" y="1581150"/>
          <p14:tracePt t="28953" x="9644063" y="1581150"/>
          <p14:tracePt t="28966" x="9725025" y="1598613"/>
          <p14:tracePt t="28978" x="9813925" y="1625600"/>
          <p14:tracePt t="28991" x="9885363" y="1643063"/>
          <p14:tracePt t="29007" x="9929813" y="1660525"/>
          <p14:tracePt t="29024" x="9956800" y="1679575"/>
          <p14:tracePt t="29041" x="9974263" y="1697038"/>
          <p14:tracePt t="29057" x="10010775" y="1758950"/>
          <p14:tracePt t="29074" x="10018713" y="1803400"/>
          <p14:tracePt t="29091" x="10028238" y="1839913"/>
          <p14:tracePt t="29107" x="10037763" y="1938338"/>
          <p14:tracePt t="29124" x="10045700" y="2027238"/>
          <p14:tracePt t="29140" x="10045700" y="2116138"/>
          <p14:tracePt t="29157" x="10045700" y="2251075"/>
          <p14:tracePt t="31203" x="10001250" y="2251075"/>
          <p14:tracePt t="31215" x="9885363" y="2251075"/>
          <p14:tracePt t="31228" x="9617075" y="2276475"/>
          <p14:tracePt t="31240" x="9109075" y="2347913"/>
          <p14:tracePt t="31254" x="8670925" y="2455863"/>
          <p14:tracePt t="31269" x="8447088" y="2509838"/>
          <p14:tracePt t="31286" x="8348663" y="2544763"/>
          <p14:tracePt t="31303" x="8277225" y="2581275"/>
          <p14:tracePt t="31304" x="8251825" y="2589213"/>
          <p14:tracePt t="31319" x="8242300" y="2598738"/>
          <p14:tracePt t="31336" x="8224838" y="2598738"/>
          <p14:tracePt t="31353" x="8224838" y="2608263"/>
          <p14:tracePt t="31369" x="8205788" y="2608263"/>
          <p14:tracePt t="31386" x="8197850" y="2608263"/>
          <p14:tracePt t="31990" x="8188325" y="2608263"/>
          <p14:tracePt t="32003" x="8180388" y="2608263"/>
          <p14:tracePt t="32015" x="8161338" y="2608263"/>
          <p14:tracePt t="32028" x="8116888" y="2608263"/>
          <p14:tracePt t="32041" x="8027988" y="2598738"/>
          <p14:tracePt t="32054" x="7902575" y="2589213"/>
          <p14:tracePt t="32068" x="7732713" y="2571750"/>
          <p14:tracePt t="32085" x="7608888" y="2562225"/>
          <p14:tracePt t="32101" x="7537450" y="2536825"/>
          <p14:tracePt t="32118" x="7419975" y="2517775"/>
          <p14:tracePt t="32135" x="7375525" y="2509838"/>
          <p14:tracePt t="32151" x="7340600" y="2500313"/>
          <p14:tracePt t="32168" x="7215188" y="2473325"/>
          <p14:tracePt t="32184" x="7126288" y="2455863"/>
          <p14:tracePt t="32201" x="7045325" y="2428875"/>
          <p14:tracePt t="32218" x="6983413" y="2419350"/>
          <p14:tracePt t="32218" x="6946900" y="2419350"/>
          <p14:tracePt t="32234" x="6902450" y="2411413"/>
          <p14:tracePt t="32251" x="6884988" y="2401888"/>
          <p14:tracePt t="32268" x="6848475" y="2401888"/>
          <p14:tracePt t="32284" x="6769100" y="2374900"/>
          <p14:tracePt t="32301" x="6715125" y="2366963"/>
          <p14:tracePt t="32318" x="6688138" y="2357438"/>
          <p14:tracePt t="32335" x="6643688" y="2339975"/>
          <p14:tracePt t="32351" x="6616700" y="2339975"/>
          <p14:tracePt t="32367" x="6589713" y="2330450"/>
          <p14:tracePt t="32384" x="6394450" y="2303463"/>
          <p14:tracePt t="32401" x="6161088" y="2276475"/>
          <p14:tracePt t="32417" x="5875338" y="2241550"/>
          <p14:tracePt t="32434" x="5599113" y="2214563"/>
          <p14:tracePt t="32451" x="5572125" y="2214563"/>
          <p14:tracePt t="32467" x="5554663" y="2205038"/>
          <p14:tracePt t="32484" x="5545138" y="2197100"/>
          <p14:tracePt t="32500" x="5537200" y="2197100"/>
          <p14:tracePt t="32841" x="5537200" y="2187575"/>
          <p14:tracePt t="32854" x="5527675" y="2179638"/>
          <p14:tracePt t="32867" x="5510213" y="2152650"/>
          <p14:tracePt t="32879" x="5473700" y="2089150"/>
          <p14:tracePt t="32892" x="5419725" y="2027238"/>
          <p14:tracePt t="32904" x="5367338" y="1973263"/>
          <p14:tracePt t="32917" x="5330825" y="1928813"/>
          <p14:tracePt t="32933" x="5295900" y="1911350"/>
          <p14:tracePt t="32950" x="5286375" y="1893888"/>
          <p14:tracePt t="32966" x="5268913" y="1893888"/>
          <p14:tracePt t="32983" x="5205413" y="1866900"/>
          <p14:tracePt t="33000" x="5170488" y="1847850"/>
          <p14:tracePt t="33016" x="5143500" y="1847850"/>
          <p14:tracePt t="33033" x="5126038" y="1839913"/>
          <p14:tracePt t="33057" x="5116513" y="1839913"/>
          <p14:tracePt t="33108" x="5108575" y="1839913"/>
          <p14:tracePt t="33336" x="5126038" y="1839913"/>
          <p14:tracePt t="33349" x="5153025" y="1839913"/>
          <p14:tracePt t="33362" x="5187950" y="1839913"/>
          <p14:tracePt t="33374" x="5251450" y="1839913"/>
          <p14:tracePt t="33387" x="5295900" y="1839913"/>
          <p14:tracePt t="33400" x="5348288" y="1839913"/>
          <p14:tracePt t="33416" x="5375275" y="1839913"/>
          <p14:tracePt t="33432" x="5394325" y="1839913"/>
          <p14:tracePt t="33449" x="5411788" y="1839913"/>
          <p14:tracePt t="33465" x="5446713" y="1839913"/>
          <p14:tracePt t="33482" x="5483225" y="1847850"/>
          <p14:tracePt t="35752" x="5491163" y="1847850"/>
          <p14:tracePt t="35765" x="5510213" y="1847850"/>
          <p14:tracePt t="35777" x="5554663" y="1847850"/>
          <p14:tracePt t="35791" x="5715000" y="1847850"/>
          <p14:tracePt t="35803" x="6161088" y="1847850"/>
          <p14:tracePt t="35815" x="6804025" y="1847850"/>
          <p14:tracePt t="35829" x="7473950" y="1847850"/>
          <p14:tracePt t="35844" x="7848600" y="1847850"/>
          <p14:tracePt t="35861" x="8215313" y="1847850"/>
          <p14:tracePt t="35877" x="8466138" y="1847850"/>
          <p14:tracePt t="35894" x="9072563" y="1893888"/>
          <p14:tracePt t="35911" x="9348788" y="1982788"/>
          <p14:tracePt t="35927" x="9563100" y="2062163"/>
          <p14:tracePt t="35944" x="9804400" y="2187575"/>
          <p14:tracePt t="35961" x="9867900" y="2232025"/>
          <p14:tracePt t="35977" x="9912350" y="2241550"/>
          <p14:tracePt t="36260" x="9920288" y="2241550"/>
          <p14:tracePt t="36273" x="9929813" y="2241550"/>
          <p14:tracePt t="36286" x="9947275" y="2241550"/>
          <p14:tracePt t="36298" x="9966325" y="2241550"/>
          <p14:tracePt t="36311" x="9983788" y="2241550"/>
          <p14:tracePt t="36326" x="10010775" y="2241550"/>
          <p14:tracePt t="36343" x="10028238" y="2241550"/>
          <p14:tracePt t="36360" x="10055225" y="2241550"/>
          <p14:tracePt t="36377" x="10144125" y="2224088"/>
          <p14:tracePt t="36393" x="10180638" y="2205038"/>
          <p14:tracePt t="36410" x="10225088" y="2187575"/>
          <p14:tracePt t="36426" x="10269538" y="2160588"/>
          <p14:tracePt t="36451" x="10277475" y="2160588"/>
          <p14:tracePt t="36476" x="10277475" y="2152650"/>
          <p14:tracePt t="36527" x="10277475" y="2143125"/>
          <p14:tracePt t="36603" x="10277475" y="2133600"/>
          <p14:tracePt t="36705" x="10277475" y="2125663"/>
          <p14:tracePt t="36755" x="10277475" y="2116138"/>
          <p14:tracePt t="36768" x="10269538" y="2116138"/>
          <p14:tracePt t="36781" x="10260013" y="2116138"/>
          <p14:tracePt t="36794" x="10252075" y="2116138"/>
          <p14:tracePt t="36809" x="10233025" y="2116138"/>
          <p14:tracePt t="36825" x="10206038" y="2116138"/>
          <p14:tracePt t="36842" x="10171113" y="2116138"/>
          <p14:tracePt t="36859" x="10045700" y="2116138"/>
          <p14:tracePt t="36875" x="9983788" y="2116138"/>
          <p14:tracePt t="36892" x="9929813" y="2116138"/>
          <p14:tracePt t="36909" x="9840913" y="2116138"/>
          <p14:tracePt t="36925" x="9786938" y="2116138"/>
          <p14:tracePt t="36942" x="9752013" y="2116138"/>
          <p14:tracePt t="36959" x="9617075" y="2116138"/>
          <p14:tracePt t="36975" x="9555163" y="2116138"/>
          <p14:tracePt t="36992" x="9501188" y="2116138"/>
          <p14:tracePt t="37009" x="9466263" y="2116138"/>
          <p14:tracePt t="37025" x="9412288" y="2116138"/>
          <p14:tracePt t="37042" x="9394825" y="2116138"/>
          <p14:tracePt t="37058" x="9385300" y="2116138"/>
          <p14:tracePt t="37075" x="9375775" y="2116138"/>
          <p14:tracePt t="37092" x="9367838" y="2116138"/>
          <p14:tracePt t="37378" x="9358313" y="2116138"/>
          <p14:tracePt t="37391" x="9340850" y="2116138"/>
          <p14:tracePt t="37403" x="9286875" y="2116138"/>
          <p14:tracePt t="37416" x="9205913" y="2108200"/>
          <p14:tracePt t="37429" x="9090025" y="2098675"/>
          <p14:tracePt t="37441" x="8974138" y="2098675"/>
          <p14:tracePt t="37458" x="8875713" y="2098675"/>
          <p14:tracePt t="37475" x="8786813" y="2098675"/>
          <p14:tracePt t="37491" x="8715375" y="2098675"/>
          <p14:tracePt t="37508" x="8582025" y="2098675"/>
          <p14:tracePt t="37524" x="8483600" y="2098675"/>
          <p14:tracePt t="37541" x="8323263" y="2098675"/>
          <p14:tracePt t="37557" x="7823200" y="2098675"/>
          <p14:tracePt t="37575" x="7572375" y="2098675"/>
          <p14:tracePt t="37591" x="7367588" y="2098675"/>
          <p14:tracePt t="37607" x="7018338" y="2098675"/>
          <p14:tracePt t="37624" x="6786563" y="2089150"/>
          <p14:tracePt t="37641" x="6581775" y="2071688"/>
          <p14:tracePt t="37658" x="6276975" y="2044700"/>
          <p14:tracePt t="37674" x="6232525" y="2036763"/>
          <p14:tracePt t="37691" x="6197600" y="2027238"/>
          <p14:tracePt t="37708" x="6170613" y="2009775"/>
          <p14:tracePt t="37724" x="6153150" y="2009775"/>
          <p14:tracePt t="37740" x="6143625" y="2000250"/>
          <p14:tracePt t="37757" x="6126163" y="1990725"/>
          <p14:tracePt t="37774" x="6037263" y="1973263"/>
          <p14:tracePt t="37790" x="5983288" y="1965325"/>
          <p14:tracePt t="37807" x="5956300" y="1946275"/>
          <p14:tracePt t="37824" x="5894388" y="1928813"/>
          <p14:tracePt t="37840" x="5884863" y="1928813"/>
          <p14:tracePt t="37857" x="5867400" y="1919288"/>
          <p14:tracePt t="37874" x="5848350" y="1911350"/>
          <p14:tracePt t="37890" x="5848350" y="1893888"/>
          <p14:tracePt t="37907" x="5840413" y="1893888"/>
          <p14:tracePt t="37924" x="5840413" y="1884363"/>
          <p14:tracePt t="37975" x="5857875" y="1884363"/>
          <p14:tracePt t="37987" x="5938838" y="1884363"/>
          <p14:tracePt t="38000" x="6116638" y="1884363"/>
          <p14:tracePt t="38013" x="6446838" y="1866900"/>
          <p14:tracePt t="38026" x="6823075" y="1866900"/>
          <p14:tracePt t="38040" x="7072313" y="1866900"/>
          <p14:tracePt t="38057" x="7269163" y="1866900"/>
          <p14:tracePt t="38074" x="7466013" y="1866900"/>
          <p14:tracePt t="38090" x="7769225" y="1866900"/>
          <p14:tracePt t="38106" x="7902575" y="1866900"/>
          <p14:tracePt t="38123" x="8001000" y="1866900"/>
          <p14:tracePt t="38140" x="8180388" y="1866900"/>
          <p14:tracePt t="38156" x="8277225" y="1866900"/>
          <p14:tracePt t="38173" x="8375650" y="1866900"/>
          <p14:tracePt t="38190" x="8466138" y="1866900"/>
          <p14:tracePt t="38206" x="8616950" y="1866900"/>
          <p14:tracePt t="38223" x="8680450" y="1866900"/>
          <p14:tracePt t="38239" x="8742363" y="1866900"/>
          <p14:tracePt t="38256" x="8840788" y="1847850"/>
          <p14:tracePt t="38273" x="8858250" y="1839913"/>
          <p14:tracePt t="38289" x="8867775" y="1830388"/>
          <p14:tracePt t="38306" x="8875713" y="1822450"/>
          <p14:tracePt t="38323" x="8875713" y="1812925"/>
          <p14:tracePt t="38339" x="8875713" y="1795463"/>
          <p14:tracePt t="38356" x="8875713" y="1776413"/>
          <p14:tracePt t="38373" x="8858250" y="1768475"/>
          <p14:tracePt t="38389" x="8848725" y="1751013"/>
          <p14:tracePt t="38406" x="8804275" y="1731963"/>
          <p14:tracePt t="38422" x="8777288" y="1714500"/>
          <p14:tracePt t="38439" x="8724900" y="1704975"/>
          <p14:tracePt t="38456" x="8643938" y="1679575"/>
          <p14:tracePt t="38472" x="8412163" y="1643063"/>
          <p14:tracePt t="38489" x="8286750" y="1633538"/>
          <p14:tracePt t="38506" x="8215313" y="1625600"/>
          <p14:tracePt t="38522" x="8126413" y="1616075"/>
          <p14:tracePt t="38539" x="8108950" y="1616075"/>
          <p14:tracePt t="38555" x="8089900" y="1616075"/>
          <p14:tracePt t="38572" x="8037513" y="1616075"/>
          <p14:tracePt t="38589" x="7991475" y="1616075"/>
          <p14:tracePt t="38606" x="7929563" y="1616075"/>
          <p14:tracePt t="38622" x="7661275" y="1616075"/>
          <p14:tracePt t="38639" x="7518400" y="1633538"/>
          <p14:tracePt t="38655" x="7439025" y="1670050"/>
          <p14:tracePt t="38672" x="7394575" y="1687513"/>
          <p14:tracePt t="38673" x="7367588" y="1697038"/>
          <p14:tracePt t="38689" x="7348538" y="1704975"/>
          <p14:tracePt t="38705" x="7340600" y="1714500"/>
          <p14:tracePt t="38724" x="7331075" y="1714500"/>
          <p14:tracePt t="38749" x="7331075" y="1724025"/>
          <p14:tracePt t="38812" x="7331075" y="1731963"/>
          <p14:tracePt t="38838" x="7331075" y="1741488"/>
          <p14:tracePt t="38876" x="7323138" y="1741488"/>
          <p14:tracePt t="38889" x="7323138" y="1751013"/>
          <p14:tracePt t="38953" x="7323138" y="1758950"/>
          <p14:tracePt t="39105" x="7331075" y="1768475"/>
          <p14:tracePt t="39118" x="7348538" y="1785938"/>
          <p14:tracePt t="39130" x="7385050" y="1795463"/>
          <p14:tracePt t="39143" x="7439025" y="1812925"/>
          <p14:tracePt t="39156" x="7500938" y="1830388"/>
          <p14:tracePt t="39171" x="7562850" y="1857375"/>
          <p14:tracePt t="39188" x="7626350" y="1884363"/>
          <p14:tracePt t="39204" x="7688263" y="1893888"/>
          <p14:tracePt t="39207" x="7742238" y="1901825"/>
          <p14:tracePt t="39221" x="7796213" y="1901825"/>
          <p14:tracePt t="39238" x="7848600" y="1911350"/>
          <p14:tracePt t="39254" x="7885113" y="1911350"/>
          <p14:tracePt t="39271" x="7939088" y="1911350"/>
          <p14:tracePt t="39287" x="7956550" y="1911350"/>
          <p14:tracePt t="39304" x="7974013" y="1911350"/>
          <p14:tracePt t="39321" x="8054975" y="1911350"/>
          <p14:tracePt t="39337" x="8089900" y="1911350"/>
          <p14:tracePt t="39354" x="8134350" y="1911350"/>
          <p14:tracePt t="39371" x="8197850" y="1911350"/>
          <p14:tracePt t="39387" x="8296275" y="1911350"/>
          <p14:tracePt t="39404" x="8348663" y="1901825"/>
          <p14:tracePt t="39421" x="8375650" y="1901825"/>
          <p14:tracePt t="39437" x="8429625" y="1893888"/>
          <p14:tracePt t="39454" x="8456613" y="1884363"/>
          <p14:tracePt t="39470" x="8466138" y="1874838"/>
          <p14:tracePt t="39487" x="8483600" y="1874838"/>
          <p14:tracePt t="39504" x="8491538" y="1866900"/>
          <p14:tracePt t="39520" x="8510588" y="1866900"/>
          <p14:tracePt t="39537" x="8528050" y="1839913"/>
          <p14:tracePt t="39554" x="8545513" y="1830388"/>
          <p14:tracePt t="39570" x="8562975" y="1803400"/>
          <p14:tracePt t="39588" x="8582025" y="1751013"/>
          <p14:tracePt t="39604" x="8589963" y="1724025"/>
          <p14:tracePt t="39620" x="8589963" y="1704975"/>
          <p14:tracePt t="39637" x="8599488" y="1687513"/>
          <p14:tracePt t="39653" x="8599488" y="1670050"/>
          <p14:tracePt t="39670" x="8599488" y="1652588"/>
          <p14:tracePt t="39687" x="8589963" y="1652588"/>
          <p14:tracePt t="39703" x="8572500" y="1643063"/>
          <p14:tracePt t="39720" x="8555038" y="1633538"/>
          <p14:tracePt t="39737" x="8528050" y="1625600"/>
          <p14:tracePt t="39753" x="8456613" y="1608138"/>
          <p14:tracePt t="39770" x="8367713" y="1581150"/>
          <p14:tracePt t="39787" x="8242300" y="1562100"/>
          <p14:tracePt t="39803" x="7966075" y="1517650"/>
          <p14:tracePt t="39820" x="7831138" y="1500188"/>
          <p14:tracePt t="39836" x="7697788" y="1490663"/>
          <p14:tracePt t="39853" x="7599363" y="1490663"/>
          <p14:tracePt t="39870" x="7412038" y="1490663"/>
          <p14:tracePt t="39886" x="7348538" y="1490663"/>
          <p14:tracePt t="39903" x="7286625" y="1490663"/>
          <p14:tracePt t="39920" x="7215188" y="1490663"/>
          <p14:tracePt t="39937" x="7161213" y="1490663"/>
          <p14:tracePt t="39953" x="7116763" y="1490663"/>
          <p14:tracePt t="39969" x="7010400" y="1536700"/>
          <p14:tracePt t="39986" x="6956425" y="1562100"/>
          <p14:tracePt t="40003" x="6911975" y="1598613"/>
          <p14:tracePt t="40020" x="6884988" y="1633538"/>
          <p14:tracePt t="40036" x="6875463" y="1643063"/>
          <p14:tracePt t="40053" x="6875463" y="1652588"/>
          <p14:tracePt t="40070" x="6875463" y="1660525"/>
          <p14:tracePt t="40086" x="6875463" y="1679575"/>
          <p14:tracePt t="40103" x="6875463" y="1687513"/>
          <p14:tracePt t="40119" x="6875463" y="1714500"/>
          <p14:tracePt t="40136" x="6884988" y="1768475"/>
          <p14:tracePt t="40152" x="6919913" y="1795463"/>
          <p14:tracePt t="40169" x="6938963" y="1830388"/>
          <p14:tracePt t="40186" x="7027863" y="1874838"/>
          <p14:tracePt t="40202" x="7062788" y="1884363"/>
          <p14:tracePt t="40219" x="7126288" y="1893888"/>
          <p14:tracePt t="40236" x="7259638" y="1911350"/>
          <p14:tracePt t="40252" x="7340600" y="1919288"/>
          <p14:tracePt t="40269" x="7446963" y="1919288"/>
          <p14:tracePt t="40286" x="7680325" y="1919288"/>
          <p14:tracePt t="40302" x="7777163" y="1919288"/>
          <p14:tracePt t="40319" x="7875588" y="1919288"/>
          <p14:tracePt t="40336" x="8054975" y="1919288"/>
          <p14:tracePt t="40352" x="8170863" y="1919288"/>
          <p14:tracePt t="40369" x="8224838" y="1919288"/>
          <p14:tracePt t="40386" x="8277225" y="1919288"/>
          <p14:tracePt t="40402" x="8367713" y="1919288"/>
          <p14:tracePt t="40419" x="8429625" y="1919288"/>
          <p14:tracePt t="43438" x="8420100" y="1919288"/>
          <p14:tracePt t="43451" x="8402638" y="1919288"/>
          <p14:tracePt t="43464" x="8375650" y="1911350"/>
          <p14:tracePt t="43476" x="8331200" y="1893888"/>
          <p14:tracePt t="43489" x="8259763" y="1874838"/>
          <p14:tracePt t="43502" x="8170863" y="1857375"/>
          <p14:tracePt t="43515" x="8108950" y="1830388"/>
          <p14:tracePt t="43529" x="8072438" y="1830388"/>
          <p14:tracePt t="43546" x="8027988" y="1822450"/>
          <p14:tracePt t="43563" x="7991475" y="1822450"/>
          <p14:tracePt t="43580" x="7956550" y="1822450"/>
          <p14:tracePt t="43596" x="7939088" y="1822450"/>
          <p14:tracePt t="43613" x="7912100" y="1822450"/>
          <p14:tracePt t="43629" x="7858125" y="1822450"/>
          <p14:tracePt t="43646" x="7840663" y="1822450"/>
          <p14:tracePt t="43662" x="7813675" y="1822450"/>
          <p14:tracePt t="43679" x="7751763" y="1822450"/>
          <p14:tracePt t="43696" x="7732713" y="1822450"/>
          <p14:tracePt t="43712" x="7697788" y="1822450"/>
          <p14:tracePt t="43729" x="7653338" y="1822450"/>
          <p14:tracePt t="43746" x="7527925" y="1847850"/>
          <p14:tracePt t="43762" x="7466013" y="1857375"/>
          <p14:tracePt t="43779" x="7402513" y="1866900"/>
          <p14:tracePt t="43795" x="7358063" y="1866900"/>
          <p14:tracePt t="43812" x="7331075" y="1874838"/>
          <p14:tracePt t="43832" x="7323138" y="1884363"/>
          <p14:tracePt t="43845" x="7313613" y="1884363"/>
          <p14:tracePt t="43862" x="7304088" y="1884363"/>
          <p14:tracePt t="43997" x="7313613" y="1884363"/>
          <p14:tracePt t="44010" x="7348538" y="1884363"/>
          <p14:tracePt t="44022" x="7429500" y="1884363"/>
          <p14:tracePt t="44035" x="7616825" y="1884363"/>
          <p14:tracePt t="44048" x="7939088" y="1884363"/>
          <p14:tracePt t="44062" x="8215313" y="1893888"/>
          <p14:tracePt t="44078" x="8367713" y="1893888"/>
          <p14:tracePt t="44095" x="8456613" y="1893888"/>
          <p14:tracePt t="44112" x="8599488" y="1893888"/>
          <p14:tracePt t="44128" x="8634413" y="1893888"/>
          <p14:tracePt t="44145" x="8680450" y="1893888"/>
          <p14:tracePt t="44162" x="8715375" y="1893888"/>
          <p14:tracePt t="44178" x="8724900" y="1893888"/>
          <p14:tracePt t="44195" x="8742363" y="1893888"/>
          <p14:tracePt t="44226" x="8751888" y="1893888"/>
          <p14:tracePt t="44416" x="8742363" y="1893888"/>
          <p14:tracePt t="44429" x="8715375" y="1893888"/>
          <p14:tracePt t="44442" x="8670925" y="1893888"/>
          <p14:tracePt t="44455" x="8582025" y="1893888"/>
          <p14:tracePt t="44467" x="8483600" y="1893888"/>
          <p14:tracePt t="44480" x="8375650" y="1893888"/>
          <p14:tracePt t="44494" x="8277225" y="1893888"/>
          <p14:tracePt t="44511" x="8205788" y="1893888"/>
          <p14:tracePt t="44527" x="8153400" y="1893888"/>
          <p14:tracePt t="44544" x="8099425" y="1893888"/>
          <p14:tracePt t="44561" x="8089900" y="1893888"/>
          <p14:tracePt t="44577" x="8062913" y="1893888"/>
          <p14:tracePt t="44594" x="8037513" y="1893888"/>
          <p14:tracePt t="44611" x="8018463" y="1893888"/>
          <p14:tracePt t="44627" x="8001000" y="1893888"/>
          <p14:tracePt t="44644" x="7947025" y="1893888"/>
          <p14:tracePt t="44660" x="7929563" y="1893888"/>
          <p14:tracePt t="44677" x="7920038" y="1893888"/>
          <p14:tracePt t="44694" x="7902575" y="1893888"/>
          <p14:tracePt t="44710" x="7894638" y="1893888"/>
          <p14:tracePt t="44759" x="7885113" y="1893888"/>
          <p14:tracePt t="45191" x="7894638" y="1893888"/>
          <p14:tracePt t="45204" x="7912100" y="1893888"/>
          <p14:tracePt t="45217" x="7947025" y="1893888"/>
          <p14:tracePt t="45230" x="8045450" y="1893888"/>
          <p14:tracePt t="45243" x="8180388" y="1893888"/>
          <p14:tracePt t="45259" x="8420100" y="1893888"/>
          <p14:tracePt t="45276" x="8670925" y="1893888"/>
          <p14:tracePt t="45293" x="8991600" y="1928813"/>
          <p14:tracePt t="45309" x="9109075" y="1938338"/>
          <p14:tracePt t="45326" x="9205913" y="1965325"/>
          <p14:tracePt t="45343" x="9296400" y="1973263"/>
          <p14:tracePt t="45359" x="9518650" y="2009775"/>
          <p14:tracePt t="45376" x="9617075" y="2017713"/>
          <p14:tracePt t="45392" x="9705975" y="2036763"/>
          <p14:tracePt t="45409" x="9858375" y="2098675"/>
          <p14:tracePt t="45426" x="9939338" y="2133600"/>
          <p14:tracePt t="45442" x="10001250" y="2160588"/>
          <p14:tracePt t="45687" x="10010775" y="2160588"/>
          <p14:tracePt t="45700" x="10045700" y="2160588"/>
          <p14:tracePt t="45712" x="10090150" y="2160588"/>
          <p14:tracePt t="45726" x="10161588" y="2160588"/>
          <p14:tracePt t="45742" x="10252075" y="2160588"/>
          <p14:tracePt t="45758" x="10331450" y="2160588"/>
          <p14:tracePt t="45775" x="10394950" y="2160588"/>
          <p14:tracePt t="45776" x="10447338" y="2160588"/>
          <p14:tracePt t="45791" x="10483850" y="2160588"/>
          <p14:tracePt t="45808" x="10510838" y="2160588"/>
          <p14:tracePt t="45825" x="10528300" y="2160588"/>
          <p14:tracePt t="45842" x="10537825" y="2160588"/>
          <p14:tracePt t="45858" x="10545763" y="2160588"/>
          <p14:tracePt t="45915" x="10537825" y="2160588"/>
          <p14:tracePt t="45928" x="10528300" y="2160588"/>
          <p14:tracePt t="45941" x="10501313" y="2160588"/>
          <p14:tracePt t="45953" x="10447338" y="2160588"/>
          <p14:tracePt t="45966" x="10358438" y="2160588"/>
          <p14:tracePt t="45978" x="10225088" y="2160588"/>
          <p14:tracePt t="45992" x="10117138" y="2160588"/>
          <p14:tracePt t="46008" x="10028238" y="2160588"/>
          <p14:tracePt t="46025" x="9983788" y="2160588"/>
          <p14:tracePt t="46041" x="9929813" y="2160588"/>
          <p14:tracePt t="46058" x="9858375" y="2160588"/>
          <p14:tracePt t="46074" x="9831388" y="2160588"/>
          <p14:tracePt t="46091" x="9804400" y="2160588"/>
          <p14:tracePt t="46108" x="9769475" y="2160588"/>
          <p14:tracePt t="46124" x="9759950" y="2160588"/>
          <p14:tracePt t="46144" x="9742488" y="2160588"/>
          <p14:tracePt t="46487" x="9725025" y="2160588"/>
          <p14:tracePt t="46500" x="9698038" y="2160588"/>
          <p14:tracePt t="46512" x="9609138" y="2160588"/>
          <p14:tracePt t="46525" x="9420225" y="2160588"/>
          <p14:tracePt t="46540" x="9099550" y="2160588"/>
          <p14:tracePt t="46557" x="8848725" y="2160588"/>
          <p14:tracePt t="46574" x="8732838" y="2160588"/>
          <p14:tracePt t="46590" x="8688388" y="2160588"/>
          <p14:tracePt t="46607" x="8661400" y="2160588"/>
          <p14:tracePt t="46623" x="8653463" y="2160588"/>
          <p14:tracePt t="46640" x="8599488" y="2160588"/>
          <p14:tracePt t="46657" x="8555038" y="2160588"/>
          <p14:tracePt t="46673" x="8491538" y="2160588"/>
          <p14:tracePt t="46690" x="8402638" y="2160588"/>
          <p14:tracePt t="46707" x="8323263" y="2160588"/>
          <p14:tracePt t="46723" x="8205788" y="2179638"/>
          <p14:tracePt t="46740" x="7429500" y="2259013"/>
          <p14:tracePt t="46756" x="6661150" y="2312988"/>
          <p14:tracePt t="46773" x="6054725" y="2393950"/>
          <p14:tracePt t="46790" x="5527675" y="2411413"/>
          <p14:tracePt t="46806" x="5153025" y="2446338"/>
          <p14:tracePt t="46823" x="5116513" y="2446338"/>
          <p14:tracePt t="46840" x="5108575" y="2446338"/>
          <p14:tracePt t="46857" x="5089525" y="2446338"/>
          <p14:tracePt t="47173" x="5099050" y="2428875"/>
          <p14:tracePt t="47186" x="5160963" y="2374900"/>
          <p14:tracePt t="47198" x="5295900" y="2312988"/>
          <p14:tracePt t="47211" x="5510213" y="2197100"/>
          <p14:tracePt t="47224" x="5688013" y="2133600"/>
          <p14:tracePt t="47239" x="5803900" y="2098675"/>
          <p14:tracePt t="47256" x="5875338" y="2089150"/>
          <p14:tracePt t="47272" x="5911850" y="2089150"/>
          <p14:tracePt t="47289" x="5965825" y="2089150"/>
          <p14:tracePt t="47305" x="5991225" y="2089150"/>
          <p14:tracePt t="47322" x="6018213" y="2089150"/>
          <p14:tracePt t="47339" x="6116638" y="2089150"/>
          <p14:tracePt t="47355" x="6161088" y="2089150"/>
          <p14:tracePt t="47372" x="6188075" y="2089150"/>
          <p14:tracePt t="47389" x="6251575" y="2089150"/>
          <p14:tracePt t="47694" x="6259513" y="2089150"/>
          <p14:tracePt t="47706" x="6276975" y="2116138"/>
          <p14:tracePt t="47719" x="6313488" y="2143125"/>
          <p14:tracePt t="47732" x="6357938" y="2197100"/>
          <p14:tracePt t="47744" x="6411913" y="2241550"/>
          <p14:tracePt t="47757" x="6456363" y="2286000"/>
          <p14:tracePt t="47771" x="6483350" y="2303463"/>
          <p14:tracePt t="47788" x="6491288" y="2322513"/>
          <p14:tracePt t="47804" x="6500813" y="2322513"/>
          <p14:tracePt t="47821" x="6500813" y="2330450"/>
          <p14:tracePt t="48444" x="6491288" y="2330450"/>
          <p14:tracePt t="48469" x="6483350" y="2330450"/>
          <p14:tracePt t="48520" x="6473825" y="2330450"/>
          <p14:tracePt t="48545" x="6465888" y="2330450"/>
          <p14:tracePt t="48558" x="6446838" y="2330450"/>
          <p14:tracePt t="48570" x="6429375" y="2330450"/>
          <p14:tracePt t="48583" x="6402388" y="2330450"/>
          <p14:tracePt t="48596" x="6348413" y="2322513"/>
          <p14:tracePt t="48609" x="6286500" y="2322513"/>
          <p14:tracePt t="48621" x="6215063" y="2322513"/>
          <p14:tracePt t="48636" x="6161088" y="2312988"/>
          <p14:tracePt t="48653" x="6126163" y="2303463"/>
          <p14:tracePt t="48669" x="6108700" y="2303463"/>
          <p14:tracePt t="48686" x="6062663" y="2295525"/>
          <p14:tracePt t="48703" x="6054725" y="2295525"/>
          <p14:tracePt t="48719" x="6027738" y="2286000"/>
          <p14:tracePt t="48736" x="6018213" y="2276475"/>
          <p14:tracePt t="48753" x="6010275" y="2276475"/>
          <p14:tracePt t="48774" x="6000750" y="2276475"/>
          <p14:tracePt t="48787" x="6000750" y="2268538"/>
          <p14:tracePt t="48812" x="5991225" y="2268538"/>
          <p14:tracePt t="49524" x="6000750" y="2268538"/>
          <p14:tracePt t="49550" x="6010275" y="2268538"/>
          <p14:tracePt t="49575" x="6018213" y="2268538"/>
          <p14:tracePt t="49588" x="6037263" y="2268538"/>
          <p14:tracePt t="49613" x="6054725" y="2268538"/>
          <p14:tracePt t="49626" x="6062663" y="2276475"/>
          <p14:tracePt t="49638" x="6081713" y="2276475"/>
          <p14:tracePt t="49651" x="6099175" y="2276475"/>
          <p14:tracePt t="49668" x="6126163" y="2276475"/>
          <p14:tracePt t="49684" x="6134100" y="2276475"/>
          <p14:tracePt t="49701" x="6153150" y="2276475"/>
          <p14:tracePt t="49702" x="6161088" y="2276475"/>
          <p14:tracePt t="49727" x="6170613" y="2276475"/>
          <p14:tracePt t="49752" x="6180138" y="2286000"/>
          <p14:tracePt t="49816" x="6188075" y="2286000"/>
          <p14:tracePt t="49879" x="6188075" y="2295525"/>
          <p14:tracePt t="49956" x="6170613" y="2295525"/>
          <p14:tracePt t="49968" x="6153150" y="2295525"/>
          <p14:tracePt t="49981" x="6081713" y="2295525"/>
          <p14:tracePt t="49994" x="5973763" y="2259013"/>
          <p14:tracePt t="50007" x="5830888" y="2232025"/>
          <p14:tracePt t="50019" x="5680075" y="2179638"/>
          <p14:tracePt t="50033" x="5581650" y="2143125"/>
          <p14:tracePt t="50050" x="5527675" y="2116138"/>
          <p14:tracePt t="50067" x="5473700" y="2108200"/>
          <p14:tracePt t="50083" x="5394325" y="2081213"/>
          <p14:tracePt t="50100" x="5367338" y="2071688"/>
          <p14:tracePt t="50117" x="5330825" y="2071688"/>
          <p14:tracePt t="50133" x="5286375" y="2071688"/>
          <p14:tracePt t="50150" x="5268913" y="2071688"/>
          <p14:tracePt t="50167" x="5259388" y="2071688"/>
          <p14:tracePt t="50184" x="5232400" y="2071688"/>
          <p14:tracePt t="50184" x="5214938" y="2071688"/>
          <p14:tracePt t="50200" x="5205413" y="2071688"/>
          <p14:tracePt t="50216" x="5180013" y="2071688"/>
          <p14:tracePt t="50233" x="5143500" y="2071688"/>
          <p14:tracePt t="50250" x="5072063" y="2071688"/>
          <p14:tracePt t="50266" x="5037138" y="2071688"/>
          <p14:tracePt t="50283" x="4991100" y="2089150"/>
          <p14:tracePt t="50300" x="4830763" y="2143125"/>
          <p14:tracePt t="50316" x="4751388" y="2170113"/>
          <p14:tracePt t="50333" x="4660900" y="2197100"/>
          <p14:tracePt t="50350" x="4510088" y="2241550"/>
          <p14:tracePt t="50366" x="4456113" y="2259013"/>
          <p14:tracePt t="50383" x="4384675" y="2286000"/>
          <p14:tracePt t="50400" x="4295775" y="2312988"/>
          <p14:tracePt t="50416" x="4268788" y="2322513"/>
          <p14:tracePt t="50433" x="4232275" y="2339975"/>
          <p14:tracePt t="50449" x="4214813" y="2339975"/>
          <p14:tracePt t="50466" x="4187825" y="2339975"/>
          <p14:tracePt t="50483" x="4179888" y="2339975"/>
          <p14:tracePt t="50499" x="4170363" y="2339975"/>
          <p14:tracePt t="50516" x="4160838" y="2339975"/>
          <p14:tracePt t="50781" x="4170363" y="2339975"/>
          <p14:tracePt t="50794" x="4197350" y="2339975"/>
          <p14:tracePt t="50807" x="4241800" y="2339975"/>
          <p14:tracePt t="50819" x="4340225" y="2339975"/>
          <p14:tracePt t="50832" x="4510088" y="2339975"/>
          <p14:tracePt t="50849" x="4803775" y="2339975"/>
          <p14:tracePt t="50865" x="5180013" y="2339975"/>
          <p14:tracePt t="50882" x="5626100" y="2357438"/>
          <p14:tracePt t="50883" x="6153150" y="2374900"/>
          <p14:tracePt t="50899" x="6670675" y="2374900"/>
          <p14:tracePt t="50915" x="7143750" y="2374900"/>
          <p14:tracePt t="50932" x="7537450" y="2374900"/>
          <p14:tracePt t="50948" x="8215313" y="2393950"/>
          <p14:tracePt t="50965" x="8394700" y="2401888"/>
          <p14:tracePt t="50983" x="8491538" y="2419350"/>
          <p14:tracePt t="50998" x="8582025" y="2419350"/>
          <p14:tracePt t="51251" x="8599488" y="2419350"/>
          <p14:tracePt t="51264" x="8643938" y="2411413"/>
          <p14:tracePt t="51277" x="8751888" y="2401888"/>
          <p14:tracePt t="51290" x="8939213" y="2374900"/>
          <p14:tracePt t="51302" x="9251950" y="2347913"/>
          <p14:tracePt t="51315" x="9501188" y="2330450"/>
          <p14:tracePt t="51331" x="9653588" y="2330450"/>
          <p14:tracePt t="51348" x="9769475" y="2330450"/>
          <p14:tracePt t="51364" x="9858375" y="2330450"/>
          <p14:tracePt t="51381" x="10028238" y="2330450"/>
          <p14:tracePt t="51398" x="10109200" y="2330450"/>
          <p14:tracePt t="51414" x="10153650" y="2330450"/>
          <p14:tracePt t="51417" x="10198100" y="2330450"/>
          <p14:tracePt t="51431" x="10215563" y="2339975"/>
          <p14:tracePt t="51447" x="10225088" y="2347913"/>
          <p14:tracePt t="51464" x="10242550" y="2347913"/>
          <p14:tracePt t="51481" x="10269538" y="2347913"/>
          <p14:tracePt t="51497" x="10304463" y="2347913"/>
          <p14:tracePt t="51514" x="10358438" y="2347913"/>
          <p14:tracePt t="51874" x="10348913" y="2347913"/>
          <p14:tracePt t="51886" x="10340975" y="2347913"/>
          <p14:tracePt t="51899" x="10304463" y="2347913"/>
          <p14:tracePt t="51913" x="10206038" y="2347913"/>
          <p14:tracePt t="51930" x="10010775" y="2347913"/>
          <p14:tracePt t="51947" x="9680575" y="2347913"/>
          <p14:tracePt t="51963" x="9028113" y="2374900"/>
          <p14:tracePt t="51980" x="8848725" y="2384425"/>
          <p14:tracePt t="51996" x="8732838" y="2411413"/>
          <p14:tracePt t="52013" x="8661400" y="2411413"/>
          <p14:tracePt t="52030" x="8653463" y="2411413"/>
          <p14:tracePt t="52046" x="8643938" y="2411413"/>
          <p14:tracePt t="52065" x="8634413" y="2411413"/>
          <p14:tracePt t="52128" x="8626475" y="2411413"/>
          <p14:tracePt t="52166" x="8616950" y="2411413"/>
          <p14:tracePt t="52179" x="8582025" y="2411413"/>
          <p14:tracePt t="52191" x="8385175" y="2401888"/>
          <p14:tracePt t="52204" x="8099425" y="2357438"/>
          <p14:tracePt t="52217" x="7759700" y="2286000"/>
          <p14:tracePt t="52230" x="7653338" y="2268538"/>
          <p14:tracePt t="52246" x="7634288" y="2268538"/>
          <p14:tracePt t="52263" x="7626350" y="2268538"/>
          <p14:tracePt t="52279" x="7616825" y="2259013"/>
          <p14:tracePt t="52296" x="7616825" y="2251075"/>
          <p14:tracePt t="52509" x="7626350" y="2251075"/>
          <p14:tracePt t="52522" x="7634288" y="2251075"/>
          <p14:tracePt t="52547" x="7653338" y="2251075"/>
          <p14:tracePt t="52560" x="7661275" y="2251075"/>
          <p14:tracePt t="52572" x="7688263" y="2268538"/>
          <p14:tracePt t="52585" x="7742238" y="2295525"/>
          <p14:tracePt t="52598" x="7813675" y="2322513"/>
          <p14:tracePt t="52612" x="7875588" y="2374900"/>
          <p14:tracePt t="52629" x="7947025" y="2428875"/>
          <p14:tracePt t="52645" x="7991475" y="2465388"/>
          <p14:tracePt t="52662" x="8010525" y="2482850"/>
          <p14:tracePt t="52712" x="8010525" y="2490788"/>
          <p14:tracePt t="52763" x="8001000" y="2490788"/>
          <p14:tracePt t="52775" x="7991475" y="2490788"/>
          <p14:tracePt t="52788" x="7983538" y="2490788"/>
          <p14:tracePt t="52801" x="7974013" y="2490788"/>
          <p14:tracePt t="52813" x="7956550" y="2490788"/>
          <p14:tracePt t="52828" x="7929563" y="2490788"/>
          <p14:tracePt t="52845" x="7912100" y="2490788"/>
          <p14:tracePt t="52861" x="7885113" y="2490788"/>
          <p14:tracePt t="52878" x="7823200" y="2490788"/>
          <p14:tracePt t="52895" x="7769225" y="2490788"/>
          <p14:tracePt t="52911" x="7724775" y="2500313"/>
          <p14:tracePt t="52928" x="7626350" y="2500313"/>
          <p14:tracePt t="52945" x="7562850" y="2509838"/>
          <p14:tracePt t="52961" x="7510463" y="2509838"/>
          <p14:tracePt t="52978" x="7429500" y="2517775"/>
          <p14:tracePt t="52994" x="7402513" y="2517775"/>
          <p14:tracePt t="53011" x="7385050" y="2517775"/>
          <p14:tracePt t="53028" x="7367588" y="2517775"/>
          <p14:tracePt t="53044" x="7358063" y="2517775"/>
          <p14:tracePt t="53061" x="7348538" y="2517775"/>
          <p14:tracePt t="55469" x="7348538" y="2536825"/>
          <p14:tracePt t="55482" x="7348538" y="2554288"/>
          <p14:tracePt t="55495" x="7348538" y="2581275"/>
          <p14:tracePt t="55508" x="7348538" y="2633663"/>
          <p14:tracePt t="55523" x="7348538" y="2724150"/>
          <p14:tracePt t="55540" x="7348538" y="2840038"/>
          <p14:tracePt t="55556" x="7367588" y="2955925"/>
          <p14:tracePt t="55573" x="7446963" y="3116263"/>
          <p14:tracePt t="55590" x="7491413" y="3197225"/>
          <p14:tracePt t="55606" x="7537450" y="3286125"/>
          <p14:tracePt t="55623" x="7643813" y="3465513"/>
          <p14:tracePt t="55640" x="7688263" y="3527425"/>
          <p14:tracePt t="55656" x="7724775" y="3581400"/>
          <p14:tracePt t="55673" x="7796213" y="3660775"/>
          <p14:tracePt t="55690" x="7840663" y="3687763"/>
          <p14:tracePt t="55706" x="7875588" y="3714750"/>
          <p14:tracePt t="55723" x="7894638" y="3732213"/>
          <p14:tracePt t="56296" x="7902575" y="3732213"/>
          <p14:tracePt t="56308" x="7912100" y="3732213"/>
          <p14:tracePt t="56321" x="7939088" y="3741738"/>
          <p14:tracePt t="56334" x="8010525" y="3776663"/>
          <p14:tracePt t="56346" x="8108950" y="3840163"/>
          <p14:tracePt t="56359" x="8277225" y="3929063"/>
          <p14:tracePt t="56372" x="8474075" y="4054475"/>
          <p14:tracePt t="56388" x="8616950" y="4133850"/>
          <p14:tracePt t="56405" x="8715375" y="4197350"/>
          <p14:tracePt t="56421" x="8804275" y="4259263"/>
          <p14:tracePt t="56438" x="8956675" y="4357688"/>
          <p14:tracePt t="56455" x="9018588" y="4429125"/>
          <p14:tracePt t="56471" x="9072563" y="4491038"/>
          <p14:tracePt t="56488" x="9170988" y="4616450"/>
          <p14:tracePt t="56504" x="9197975" y="4660900"/>
          <p14:tracePt t="56521" x="9205913" y="4670425"/>
          <p14:tracePt t="56538" x="9232900" y="4697413"/>
          <p14:tracePt t="59715" x="9205913" y="4679950"/>
          <p14:tracePt t="59728" x="9117013" y="4608513"/>
          <p14:tracePt t="59740" x="8902700" y="4483100"/>
          <p14:tracePt t="59753" x="8491538" y="4268788"/>
          <p14:tracePt t="59766" x="8089900" y="4108450"/>
          <p14:tracePt t="59782" x="7813675" y="4017963"/>
          <p14:tracePt t="59798" x="7661275" y="3965575"/>
          <p14:tracePt t="59815" x="7537450" y="3938588"/>
          <p14:tracePt t="59831" x="7277100" y="3830638"/>
          <p14:tracePt t="59848" x="7205663" y="3795713"/>
          <p14:tracePt t="59865" x="7134225" y="3768725"/>
          <p14:tracePt t="59881" x="7072313" y="3751263"/>
          <p14:tracePt t="59898" x="7045325" y="3741738"/>
          <p14:tracePt t="59915" x="7045325" y="3732213"/>
          <p14:tracePt t="59931" x="7027863" y="3732213"/>
          <p14:tracePt t="60147" x="7018338" y="3732213"/>
          <p14:tracePt t="60160" x="6991350" y="3724275"/>
          <p14:tracePt t="60173" x="6956425" y="3697288"/>
          <p14:tracePt t="60185" x="6884988" y="3625850"/>
          <p14:tracePt t="60198" x="6804025" y="3544888"/>
          <p14:tracePt t="60214" x="6715125" y="3455988"/>
          <p14:tracePt t="60231" x="6653213" y="3375025"/>
          <p14:tracePt t="60247" x="6589713" y="3276600"/>
          <p14:tracePt t="60264" x="6473825" y="3027363"/>
          <p14:tracePt t="60281" x="6375400" y="2840038"/>
          <p14:tracePt t="60297" x="6313488" y="2660650"/>
          <p14:tracePt t="60314" x="6215063" y="2357438"/>
          <p14:tracePt t="60330" x="6215063" y="2330450"/>
          <p14:tracePt t="60347" x="6205538" y="2312988"/>
          <p14:tracePt t="60364" x="6205538" y="2303463"/>
          <p14:tracePt t="60380" x="6205538" y="2295525"/>
          <p14:tracePt t="61151" x="6197600" y="2295525"/>
          <p14:tracePt t="61164" x="6188075" y="2295525"/>
          <p14:tracePt t="61177" x="6153150" y="2295525"/>
          <p14:tracePt t="61189" x="6116638" y="2295525"/>
          <p14:tracePt t="61202" x="6037263" y="2295525"/>
          <p14:tracePt t="61215" x="5956300" y="2312988"/>
          <p14:tracePt t="61229" x="5840413" y="2339975"/>
          <p14:tracePt t="61245" x="5786438" y="2357438"/>
          <p14:tracePt t="61262" x="5741988" y="2366963"/>
          <p14:tracePt t="61279" x="5661025" y="2393950"/>
          <p14:tracePt t="61295" x="5626100" y="2401888"/>
          <p14:tracePt t="61312" x="5626100" y="2411413"/>
          <p14:tracePt t="61329" x="5608638" y="2419350"/>
          <p14:tracePt t="61345" x="5589588" y="2428875"/>
          <p14:tracePt t="61362" x="5581650" y="2428875"/>
          <p14:tracePt t="61378" x="5572125" y="2438400"/>
          <p14:tracePt t="61395" x="5545138" y="2455863"/>
          <p14:tracePt t="61412" x="5527675" y="2465388"/>
          <p14:tracePt t="61428" x="5500688" y="2482850"/>
          <p14:tracePt t="61445" x="5456238" y="2517775"/>
          <p14:tracePt t="61462" x="5438775" y="2544763"/>
          <p14:tracePt t="61481" x="5419725" y="2562225"/>
          <p14:tracePt t="61496" x="5411788" y="2581275"/>
          <p14:tracePt t="61519" x="5411788" y="2598738"/>
          <p14:tracePt t="61532" x="5411788" y="2608263"/>
          <p14:tracePt t="61558" x="5411788" y="2625725"/>
          <p14:tracePt t="61570" x="5411788" y="2633663"/>
          <p14:tracePt t="61583" x="5411788" y="2643188"/>
          <p14:tracePt t="61596" x="5411788" y="2660650"/>
          <p14:tracePt t="61611" x="5411788" y="2679700"/>
          <p14:tracePt t="61628" x="5411788" y="2687638"/>
          <p14:tracePt t="61644" x="5411788" y="2705100"/>
          <p14:tracePt t="61661" x="5411788" y="2732088"/>
          <p14:tracePt t="61678" x="5411788" y="2741613"/>
          <p14:tracePt t="61694" x="5411788" y="2751138"/>
          <p14:tracePt t="61711" x="5419725" y="2759075"/>
          <p14:tracePt t="61735" x="5429250" y="2768600"/>
          <p14:tracePt t="61761" x="5438775" y="2768600"/>
          <p14:tracePt t="61773" x="5446713" y="2768600"/>
          <p14:tracePt t="61786" x="5473700" y="2768600"/>
          <p14:tracePt t="61799" x="5483225" y="2768600"/>
          <p14:tracePt t="61812" x="5500688" y="2768600"/>
          <p14:tracePt t="61827" x="5518150" y="2768600"/>
          <p14:tracePt t="61844" x="5545138" y="2768600"/>
          <p14:tracePt t="61861" x="5572125" y="2768600"/>
          <p14:tracePt t="61877" x="5634038" y="2768600"/>
          <p14:tracePt t="61894" x="5670550" y="2768600"/>
          <p14:tracePt t="61911" x="5688013" y="2768600"/>
          <p14:tracePt t="61927" x="5715000" y="2768600"/>
          <p14:tracePt t="61944" x="5732463" y="2768600"/>
          <p14:tracePt t="61961" x="5741988" y="2768600"/>
          <p14:tracePt t="61977" x="5759450" y="2768600"/>
          <p14:tracePt t="61994" x="5768975" y="2768600"/>
          <p14:tracePt t="62011" x="5786438" y="2768600"/>
          <p14:tracePt t="62027" x="5822950" y="2768600"/>
          <p14:tracePt t="62044" x="5830888" y="2768600"/>
          <p14:tracePt t="62060" x="5857875" y="2768600"/>
          <p14:tracePt t="62077" x="5911850" y="2768600"/>
          <p14:tracePt t="62094" x="5938838" y="2768600"/>
          <p14:tracePt t="62111" x="5973763" y="2759075"/>
          <p14:tracePt t="62127" x="6000750" y="2751138"/>
          <p14:tracePt t="62144" x="6037263" y="2732088"/>
          <p14:tracePt t="62160" x="6062663" y="2724150"/>
          <p14:tracePt t="62177" x="6081713" y="2714625"/>
          <p14:tracePt t="62193" x="6116638" y="2687638"/>
          <p14:tracePt t="62210" x="6134100" y="2687638"/>
          <p14:tracePt t="62227" x="6153150" y="2679700"/>
          <p14:tracePt t="62244" x="6180138" y="2660650"/>
          <p14:tracePt t="62260" x="6188075" y="2652713"/>
          <p14:tracePt t="62277" x="6197600" y="2643188"/>
          <p14:tracePt t="62294" x="6215063" y="2643188"/>
          <p14:tracePt t="62383" x="6224588" y="2643188"/>
          <p14:tracePt t="62459" x="6232525" y="2643188"/>
          <p14:tracePt t="62472" x="6242050" y="2643188"/>
          <p14:tracePt t="62510" x="6259513" y="2652713"/>
          <p14:tracePt t="62522" x="6269038" y="2652713"/>
          <p14:tracePt t="62535" x="6276975" y="2679700"/>
          <p14:tracePt t="62548" x="6296025" y="2687638"/>
          <p14:tracePt t="62560" x="6313488" y="2705100"/>
          <p14:tracePt t="62576" x="6330950" y="2724150"/>
          <p14:tracePt t="62594" x="6330950" y="2732088"/>
          <p14:tracePt t="62609" x="6340475" y="2732088"/>
          <p14:tracePt t="62626" x="6348413" y="2741613"/>
          <p14:tracePt t="62662" x="6357938" y="2751138"/>
          <p14:tracePt t="62713" x="6357938" y="2759075"/>
          <p14:tracePt t="62725" x="6367463" y="2759075"/>
          <p14:tracePt t="62738" x="6367463" y="2768600"/>
          <p14:tracePt t="62751" x="6384925" y="2786063"/>
          <p14:tracePt t="62763" x="6394450" y="2795588"/>
          <p14:tracePt t="62776" x="6411913" y="2813050"/>
          <p14:tracePt t="62793" x="6429375" y="2840038"/>
          <p14:tracePt t="62809" x="6456363" y="2857500"/>
          <p14:tracePt t="62826" x="6473825" y="2874963"/>
          <p14:tracePt t="62827" x="6491288" y="2884488"/>
          <p14:tracePt t="63132" x="6500813" y="2884488"/>
          <p14:tracePt t="63145" x="6518275" y="2884488"/>
          <p14:tracePt t="63157" x="6545263" y="2884488"/>
          <p14:tracePt t="63170" x="6581775" y="2884488"/>
          <p14:tracePt t="63183" x="6626225" y="2884488"/>
          <p14:tracePt t="63195" x="6705600" y="2884488"/>
          <p14:tracePt t="63208" x="6759575" y="2884488"/>
          <p14:tracePt t="63225" x="6813550" y="2884488"/>
          <p14:tracePt t="63241" x="6867525" y="2884488"/>
          <p14:tracePt t="63259" x="6946900" y="2884488"/>
          <p14:tracePt t="63275" x="6973888" y="2884488"/>
          <p14:tracePt t="63291" x="7000875" y="2884488"/>
          <p14:tracePt t="63308" x="7037388" y="2884488"/>
          <p14:tracePt t="63325" x="7081838" y="2884488"/>
          <p14:tracePt t="63341" x="7099300" y="2884488"/>
          <p14:tracePt t="63358" x="7126288" y="2884488"/>
          <p14:tracePt t="63375" x="7170738" y="2884488"/>
          <p14:tracePt t="63391" x="7197725" y="2884488"/>
          <p14:tracePt t="63408" x="7215188" y="2884488"/>
          <p14:tracePt t="63424" x="7242175" y="2884488"/>
          <p14:tracePt t="65814" x="7232650" y="2884488"/>
          <p14:tracePt t="65827" x="7224713" y="2884488"/>
          <p14:tracePt t="65839" x="7215188" y="2884488"/>
          <p14:tracePt t="65853" x="7205663" y="2884488"/>
          <p14:tracePt t="65870" x="7197725" y="2884488"/>
          <p14:tracePt t="65888" x="7188200" y="2884488"/>
          <p14:tracePt t="65904" x="7180263" y="2884488"/>
          <p14:tracePt t="65953" x="7180263" y="2874963"/>
          <p14:tracePt t="65966" x="7170738" y="2874963"/>
          <p14:tracePt t="65992" x="7153275" y="2867025"/>
          <p14:tracePt t="66004" x="7116763" y="2822575"/>
          <p14:tracePt t="66017" x="7045325" y="2751138"/>
          <p14:tracePt t="66029" x="6983413" y="2670175"/>
          <p14:tracePt t="66042" x="6938963" y="2616200"/>
          <p14:tracePt t="66055" x="6919913" y="2598738"/>
          <p14:tracePt t="66069" x="6911975" y="2581275"/>
          <p14:tracePt t="66086" x="6902450" y="2571750"/>
          <p14:tracePt t="66106" x="6902450" y="2562225"/>
          <p14:tracePt t="66334" x="6902450" y="2571750"/>
          <p14:tracePt t="66360" x="6902450" y="2581275"/>
          <p14:tracePt t="66385" x="6902450" y="2589213"/>
          <p14:tracePt t="66398" x="6902450" y="2598738"/>
          <p14:tracePt t="66411" x="6911975" y="2608263"/>
          <p14:tracePt t="66423" x="6911975" y="2625725"/>
          <p14:tracePt t="66437" x="6919913" y="2633663"/>
          <p14:tracePt t="66452" x="6938963" y="2670175"/>
          <p14:tracePt t="66469" x="6946900" y="2687638"/>
          <p14:tracePt t="66485" x="6956425" y="2705100"/>
          <p14:tracePt t="66502" x="6973888" y="2732088"/>
          <p14:tracePt t="66519" x="6973888" y="2741613"/>
          <p14:tracePt t="66535" x="6983413" y="2741613"/>
          <p14:tracePt t="66552" x="6983413" y="2751138"/>
          <p14:tracePt t="66614" x="6991350" y="2751138"/>
          <p14:tracePt t="66627" x="6991350" y="2759075"/>
          <p14:tracePt t="66690" x="6991350" y="2768600"/>
          <p14:tracePt t="66728" x="7000875" y="2768600"/>
          <p14:tracePt t="66792" x="7010400" y="2768600"/>
          <p14:tracePt t="66805" x="7010400" y="2776538"/>
          <p14:tracePt t="66868" x="7018338" y="2776538"/>
          <p14:tracePt t="66894" x="7018338" y="2786063"/>
          <p14:tracePt t="66919" x="7027863" y="2786063"/>
          <p14:tracePt t="66944" x="7037388" y="2786063"/>
          <p14:tracePt t="66957" x="7045325" y="2786063"/>
          <p14:tracePt t="66970" x="7045325" y="2795588"/>
          <p14:tracePt t="67008" x="7045325" y="2803525"/>
          <p14:tracePt t="67033" x="7037388" y="2803525"/>
          <p14:tracePt t="67046" x="6973888" y="2803525"/>
          <p14:tracePt t="67058" x="6875463" y="2803525"/>
          <p14:tracePt t="67071" x="6751638" y="2803525"/>
          <p14:tracePt t="67085" x="6599238" y="2795588"/>
          <p14:tracePt t="67101" x="6473825" y="2776538"/>
          <p14:tracePt t="67117" x="6367463" y="2768600"/>
          <p14:tracePt t="67134" x="6188075" y="2741613"/>
          <p14:tracePt t="67150" x="6126163" y="2732088"/>
          <p14:tracePt t="67167" x="6089650" y="2724150"/>
          <p14:tracePt t="67184" x="6045200" y="2724150"/>
          <p14:tracePt t="67200" x="6027738" y="2714625"/>
          <p14:tracePt t="67217" x="6010275" y="2714625"/>
          <p14:tracePt t="67236" x="6000750" y="2714625"/>
          <p14:tracePt t="67566" x="6010275" y="2714625"/>
          <p14:tracePt t="67605" x="6018213" y="2714625"/>
          <p14:tracePt t="67643" x="6027738" y="2714625"/>
          <p14:tracePt t="67694" x="6037263" y="2714625"/>
          <p14:tracePt t="67758" x="6045200" y="2714625"/>
          <p14:tracePt t="67783" x="6054725" y="2705100"/>
          <p14:tracePt t="67834" x="6062663" y="2705100"/>
          <p14:tracePt t="67859" x="6072188" y="2705100"/>
          <p14:tracePt t="67872" x="6081713" y="2705100"/>
          <p14:tracePt t="67885" x="6099175" y="2697163"/>
          <p14:tracePt t="67897" x="6116638" y="2697163"/>
          <p14:tracePt t="67910" x="6126163" y="2697163"/>
          <p14:tracePt t="67923" x="6134100" y="2697163"/>
          <p14:tracePt t="67935" x="6153150" y="2697163"/>
          <p14:tracePt t="67961" x="6161088" y="2697163"/>
          <p14:tracePt t="67973" x="6170613" y="2697163"/>
          <p14:tracePt t="68037" x="6180138" y="2697163"/>
          <p14:tracePt t="69055" x="6180138" y="2687638"/>
          <p14:tracePt t="69118" x="6180138" y="2679700"/>
          <p14:tracePt t="69156" x="6180138" y="2670175"/>
          <p14:tracePt t="69397" x="6188075" y="2670175"/>
          <p14:tracePt t="69410" x="6205538" y="2660650"/>
          <p14:tracePt t="69423" x="6269038" y="2633663"/>
          <p14:tracePt t="69436" x="6367463" y="2598738"/>
          <p14:tracePt t="69448" x="6537325" y="2571750"/>
          <p14:tracePt t="69463" x="6732588" y="2536825"/>
          <p14:tracePt t="69480" x="6884988" y="2536825"/>
          <p14:tracePt t="69496" x="6991350" y="2536825"/>
          <p14:tracePt t="69513" x="7153275" y="2536825"/>
          <p14:tracePt t="69529" x="7259638" y="2536825"/>
          <p14:tracePt t="69546" x="7348538" y="2536825"/>
          <p14:tracePt t="69563" x="7500938" y="2536825"/>
          <p14:tracePt t="69579" x="7581900" y="2536825"/>
          <p14:tracePt t="69597" x="7661275" y="2544763"/>
          <p14:tracePt t="69613" x="7786688" y="2554288"/>
          <p14:tracePt t="69629" x="7831138" y="2562225"/>
          <p14:tracePt t="69646" x="7858125" y="2562225"/>
          <p14:tracePt t="69663" x="7867650" y="2571750"/>
          <p14:tracePt t="69679" x="7894638" y="2571750"/>
          <p14:tracePt t="69715" x="7902575" y="2571750"/>
          <p14:tracePt t="69740" x="7902575" y="2581275"/>
          <p14:tracePt t="69778" x="7912100" y="2581275"/>
          <p14:tracePt t="69804" x="7929563" y="2581275"/>
          <p14:tracePt t="69816" x="7947025" y="2581275"/>
          <p14:tracePt t="69829" x="7974013" y="2598738"/>
          <p14:tracePt t="69842" x="8018463" y="2616200"/>
          <p14:tracePt t="69854" x="8054975" y="2633663"/>
          <p14:tracePt t="69867" x="8099425" y="2643188"/>
          <p14:tracePt t="69880" x="8116888" y="2643188"/>
          <p14:tracePt t="69895" x="8126413" y="2643188"/>
          <p14:tracePt t="69912" x="8126413" y="2652713"/>
          <p14:tracePt t="69943" x="8134350" y="2652713"/>
          <p14:tracePt t="72307" x="8143875" y="2652713"/>
          <p14:tracePt t="72319" x="8153400" y="2652713"/>
          <p14:tracePt t="72332" x="8180388" y="2652713"/>
          <p14:tracePt t="72345" x="8242300" y="2652713"/>
          <p14:tracePt t="72358" x="8304213" y="2652713"/>
          <p14:tracePt t="72374" x="8348663" y="2652713"/>
          <p14:tracePt t="72391" x="8402638" y="2652713"/>
          <p14:tracePt t="72407" x="8429625" y="2652713"/>
          <p14:tracePt t="72408" x="8456613" y="2652713"/>
          <p14:tracePt t="72424" x="8474075" y="2652713"/>
          <p14:tracePt t="72440" x="8483600" y="2652713"/>
          <p14:tracePt t="72457" x="8501063" y="2652713"/>
          <p14:tracePt t="72474" x="8537575" y="2652713"/>
          <p14:tracePt t="72490" x="8562975" y="2652713"/>
          <p14:tracePt t="72507" x="8582025" y="2652713"/>
          <p14:tracePt t="72524" x="8626475" y="2652713"/>
          <p14:tracePt t="72540" x="8634413" y="2652713"/>
          <p14:tracePt t="72557" x="8643938" y="2652713"/>
          <p14:tracePt t="72574" x="8670925" y="2652713"/>
          <p14:tracePt t="72590" x="8680450" y="2652713"/>
          <p14:tracePt t="72607" x="8697913" y="2652713"/>
          <p14:tracePt t="72624" x="8724900" y="2652713"/>
          <p14:tracePt t="72640" x="8742363" y="2652713"/>
          <p14:tracePt t="72657" x="8759825" y="2652713"/>
          <p14:tracePt t="72673" x="8786813" y="2652713"/>
          <p14:tracePt t="72690" x="8831263" y="2652713"/>
          <p14:tracePt t="72707" x="8840788" y="2652713"/>
          <p14:tracePt t="72723" x="8848725" y="2652713"/>
          <p14:tracePt t="72740" x="8858250" y="2652713"/>
          <p14:tracePt t="73374" x="8840788" y="2652713"/>
          <p14:tracePt t="73387" x="8823325" y="2652713"/>
          <p14:tracePt t="73400" x="8786813" y="2652713"/>
          <p14:tracePt t="73412" x="8751888" y="2652713"/>
          <p14:tracePt t="73425" x="8688388" y="2660650"/>
          <p14:tracePt t="73439" x="8609013" y="2670175"/>
          <p14:tracePt t="73455" x="8572500" y="2670175"/>
          <p14:tracePt t="73472" x="8555038" y="2670175"/>
          <p14:tracePt t="73489" x="8518525" y="2670175"/>
          <p14:tracePt t="73505" x="8510588" y="2679700"/>
          <p14:tracePt t="73522" x="8483600" y="2687638"/>
          <p14:tracePt t="73539" x="8456613" y="2697163"/>
          <p14:tracePt t="73555" x="8447088" y="2697163"/>
          <p14:tracePt t="73572" x="8439150" y="2705100"/>
          <p14:tracePt t="73590" x="8439150" y="2714625"/>
          <p14:tracePt t="73605" x="8429625" y="2714625"/>
          <p14:tracePt t="73641" x="8429625" y="2724150"/>
          <p14:tracePt t="73704" x="8429625" y="2732088"/>
          <p14:tracePt t="73971" x="8420100" y="2732088"/>
          <p14:tracePt t="73984" x="8394700" y="2732088"/>
          <p14:tracePt t="73996" x="8331200" y="2751138"/>
          <p14:tracePt t="74009" x="8205788" y="2768600"/>
          <p14:tracePt t="74022" x="8037513" y="2795588"/>
          <p14:tracePt t="74037" x="7796213" y="2840038"/>
          <p14:tracePt t="74054" x="7626350" y="2857500"/>
          <p14:tracePt t="74071" x="7491413" y="2867025"/>
          <p14:tracePt t="74088" x="7323138" y="2874963"/>
          <p14:tracePt t="74104" x="7242175" y="2874963"/>
          <p14:tracePt t="74121" x="7126288" y="2894013"/>
          <p14:tracePt t="74137" x="6946900" y="2901950"/>
          <p14:tracePt t="74154" x="6894513" y="2911475"/>
          <p14:tracePt t="74171" x="6867525" y="2911475"/>
          <p14:tracePt t="74188" x="6786563" y="2919413"/>
          <p14:tracePt t="74204" x="6724650" y="2919413"/>
          <p14:tracePt t="74220" x="6643688" y="2928938"/>
          <p14:tracePt t="74238" x="6491288" y="2938463"/>
          <p14:tracePt t="74253" x="6419850" y="2946400"/>
          <p14:tracePt t="74270" x="6323013" y="2955925"/>
          <p14:tracePt t="74287" x="6242050" y="2982913"/>
          <p14:tracePt t="74303" x="6108700" y="3000375"/>
          <p14:tracePt t="74320" x="6089650" y="3000375"/>
          <p14:tracePt t="74337" x="6072188" y="3000375"/>
          <p14:tracePt t="74340" x="6062663" y="3000375"/>
          <p14:tracePt t="74353" x="6054725" y="3000375"/>
          <p14:tracePt t="74377" x="6054725" y="3009900"/>
          <p14:tracePt t="74415" x="6054725" y="3017838"/>
          <p14:tracePt t="74441" x="6054725" y="3027363"/>
          <p14:tracePt t="74466" x="6045200" y="3036888"/>
          <p14:tracePt t="74491" x="6045200" y="3054350"/>
          <p14:tracePt t="74504" x="6037263" y="3081338"/>
          <p14:tracePt t="74517" x="6037263" y="3098800"/>
          <p14:tracePt t="74529" x="6027738" y="3133725"/>
          <p14:tracePt t="74542" x="6018213" y="3160713"/>
          <p14:tracePt t="74555" x="6010275" y="3205163"/>
          <p14:tracePt t="74570" x="6010275" y="3241675"/>
          <p14:tracePt t="74586" x="6010275" y="3276600"/>
          <p14:tracePt t="74603" x="6010275" y="3303588"/>
          <p14:tracePt t="74620" x="6010275" y="3330575"/>
          <p14:tracePt t="74644" x="6010275" y="3340100"/>
          <p14:tracePt t="74656" x="6010275" y="3348038"/>
          <p14:tracePt t="74720" x="6010275" y="3357563"/>
          <p14:tracePt t="76016" x="6010275" y="3340100"/>
          <p14:tracePt t="76029" x="6010275" y="3295650"/>
          <p14:tracePt t="76042" x="6010275" y="3232150"/>
          <p14:tracePt t="76055" x="6010275" y="3143250"/>
          <p14:tracePt t="76068" x="6037263" y="3081338"/>
          <p14:tracePt t="76084" x="6045200" y="3044825"/>
          <p14:tracePt t="76101" x="6062663" y="3027363"/>
          <p14:tracePt t="76118" x="6081713" y="3009900"/>
          <p14:tracePt t="76133" x="6153150" y="3000375"/>
          <p14:tracePt t="76150" x="6259513" y="2982913"/>
          <p14:tracePt t="76167" x="6429375" y="2965450"/>
          <p14:tracePt t="76183" x="6742113" y="2928938"/>
          <p14:tracePt t="76200" x="6867525" y="2911475"/>
          <p14:tracePt t="76217" x="6946900" y="2911475"/>
          <p14:tracePt t="76233" x="7126288" y="2894013"/>
          <p14:tracePt t="76250" x="7197725" y="2884488"/>
          <p14:tracePt t="76267" x="7286625" y="2874963"/>
          <p14:tracePt t="76283" x="7358063" y="2867025"/>
          <p14:tracePt t="76300" x="7367588" y="2867025"/>
          <p14:tracePt t="76334" x="7375525" y="2867025"/>
          <p14:tracePt t="76525" x="7385050" y="2867025"/>
          <p14:tracePt t="76575" x="7394575" y="2867025"/>
          <p14:tracePt t="76588" x="7412038" y="2867025"/>
          <p14:tracePt t="76601" x="7439025" y="2867025"/>
          <p14:tracePt t="76614" x="7483475" y="2867025"/>
          <p14:tracePt t="76626" x="7554913" y="2867025"/>
          <p14:tracePt t="76639" x="7626350" y="2867025"/>
          <p14:tracePt t="76652" x="7688263" y="2867025"/>
          <p14:tracePt t="76665" x="7715250" y="2867025"/>
          <p14:tracePt t="76682" x="7724775" y="2867025"/>
          <p14:tracePt t="76715" x="7732713" y="2867025"/>
          <p14:tracePt t="76740" x="7742238" y="2867025"/>
          <p14:tracePt t="76880" x="7715250" y="2867025"/>
          <p14:tracePt t="76893" x="7680325" y="2874963"/>
          <p14:tracePt t="76906" x="7562850" y="2894013"/>
          <p14:tracePt t="76918" x="7412038" y="2928938"/>
          <p14:tracePt t="76932" x="7153275" y="2955925"/>
          <p14:tracePt t="76949" x="7027863" y="2990850"/>
          <p14:tracePt t="76965" x="6938963" y="3009900"/>
          <p14:tracePt t="76982" x="6831013" y="3044825"/>
          <p14:tracePt t="76998" x="6796088" y="3054350"/>
          <p14:tracePt t="77015" x="6751638" y="3054350"/>
          <p14:tracePt t="77032" x="6697663" y="3071813"/>
          <p14:tracePt t="77048" x="6634163" y="3089275"/>
          <p14:tracePt t="77065" x="6589713" y="3098800"/>
          <p14:tracePt t="77082" x="6562725" y="3108325"/>
          <p14:tracePt t="77098" x="6537325" y="3116263"/>
          <p14:tracePt t="77115" x="6510338" y="3116263"/>
          <p14:tracePt t="77134" x="6500813" y="3116263"/>
          <p14:tracePt t="77148" x="6483350" y="3116263"/>
          <p14:tracePt t="77172" x="6465888" y="3116263"/>
          <p14:tracePt t="77185" x="6446838" y="3116263"/>
          <p14:tracePt t="77198" x="6438900" y="3116263"/>
          <p14:tracePt t="77215" x="6419850" y="3116263"/>
          <p14:tracePt t="77231" x="6411913" y="3116263"/>
          <p14:tracePt t="77248" x="6375400" y="3116263"/>
          <p14:tracePt t="77273" x="6357938" y="3116263"/>
          <p14:tracePt t="77299" x="6340475" y="3116263"/>
          <p14:tracePt t="77324" x="6330950" y="3116263"/>
          <p14:tracePt t="77349" x="6323013" y="3116263"/>
          <p14:tracePt t="77363" x="6313488" y="3116263"/>
          <p14:tracePt t="77375" x="6303963" y="3116263"/>
          <p14:tracePt t="77400" x="6296025" y="3116263"/>
          <p14:tracePt t="77655" x="6286500" y="3116263"/>
          <p14:tracePt t="77668" x="6286500" y="3108325"/>
          <p14:tracePt t="77680" x="6276975" y="3044825"/>
          <p14:tracePt t="77693" x="6242050" y="2786063"/>
          <p14:tracePt t="77706" x="6205538" y="2286000"/>
          <p14:tracePt t="77718" x="6126163" y="1536700"/>
          <p14:tracePt t="77731" x="6108700" y="1152525"/>
          <p14:tracePt t="77747" x="6089650" y="1036638"/>
          <p14:tracePt t="77764" x="6081713" y="982663"/>
          <p14:tracePt t="77780" x="6081713" y="965200"/>
          <p14:tracePt t="77797" x="6072188" y="946150"/>
          <p14:tracePt t="77814" x="6062663" y="946150"/>
          <p14:tracePt t="77947" x="6054725" y="955675"/>
          <p14:tracePt t="77972" x="6054725" y="965200"/>
          <p14:tracePt t="77985" x="6054725" y="982663"/>
          <p14:tracePt t="78010" x="6054725" y="1009650"/>
          <p14:tracePt t="78023" x="6054725" y="1054100"/>
          <p14:tracePt t="78035" x="6054725" y="1152525"/>
          <p14:tracePt t="78049" x="6054725" y="1285875"/>
          <p14:tracePt t="78063" x="6054725" y="1419225"/>
          <p14:tracePt t="78080" x="6072188" y="1527175"/>
          <p14:tracePt t="78096" x="6072188" y="1625600"/>
          <p14:tracePt t="78113" x="6099175" y="1803400"/>
          <p14:tracePt t="78130" x="6116638" y="1847850"/>
          <p14:tracePt t="78146" x="6116638" y="1874838"/>
          <p14:tracePt t="78163" x="6126163" y="1919288"/>
          <p14:tracePt t="78180" x="6126163" y="1928813"/>
          <p14:tracePt t="78196" x="6134100" y="1946275"/>
          <p14:tracePt t="78213" x="6134100" y="1955800"/>
          <p14:tracePt t="78239" x="6134100" y="1965325"/>
          <p14:tracePt t="78277" x="6134100" y="1973263"/>
          <p14:tracePt t="78302" x="6134100" y="1982788"/>
          <p14:tracePt t="78315" x="6134100" y="1990725"/>
          <p14:tracePt t="78328" x="6134100" y="2009775"/>
          <p14:tracePt t="78353" x="6134100" y="2027238"/>
          <p14:tracePt t="78366" x="6134100" y="2044700"/>
          <p14:tracePt t="78379" x="6134100" y="2054225"/>
          <p14:tracePt t="78391" x="6134100" y="2071688"/>
          <p14:tracePt t="78404" x="6143625" y="2089150"/>
          <p14:tracePt t="78416" x="6143625" y="2098675"/>
          <p14:tracePt t="78429" x="6143625" y="2108200"/>
          <p14:tracePt t="78446" x="6143625" y="2116138"/>
          <p14:tracePt t="78463" x="6153150" y="2116138"/>
          <p14:tracePt t="78479" x="6153150" y="2125663"/>
          <p14:tracePt t="78496" x="6153150" y="2133600"/>
          <p14:tracePt t="78518" x="6153150" y="2143125"/>
          <p14:tracePt t="81468" x="6153150" y="2152650"/>
          <p14:tracePt t="81480" x="6153150" y="2160588"/>
          <p14:tracePt t="81493" x="6153150" y="2179638"/>
          <p14:tracePt t="81506" x="6153150" y="2214563"/>
          <p14:tracePt t="81523" x="6153150" y="2259013"/>
          <p14:tracePt t="81540" x="6143625" y="2330450"/>
          <p14:tracePt t="81557" x="6126163" y="2544763"/>
          <p14:tracePt t="81573" x="6116638" y="2625725"/>
          <p14:tracePt t="81590" x="6099175" y="2687638"/>
          <p14:tracePt t="81606" x="6089650" y="2751138"/>
          <p14:tracePt t="81623" x="6072188" y="2894013"/>
          <p14:tracePt t="81639" x="6062663" y="2982913"/>
          <p14:tracePt t="81656" x="6054725" y="3044825"/>
          <p14:tracePt t="81673" x="6037263" y="3108325"/>
          <p14:tracePt t="81689" x="6037263" y="3125788"/>
          <p14:tracePt t="81706" x="6037263" y="3133725"/>
          <p14:tracePt t="81723" x="6037263" y="3143250"/>
          <p14:tracePt t="81739" x="6037263" y="3152775"/>
          <p14:tracePt t="81756" x="6027738" y="3160713"/>
          <p14:tracePt t="81773" x="6027738" y="3170238"/>
          <p14:tracePt t="81789" x="6027738" y="3179763"/>
          <p14:tracePt t="81810" x="6027738" y="3187700"/>
          <p14:tracePt t="81823" x="6018213" y="3197225"/>
          <p14:tracePt t="81839" x="6018213" y="3205163"/>
          <p14:tracePt t="81856" x="6018213" y="3224213"/>
          <p14:tracePt t="81872" x="6010275" y="3251200"/>
          <p14:tracePt t="81889" x="6000750" y="3295650"/>
          <p14:tracePt t="81906" x="5991225" y="3313113"/>
          <p14:tracePt t="81922" x="5991225" y="3330575"/>
          <p14:tracePt t="81939" x="5991225" y="3340100"/>
          <p14:tracePt t="82039" x="5983288" y="3340100"/>
          <p14:tracePt t="82115" x="5983288" y="3330575"/>
          <p14:tracePt t="82128" x="5983288" y="3322638"/>
          <p14:tracePt t="82141" x="5983288" y="3313113"/>
          <p14:tracePt t="82153" x="5983288" y="3286125"/>
          <p14:tracePt t="82166" x="5983288" y="3268663"/>
          <p14:tracePt t="82179" x="5983288" y="3259138"/>
          <p14:tracePt t="82191" x="5983288" y="3241675"/>
          <p14:tracePt t="82205" x="5983288" y="3232150"/>
          <p14:tracePt t="82222" x="5983288" y="3205163"/>
          <p14:tracePt t="82238" x="5983288" y="3187700"/>
          <p14:tracePt t="82255" x="6018213" y="3081338"/>
          <p14:tracePt t="82272" x="6037263" y="3009900"/>
          <p14:tracePt t="82288" x="6054725" y="2955925"/>
          <p14:tracePt t="82305" x="6072188" y="2901950"/>
          <p14:tracePt t="82322" x="6072188" y="2884488"/>
          <p14:tracePt t="82338" x="6072188" y="2874963"/>
          <p14:tracePt t="82355" x="6081713" y="2857500"/>
          <p14:tracePt t="82371" x="6089650" y="2847975"/>
          <p14:tracePt t="82388" x="6089650" y="2830513"/>
          <p14:tracePt t="82407" x="6089650" y="2813050"/>
          <p14:tracePt t="82421" x="6089650" y="2795588"/>
          <p14:tracePt t="82438" x="6089650" y="2759075"/>
          <p14:tracePt t="82455" x="6089650" y="2714625"/>
          <p14:tracePt t="82471" x="6062663" y="2562225"/>
          <p14:tracePt t="82488" x="6018213" y="2438400"/>
          <p14:tracePt t="82505" x="5938838" y="2224088"/>
          <p14:tracePt t="82522" x="5822950" y="1946275"/>
          <p14:tracePt t="82538" x="5803900" y="1901825"/>
          <p14:tracePt t="82554" x="5795963" y="1893888"/>
          <p14:tracePt t="82571" x="5786438" y="1874838"/>
          <p14:tracePt t="82890" x="5786438" y="1884363"/>
          <p14:tracePt t="82903" x="5786438" y="1901825"/>
          <p14:tracePt t="82915" x="5786438" y="1919288"/>
          <p14:tracePt t="82928" x="5786438" y="1990725"/>
          <p14:tracePt t="82940" x="5795963" y="2089150"/>
          <p14:tracePt t="82954" x="5803900" y="2224088"/>
          <p14:tracePt t="82971" x="5830888" y="2347913"/>
          <p14:tracePt t="82987" x="5840413" y="2455863"/>
          <p14:tracePt t="83004" x="5857875" y="2571750"/>
          <p14:tracePt t="83020" x="5857875" y="2581275"/>
          <p14:tracePt t="83037" x="5857875" y="2598738"/>
          <p14:tracePt t="83053" x="5857875" y="2608263"/>
          <p14:tracePt t="83070" x="5857875" y="2625725"/>
          <p14:tracePt t="83087" x="5857875" y="2633663"/>
          <p14:tracePt t="83103" x="5857875" y="2643188"/>
          <p14:tracePt t="83120" x="5857875" y="2679700"/>
          <p14:tracePt t="83137" x="5857875" y="2697163"/>
          <p14:tracePt t="83153" x="5857875" y="2714625"/>
          <p14:tracePt t="83170" x="5857875" y="2759075"/>
          <p14:tracePt t="83186" x="5857875" y="2786063"/>
          <p14:tracePt t="83203" x="5857875" y="2803525"/>
          <p14:tracePt t="83220" x="5875338" y="2847975"/>
          <p14:tracePt t="83236" x="5884863" y="2874963"/>
          <p14:tracePt t="83253" x="5894388" y="2901950"/>
          <p14:tracePt t="83270" x="5902325" y="2938463"/>
          <p14:tracePt t="83286" x="5902325" y="2946400"/>
          <p14:tracePt t="83303" x="5911850" y="2965450"/>
          <p14:tracePt t="83320" x="5919788" y="2973388"/>
          <p14:tracePt t="83336" x="5929313" y="3017838"/>
          <p14:tracePt t="83353" x="5929313" y="3044825"/>
          <p14:tracePt t="83370" x="5938838" y="3054350"/>
          <p14:tracePt t="83386" x="5946775" y="3071813"/>
          <p14:tracePt t="83422" x="5946775" y="3081338"/>
          <p14:tracePt t="83461" x="5946775" y="3089275"/>
          <p14:tracePt t="83537" x="5946775" y="3081338"/>
          <p14:tracePt t="83550" x="5956300" y="3062288"/>
          <p14:tracePt t="83562" x="5965825" y="3036888"/>
          <p14:tracePt t="83575" x="5983288" y="2990850"/>
          <p14:tracePt t="83588" x="5991225" y="2955925"/>
          <p14:tracePt t="83603" x="6018213" y="2911475"/>
          <p14:tracePt t="83619" x="6054725" y="2857500"/>
          <p14:tracePt t="83636" x="6072188" y="2803525"/>
          <p14:tracePt t="83653" x="6126163" y="2687638"/>
          <p14:tracePt t="83669" x="6134100" y="2633663"/>
          <p14:tracePt t="83686" x="6143625" y="2608263"/>
          <p14:tracePt t="83702" x="6170613" y="2554288"/>
          <p14:tracePt t="83719" x="6170613" y="2527300"/>
          <p14:tracePt t="83735" x="6188075" y="2509838"/>
          <p14:tracePt t="83752" x="6215063" y="2438400"/>
          <p14:tracePt t="83769" x="6224588" y="2393950"/>
          <p14:tracePt t="83785" x="6232525" y="2347913"/>
          <p14:tracePt t="83802" x="6232525" y="2312988"/>
          <p14:tracePt t="83819" x="6232525" y="2286000"/>
          <p14:tracePt t="83835" x="6232525" y="2276475"/>
          <p14:tracePt t="83854" x="6232525" y="2268538"/>
          <p14:tracePt t="83880" x="6232525" y="2259013"/>
          <p14:tracePt t="83892" x="6232525" y="2251075"/>
          <p14:tracePt t="83917" x="6232525" y="2241550"/>
          <p14:tracePt t="83943" x="6232525" y="2232025"/>
          <p14:tracePt t="83969" x="6232525" y="2224088"/>
          <p14:tracePt t="83994" x="6242050" y="2214563"/>
          <p14:tracePt t="84032" x="6242050" y="2205038"/>
          <p14:tracePt t="84247" x="6251575" y="2205038"/>
          <p14:tracePt t="84273" x="6259513" y="2205038"/>
          <p14:tracePt t="84298" x="6269038" y="2205038"/>
          <p14:tracePt t="84311" x="6286500" y="2224088"/>
          <p14:tracePt t="84324" x="6323013" y="2276475"/>
          <p14:tracePt t="84337" x="6375400" y="2347913"/>
          <p14:tracePt t="84351" x="6419850" y="2438400"/>
          <p14:tracePt t="84368" x="6456363" y="2517775"/>
          <p14:tracePt t="84384" x="6473825" y="2544763"/>
          <p14:tracePt t="84401" x="6491288" y="2581275"/>
          <p14:tracePt t="84417" x="6500813" y="2598738"/>
          <p14:tracePt t="84434" x="6510338" y="2608263"/>
          <p14:tracePt t="84451" x="6527800" y="2652713"/>
          <p14:tracePt t="84467" x="6545263" y="2679700"/>
          <p14:tracePt t="84484" x="6554788" y="2732088"/>
          <p14:tracePt t="84502" x="6599238" y="2813050"/>
          <p14:tracePt t="84517" x="6608763" y="2847975"/>
          <p14:tracePt t="84534" x="6626225" y="2867025"/>
          <p14:tracePt t="84551" x="6626225" y="2884488"/>
          <p14:tracePt t="84567" x="6643688" y="2911475"/>
          <p14:tracePt t="84584" x="6643688" y="2928938"/>
          <p14:tracePt t="84602" x="6643688" y="2946400"/>
          <p14:tracePt t="84617" x="6653213" y="2965450"/>
          <p14:tracePt t="84634" x="6653213" y="2973388"/>
          <p14:tracePt t="84650" x="6653213" y="2982913"/>
          <p14:tracePt t="84679" x="6653213" y="2990850"/>
          <p14:tracePt t="84921" x="6643688" y="2990850"/>
          <p14:tracePt t="84933" x="6616700" y="2990850"/>
          <p14:tracePt t="84946" x="6572250" y="2982913"/>
          <p14:tracePt t="84959" x="6473825" y="2973388"/>
          <p14:tracePt t="84971" x="6296025" y="2938463"/>
          <p14:tracePt t="84984" x="6116638" y="2928938"/>
          <p14:tracePt t="85000" x="5973763" y="2901950"/>
          <p14:tracePt t="85017" x="5875338" y="2884488"/>
          <p14:tracePt t="85033" x="5768975" y="2874963"/>
          <p14:tracePt t="85050" x="5572125" y="2830513"/>
          <p14:tracePt t="85066" x="5456238" y="2813050"/>
          <p14:tracePt t="85083" x="5330825" y="2786063"/>
          <p14:tracePt t="85100" x="5081588" y="2697163"/>
          <p14:tracePt t="85116" x="5000625" y="2670175"/>
          <p14:tracePt t="85133" x="4965700" y="2652713"/>
          <p14:tracePt t="85150" x="4919663" y="2625725"/>
          <p14:tracePt t="85166" x="4911725" y="2616200"/>
          <p14:tracePt t="85183" x="4902200" y="2616200"/>
          <p14:tracePt t="85199" x="4894263" y="2608263"/>
          <p14:tracePt t="85216" x="4894263" y="2598738"/>
          <p14:tracePt t="85238" x="4884738" y="2598738"/>
          <p14:tracePt t="85251" x="4875213" y="2598738"/>
          <p14:tracePt t="85266" x="4867275" y="2589213"/>
          <p14:tracePt t="85282" x="4840288" y="2581275"/>
          <p14:tracePt t="85299" x="4813300" y="2581275"/>
          <p14:tracePt t="85316" x="4732338" y="2554288"/>
          <p14:tracePt t="85333" x="4670425" y="2536825"/>
          <p14:tracePt t="85349" x="4608513" y="2517775"/>
          <p14:tracePt t="85366" x="4554538" y="2500313"/>
          <p14:tracePt t="85382" x="4545013" y="2500313"/>
          <p14:tracePt t="85399" x="4537075" y="2500313"/>
          <p14:tracePt t="85416" x="4537075" y="2490788"/>
          <p14:tracePt t="85492" x="4545013" y="2490788"/>
          <p14:tracePt t="85505" x="4562475" y="2490788"/>
          <p14:tracePt t="85517" x="4643438" y="2490788"/>
          <p14:tracePt t="85530" x="4803775" y="2490788"/>
          <p14:tracePt t="85543" x="5116513" y="2465388"/>
          <p14:tracePt t="85555" x="5465763" y="2428875"/>
          <p14:tracePt t="85568" x="5840413" y="2428875"/>
          <p14:tracePt t="85582" x="6215063" y="2411413"/>
          <p14:tracePt t="85599" x="6589713" y="2411413"/>
          <p14:tracePt t="85615" x="6956425" y="2411413"/>
          <p14:tracePt t="85632" x="7608888" y="2411413"/>
          <p14:tracePt t="85648" x="7902575" y="2411413"/>
          <p14:tracePt t="85665" x="8232775" y="2419350"/>
          <p14:tracePt t="85682" x="8751888" y="2490788"/>
          <p14:tracePt t="85698" x="8920163" y="2517775"/>
          <p14:tracePt t="85715" x="9018588" y="2536825"/>
          <p14:tracePt t="85732" x="9082088" y="2544763"/>
          <p14:tracePt t="85975" x="9090025" y="2544763"/>
          <p14:tracePt t="85988" x="9134475" y="2544763"/>
          <p14:tracePt t="86000" x="9259888" y="2536825"/>
          <p14:tracePt t="86014" x="9491663" y="2509838"/>
          <p14:tracePt t="86032" x="9840913" y="2473325"/>
          <p14:tracePt t="86048" x="10126663" y="2446338"/>
          <p14:tracePt t="86064" x="10313988" y="2438400"/>
          <p14:tracePt t="86081" x="10375900" y="2438400"/>
          <p14:tracePt t="86098" x="10420350" y="2428875"/>
          <p14:tracePt t="86115" x="10491788" y="2419350"/>
          <p14:tracePt t="86131" x="10510838" y="2419350"/>
          <p14:tracePt t="86148" x="10518775" y="2419350"/>
          <p14:tracePt t="86164" x="10528300" y="2419350"/>
          <p14:tracePt t="86181" x="10537825" y="2419350"/>
          <p14:tracePt t="86216" x="10545763" y="2419350"/>
          <p14:tracePt t="86280" x="10555288" y="2419350"/>
          <p14:tracePt t="86292" x="10555288" y="2411413"/>
          <p14:tracePt t="86318" x="10572750" y="2411413"/>
          <p14:tracePt t="86331" x="10582275" y="2411413"/>
          <p14:tracePt t="86343" x="10599738" y="2401888"/>
          <p14:tracePt t="86356" x="10617200" y="2393950"/>
          <p14:tracePt t="86368" x="10634663" y="2393950"/>
          <p14:tracePt t="86393" x="10644188" y="2393950"/>
          <p14:tracePt t="86407" x="10653713" y="2393950"/>
          <p14:tracePt t="86445" x="10661650" y="2393950"/>
          <p14:tracePt t="86635" x="10644188" y="2393950"/>
          <p14:tracePt t="86648" x="10617200" y="2393950"/>
          <p14:tracePt t="86660" x="10563225" y="2393950"/>
          <p14:tracePt t="86673" x="10412413" y="2393950"/>
          <p14:tracePt t="86685" x="10099675" y="2428875"/>
          <p14:tracePt t="86699" x="9671050" y="2482850"/>
          <p14:tracePt t="86713" x="9259888" y="2527300"/>
          <p14:tracePt t="86730" x="8902700" y="2598738"/>
          <p14:tracePt t="86746" x="8616950" y="2625725"/>
          <p14:tracePt t="86763" x="7920038" y="2724150"/>
          <p14:tracePt t="86780" x="7608888" y="2768600"/>
          <p14:tracePt t="86798" x="7412038" y="2822575"/>
          <p14:tracePt t="86813" x="7161213" y="2874963"/>
          <p14:tracePt t="86830" x="7089775" y="2894013"/>
          <p14:tracePt t="86846" x="7045325" y="2901950"/>
          <p14:tracePt t="86863" x="7037388" y="2901950"/>
          <p14:tracePt t="86879" x="7018338" y="2901950"/>
          <p14:tracePt t="86902" x="7000875" y="2911475"/>
          <p14:tracePt t="86914" x="6946900" y="2911475"/>
          <p14:tracePt t="86930" x="6823075" y="2955925"/>
          <p14:tracePt t="86946" x="6724650" y="2973388"/>
          <p14:tracePt t="86963" x="6634163" y="3000375"/>
          <p14:tracePt t="86979" x="6572250" y="3009900"/>
          <p14:tracePt t="86996" x="6554788" y="3017838"/>
          <p14:tracePt t="87016" x="6545263" y="3017838"/>
          <p14:tracePt t="87168" x="6554788" y="3017838"/>
          <p14:tracePt t="87181" x="6589713" y="3027363"/>
          <p14:tracePt t="87194" x="6653213" y="3044825"/>
          <p14:tracePt t="87206" x="6732588" y="3054350"/>
          <p14:tracePt t="87219" x="6858000" y="3081338"/>
          <p14:tracePt t="87232" x="6956425" y="3108325"/>
          <p14:tracePt t="87245" x="7062788" y="3125788"/>
          <p14:tracePt t="87262" x="7108825" y="3133725"/>
          <p14:tracePt t="87279" x="7134225" y="3133725"/>
          <p14:tracePt t="87295" x="7161213" y="3143250"/>
          <p14:tracePt t="87312" x="7170738" y="3143250"/>
          <p14:tracePt t="87329" x="7188200" y="3143250"/>
          <p14:tracePt t="87346" x="7197725" y="3143250"/>
          <p14:tracePt t="87362" x="7215188" y="3143250"/>
          <p14:tracePt t="87378" x="7224713" y="3143250"/>
          <p14:tracePt t="87395" x="7232650" y="3143250"/>
          <p14:tracePt t="87412" x="7286625" y="3143250"/>
          <p14:tracePt t="87428" x="7296150" y="3143250"/>
          <p14:tracePt t="87445" x="7313613" y="3143250"/>
          <p14:tracePt t="87462" x="7348538" y="3152775"/>
          <p14:tracePt t="87485" x="7358063" y="3152775"/>
          <p14:tracePt t="87498" x="7367588" y="3152775"/>
          <p14:tracePt t="87854" x="7375525" y="3152775"/>
          <p14:tracePt t="87879" x="7385050" y="3152775"/>
          <p14:tracePt t="87892" x="7394575" y="3152775"/>
          <p14:tracePt t="87905" x="7419975" y="3152775"/>
          <p14:tracePt t="87918" x="7456488" y="3152775"/>
          <p14:tracePt t="87930" x="7510463" y="3152775"/>
          <p14:tracePt t="87944" x="7572375" y="3152775"/>
          <p14:tracePt t="87961" x="7616825" y="3152775"/>
          <p14:tracePt t="87977" x="7661275" y="3152775"/>
          <p14:tracePt t="87994" x="7724775" y="3152775"/>
          <p14:tracePt t="88011" x="7759700" y="3152775"/>
          <p14:tracePt t="88027" x="7796213" y="3152775"/>
          <p14:tracePt t="88044" x="7823200" y="3152775"/>
          <p14:tracePt t="88045" x="7840663" y="3152775"/>
          <p14:tracePt t="88061" x="7875588" y="3152775"/>
          <p14:tracePt t="88077" x="7902575" y="3152775"/>
          <p14:tracePt t="88094" x="7929563" y="3152775"/>
          <p14:tracePt t="88110" x="7966075" y="3152775"/>
          <p14:tracePt t="88127" x="7991475" y="3152775"/>
          <p14:tracePt t="88144" x="8010525" y="3152775"/>
          <p14:tracePt t="88160" x="8037513" y="3152775"/>
          <p14:tracePt t="88177" x="8045450" y="3152775"/>
          <p14:tracePt t="88194" x="8062913" y="3152775"/>
          <p14:tracePt t="88210" x="8081963" y="3152775"/>
          <p14:tracePt t="88227" x="8099425" y="3152775"/>
          <p14:tracePt t="88243" x="8108950" y="3152775"/>
          <p14:tracePt t="88260" x="8161338" y="3152775"/>
          <p14:tracePt t="93611" x="8170863" y="3152775"/>
          <p14:tracePt t="93624" x="8180388" y="3152775"/>
          <p14:tracePt t="93638" x="8197850" y="3152775"/>
          <p14:tracePt t="93650" x="8215313" y="3152775"/>
          <p14:tracePt t="93666" x="8242300" y="3152775"/>
          <p14:tracePt t="93683" x="8269288" y="3152775"/>
          <p14:tracePt t="93700" x="8296275" y="3143250"/>
          <p14:tracePt t="93716" x="8304213" y="3143250"/>
          <p14:tracePt t="93738" x="8313738" y="3143250"/>
          <p14:tracePt t="93751" x="8323263" y="3143250"/>
          <p14:tracePt t="93766" x="8331200" y="3143250"/>
          <p14:tracePt t="93783" x="8340725" y="3143250"/>
          <p14:tracePt t="93800" x="8348663" y="3143250"/>
          <p14:tracePt t="93816" x="8367713" y="3143250"/>
          <p14:tracePt t="93833" x="8375650" y="3143250"/>
          <p14:tracePt t="93853" x="8394700" y="3143250"/>
          <p14:tracePt t="93866" x="8402638" y="3143250"/>
          <p14:tracePt t="93883" x="8412163" y="3143250"/>
          <p14:tracePt t="93899" x="8420100" y="3143250"/>
          <p14:tracePt t="93916" x="8439150" y="3143250"/>
          <p14:tracePt t="93942" x="8447088" y="3133725"/>
          <p14:tracePt t="93967" x="8456613" y="3133725"/>
          <p14:tracePt t="93979" x="8466138" y="3133725"/>
          <p14:tracePt t="94005" x="8474075" y="3133725"/>
          <p14:tracePt t="94068" x="8483600" y="3133725"/>
          <p14:tracePt t="95734" x="8501063" y="3133725"/>
          <p14:tracePt t="95747" x="8518525" y="3133725"/>
          <p14:tracePt t="95759" x="8555038" y="3125788"/>
          <p14:tracePt t="95772" x="8616950" y="3125788"/>
          <p14:tracePt t="95784" x="8688388" y="3125788"/>
          <p14:tracePt t="95797" x="8769350" y="3125788"/>
          <p14:tracePt t="95812" x="8804275" y="3125788"/>
          <p14:tracePt t="95829" x="8840788" y="3125788"/>
          <p14:tracePt t="95846" x="8875713" y="3125788"/>
          <p14:tracePt t="95862" x="8929688" y="3125788"/>
          <p14:tracePt t="95879" x="8947150" y="3125788"/>
          <p14:tracePt t="95895" x="8956675" y="3125788"/>
          <p14:tracePt t="95912" x="8991600" y="3125788"/>
          <p14:tracePt t="95929" x="9001125" y="3125788"/>
          <p14:tracePt t="95945" x="9018588" y="3125788"/>
          <p14:tracePt t="95962" x="9055100" y="3125788"/>
          <p14:tracePt t="95979" x="9072563" y="3125788"/>
          <p14:tracePt t="96891" x="9063038" y="3125788"/>
          <p14:tracePt t="96903" x="9045575" y="3125788"/>
          <p14:tracePt t="96916" x="9018588" y="3125788"/>
          <p14:tracePt t="96929" x="8939213" y="3125788"/>
          <p14:tracePt t="96943" x="8831263" y="3125788"/>
          <p14:tracePt t="96960" x="8697913" y="3125788"/>
          <p14:tracePt t="96977" x="8589963" y="3125788"/>
          <p14:tracePt t="96993" x="8447088" y="3133725"/>
          <p14:tracePt t="97010" x="8375650" y="3152775"/>
          <p14:tracePt t="97027" x="8277225" y="3152775"/>
          <p14:tracePt t="97043" x="8108950" y="3152775"/>
          <p14:tracePt t="97060" x="8072438" y="3152775"/>
          <p14:tracePt t="97077" x="8037513" y="3152775"/>
          <p14:tracePt t="97093" x="7991475" y="3152775"/>
          <p14:tracePt t="97110" x="7966075" y="3152775"/>
          <p14:tracePt t="97126" x="7947025" y="3152775"/>
          <p14:tracePt t="97143" x="7929563" y="3152775"/>
          <p14:tracePt t="97160" x="7902575" y="3152775"/>
          <p14:tracePt t="97176" x="7885113" y="3152775"/>
          <p14:tracePt t="97193" x="7875588" y="3152775"/>
          <p14:tracePt t="97210" x="7804150" y="3089275"/>
          <p14:tracePt t="97226" x="7759700" y="3009900"/>
          <p14:tracePt t="97243" x="7715250" y="2946400"/>
          <p14:tracePt t="97260" x="7653338" y="2840038"/>
          <p14:tracePt t="97276" x="7643813" y="2813050"/>
          <p14:tracePt t="97293" x="7626350" y="2803525"/>
          <p14:tracePt t="97310" x="7626350" y="2786063"/>
          <p14:tracePt t="97436" x="7670800" y="2786063"/>
          <p14:tracePt t="97449" x="7796213" y="2786063"/>
          <p14:tracePt t="97462" x="7974013" y="2786063"/>
          <p14:tracePt t="97476" x="8277225" y="2795588"/>
          <p14:tracePt t="97492" x="8501063" y="2830513"/>
          <p14:tracePt t="97509" x="8634413" y="2857500"/>
          <p14:tracePt t="97526" x="8751888" y="2874963"/>
          <p14:tracePt t="97542" x="8777288" y="2884488"/>
          <p14:tracePt t="97559" x="8786813" y="2884488"/>
          <p14:tracePt t="97576" x="8786813" y="2894013"/>
          <p14:tracePt t="97592" x="8796338" y="2894013"/>
          <p14:tracePt t="97609" x="8796338" y="2901950"/>
          <p14:tracePt t="97627" x="8796338" y="2911475"/>
          <p14:tracePt t="97652" x="8796338" y="2919413"/>
          <p14:tracePt t="97677" x="8796338" y="2938463"/>
          <p14:tracePt t="97690" x="8777288" y="2946400"/>
          <p14:tracePt t="97703" x="8742363" y="2973388"/>
          <p14:tracePt t="97716" x="8680450" y="3000375"/>
          <p14:tracePt t="97728" x="8609013" y="3027363"/>
          <p14:tracePt t="97742" x="8518525" y="3054350"/>
          <p14:tracePt t="97758" x="8420100" y="3081338"/>
          <p14:tracePt t="97775" x="8323263" y="3089275"/>
          <p14:tracePt t="97792" x="8170863" y="3116263"/>
          <p14:tracePt t="97808" x="8126413" y="3116263"/>
          <p14:tracePt t="97825" x="8099425" y="3125788"/>
          <p14:tracePt t="97842" x="8072438" y="3125788"/>
          <p14:tracePt t="97842" x="8045450" y="3125788"/>
          <p14:tracePt t="97858" x="8018463" y="3125788"/>
          <p14:tracePt t="97875" x="7983538" y="3125788"/>
          <p14:tracePt t="97892" x="7956550" y="3125788"/>
          <p14:tracePt t="97908" x="7912100" y="3133725"/>
          <p14:tracePt t="97925" x="7894638" y="3143250"/>
          <p14:tracePt t="97942" x="7867650" y="3152775"/>
          <p14:tracePt t="97958" x="7840663" y="3160713"/>
          <p14:tracePt t="97975" x="7813675" y="3170238"/>
          <p14:tracePt t="97991" x="7796213" y="3179763"/>
          <p14:tracePt t="98008" x="7759700" y="3205163"/>
          <p14:tracePt t="98025" x="7724775" y="3224213"/>
          <p14:tracePt t="98041" x="7715250" y="3241675"/>
          <p14:tracePt t="98058" x="7697788" y="3251200"/>
          <p14:tracePt t="98075" x="7688263" y="3251200"/>
          <p14:tracePt t="98091" x="7680325" y="3251200"/>
          <p14:tracePt t="98108" x="7680325" y="3259138"/>
          <p14:tracePt t="98125" x="7670800" y="3268663"/>
          <p14:tracePt t="98141" x="7661275" y="3276600"/>
          <p14:tracePt t="98160" x="7653338" y="3286125"/>
          <p14:tracePt t="98174" x="7643813" y="3295650"/>
          <p14:tracePt t="98198" x="7634288" y="3313113"/>
          <p14:tracePt t="98211" x="7626350" y="3322638"/>
          <p14:tracePt t="98224" x="7626350" y="3330575"/>
          <p14:tracePt t="98241" x="7616825" y="3340100"/>
          <p14:tracePt t="98258" x="7608888" y="3348038"/>
          <p14:tracePt t="98274" x="7599363" y="3367088"/>
          <p14:tracePt t="98291" x="7599363" y="3375025"/>
          <p14:tracePt t="98312" x="7589838" y="3394075"/>
          <p14:tracePt t="98338" x="7581900" y="3411538"/>
          <p14:tracePt t="98350" x="7581900" y="3419475"/>
          <p14:tracePt t="98376" x="7581900" y="3429000"/>
          <p14:tracePt t="98389" x="7581900" y="3438525"/>
          <p14:tracePt t="98426" x="7581900" y="3446463"/>
          <p14:tracePt t="98465" x="7581900" y="3455988"/>
          <p14:tracePt t="98528" x="7581900" y="3465513"/>
          <p14:tracePt t="101630" x="7589838" y="3429000"/>
          <p14:tracePt t="101643" x="7634288" y="3348038"/>
          <p14:tracePt t="101655" x="7680325" y="3259138"/>
          <p14:tracePt t="101668" x="7742238" y="3179763"/>
          <p14:tracePt t="101684" x="7796213" y="3133725"/>
          <p14:tracePt t="101701" x="7831138" y="3108325"/>
          <p14:tracePt t="101718" x="7848600" y="3098800"/>
          <p14:tracePt t="101734" x="7912100" y="3071813"/>
          <p14:tracePt t="101751" x="7947025" y="3062288"/>
          <p14:tracePt t="101767" x="7991475" y="3044825"/>
          <p14:tracePt t="101784" x="8089900" y="3027363"/>
          <p14:tracePt t="101801" x="8143875" y="3027363"/>
          <p14:tracePt t="101818" x="8188325" y="3027363"/>
          <p14:tracePt t="101834" x="8259763" y="3017838"/>
          <p14:tracePt t="101851" x="8286750" y="3017838"/>
          <p14:tracePt t="101867" x="8304213" y="3017838"/>
          <p14:tracePt t="101884" x="8367713" y="3017838"/>
          <p14:tracePt t="101901" x="8402638" y="3017838"/>
          <p14:tracePt t="101917" x="8447088" y="3017838"/>
          <p14:tracePt t="101934" x="8483600" y="3017838"/>
          <p14:tracePt t="101935" x="8510588" y="3017838"/>
          <p14:tracePt t="101950" x="8537575" y="3017838"/>
          <p14:tracePt t="101968" x="8562975" y="3017838"/>
          <p14:tracePt t="101984" x="8582025" y="3017838"/>
          <p14:tracePt t="102001" x="8634413" y="3017838"/>
          <p14:tracePt t="102017" x="8653463" y="3017838"/>
          <p14:tracePt t="102034" x="8688388" y="3017838"/>
          <p14:tracePt t="102316" x="8688388" y="3009900"/>
          <p14:tracePt t="102341" x="8688388" y="3000375"/>
          <p14:tracePt t="102354" x="8715375" y="2990850"/>
          <p14:tracePt t="102367" x="8759825" y="2965450"/>
          <p14:tracePt t="102379" x="8813800" y="2928938"/>
          <p14:tracePt t="102392" x="8858250" y="2901950"/>
          <p14:tracePt t="102405" x="8902700" y="2874963"/>
          <p14:tracePt t="102418" x="8920163" y="2867025"/>
          <p14:tracePt t="102433" x="8947150" y="2847975"/>
          <p14:tracePt t="102450" x="8966200" y="2840038"/>
          <p14:tracePt t="102466" x="8974138" y="2830513"/>
          <p14:tracePt t="102483" x="8983663" y="2822575"/>
          <p14:tracePt t="102506" x="8991600" y="2822575"/>
          <p14:tracePt t="102545" x="9001125" y="2822575"/>
          <p14:tracePt t="102825" x="9001125" y="2830513"/>
          <p14:tracePt t="102837" x="9001125" y="2847975"/>
          <p14:tracePt t="102850" x="9010650" y="2857500"/>
          <p14:tracePt t="102863" x="9010650" y="2867025"/>
          <p14:tracePt t="102875" x="9010650" y="2884488"/>
          <p14:tracePt t="102888" x="9010650" y="2911475"/>
          <p14:tracePt t="102901" x="9010650" y="2946400"/>
          <p14:tracePt t="102915" x="9010650" y="2990850"/>
          <p14:tracePt t="102932" x="8991600" y="3027363"/>
          <p14:tracePt t="102949" x="8983663" y="3071813"/>
          <p14:tracePt t="102965" x="8974138" y="3116263"/>
          <p14:tracePt t="102982" x="8974138" y="3125788"/>
          <p14:tracePt t="102999" x="8966200" y="3133725"/>
          <p14:tracePt t="103015" x="8966200" y="3143250"/>
          <p14:tracePt t="103032" x="8956675" y="3152775"/>
          <p14:tracePt t="103053" x="8947150" y="3160713"/>
          <p14:tracePt t="103078" x="8939213" y="3170238"/>
          <p14:tracePt t="103116" x="8929688" y="3179763"/>
          <p14:tracePt t="103141" x="8929688" y="3187700"/>
          <p14:tracePt t="103357" x="8902700" y="3187700"/>
          <p14:tracePt t="103370" x="8831263" y="3133725"/>
          <p14:tracePt t="103383" x="8562975" y="2955925"/>
          <p14:tracePt t="103396" x="8018463" y="2544763"/>
          <p14:tracePt t="103408" x="7161213" y="2000250"/>
          <p14:tracePt t="103421" x="6661150" y="1679575"/>
          <p14:tracePt t="103434" x="6251575" y="1438275"/>
          <p14:tracePt t="103448" x="6045200" y="1357313"/>
          <p14:tracePt t="103464" x="5768975" y="1285875"/>
          <p14:tracePt t="103481" x="5599113" y="1241425"/>
          <p14:tracePt t="103498" x="5367338" y="1214438"/>
          <p14:tracePt t="103514" x="5259388" y="1214438"/>
          <p14:tracePt t="103531" x="5133975" y="1204913"/>
          <p14:tracePt t="103548" x="4830763" y="1187450"/>
          <p14:tracePt t="103564" x="4714875" y="1187450"/>
          <p14:tracePt t="103581" x="4652963" y="1187450"/>
          <p14:tracePt t="103598" x="4625975" y="1187450"/>
          <p14:tracePt t="103624" x="4616450" y="1187450"/>
          <p14:tracePt t="103777" x="4633913" y="1231900"/>
          <p14:tracePt t="103789" x="4679950" y="1322388"/>
          <p14:tracePt t="103802" x="4741863" y="1411288"/>
          <p14:tracePt t="103815" x="4786313" y="1490663"/>
          <p14:tracePt t="103830" x="4813300" y="1517650"/>
          <p14:tracePt t="103847" x="4830763" y="1544638"/>
          <p14:tracePt t="103863" x="4867275" y="1554163"/>
          <p14:tracePt t="103880" x="4911725" y="1589088"/>
          <p14:tracePt t="103897" x="4965700" y="1598613"/>
          <p14:tracePt t="103913" x="5045075" y="1625600"/>
          <p14:tracePt t="103930" x="5330825" y="1643063"/>
          <p14:tracePt t="103947" x="5446713" y="1652588"/>
          <p14:tracePt t="103963" x="5581650" y="1660525"/>
          <p14:tracePt t="103980" x="5776913" y="1660525"/>
          <p14:tracePt t="103997" x="5840413" y="1660525"/>
          <p14:tracePt t="104013" x="5884863" y="1660525"/>
          <p14:tracePt t="104030" x="6018213" y="1679575"/>
          <p14:tracePt t="104046" x="6072188" y="1679575"/>
          <p14:tracePt t="104063" x="6116638" y="1679575"/>
          <p14:tracePt t="104082" x="6153150" y="1679575"/>
          <p14:tracePt t="104096" x="6170613" y="1679575"/>
          <p14:tracePt t="104113" x="6180138" y="1679575"/>
          <p14:tracePt t="104130" x="6180138" y="1670050"/>
          <p14:tracePt t="104157" x="6180138" y="1660525"/>
          <p14:tracePt t="104170" x="6188075" y="1660525"/>
          <p14:tracePt t="104208" x="6188075" y="1652588"/>
          <p14:tracePt t="104221" x="6188075" y="1643063"/>
          <p14:tracePt t="104233" x="6180138" y="1625600"/>
          <p14:tracePt t="104246" x="6153150" y="1608138"/>
          <p14:tracePt t="104263" x="6099175" y="1589088"/>
          <p14:tracePt t="104281" x="6018213" y="1571625"/>
          <p14:tracePt t="104296" x="5929313" y="1544638"/>
          <p14:tracePt t="104297" x="5857875" y="1536700"/>
          <p14:tracePt t="104313" x="5768975" y="1536700"/>
          <p14:tracePt t="104329" x="5680075" y="1536700"/>
          <p14:tracePt t="104346" x="5581650" y="1536700"/>
          <p14:tracePt t="104363" x="5429250" y="1536700"/>
          <p14:tracePt t="104379" x="5348288" y="1536700"/>
          <p14:tracePt t="104396" x="5268913" y="1554163"/>
          <p14:tracePt t="104412" x="5143500" y="1581150"/>
          <p14:tracePt t="104430" x="5116513" y="1581150"/>
          <p14:tracePt t="104446" x="5089525" y="1589088"/>
          <p14:tracePt t="104462" x="5037138" y="1608138"/>
          <p14:tracePt t="104479" x="5010150" y="1616075"/>
          <p14:tracePt t="104496" x="4965700" y="1633538"/>
          <p14:tracePt t="104512" x="4894263" y="1660525"/>
          <p14:tracePt t="104529" x="4857750" y="1670050"/>
          <p14:tracePt t="104546" x="4840288" y="1679575"/>
          <p14:tracePt t="104562" x="4813300" y="1687513"/>
          <p14:tracePt t="104579" x="4795838" y="1704975"/>
          <p14:tracePt t="104595" x="4776788" y="1724025"/>
          <p14:tracePt t="104614" x="4768850" y="1741488"/>
          <p14:tracePt t="104639" x="4759325" y="1751013"/>
          <p14:tracePt t="104652" x="4759325" y="1758950"/>
          <p14:tracePt t="104665" x="4759325" y="1768475"/>
          <p14:tracePt t="104679" x="4759325" y="1776413"/>
          <p14:tracePt t="104695" x="4768850" y="1795463"/>
          <p14:tracePt t="104712" x="4795838" y="1822450"/>
          <p14:tracePt t="104729" x="4929188" y="1901825"/>
          <p14:tracePt t="104745" x="5010150" y="1928813"/>
          <p14:tracePt t="104762" x="5072063" y="1965325"/>
          <p14:tracePt t="104779" x="5232400" y="2017713"/>
          <p14:tracePt t="104795" x="5330825" y="2036763"/>
          <p14:tracePt t="104812" x="5394325" y="2044700"/>
          <p14:tracePt t="104828" x="5456238" y="2044700"/>
          <p14:tracePt t="104845" x="5545138" y="2044700"/>
          <p14:tracePt t="104862" x="5608638" y="2044700"/>
          <p14:tracePt t="104878" x="5680075" y="2044700"/>
          <p14:tracePt t="104895" x="5795963" y="2044700"/>
          <p14:tracePt t="104911" x="5830888" y="2044700"/>
          <p14:tracePt t="104928" x="5894388" y="2027238"/>
          <p14:tracePt t="104945" x="6027738" y="1982788"/>
          <p14:tracePt t="104961" x="6099175" y="1965325"/>
          <p14:tracePt t="104978" x="6143625" y="1946275"/>
          <p14:tracePt t="104995" x="6205538" y="1893888"/>
          <p14:tracePt t="105011" x="6224588" y="1874838"/>
          <p14:tracePt t="105028" x="6232525" y="1847850"/>
          <p14:tracePt t="105045" x="6232525" y="1822450"/>
          <p14:tracePt t="105061" x="6251575" y="1785938"/>
          <p14:tracePt t="105078" x="6251575" y="1768475"/>
          <p14:tracePt t="105094" x="6251575" y="1741488"/>
          <p14:tracePt t="105111" x="6251575" y="1697038"/>
          <p14:tracePt t="105128" x="6232525" y="1670050"/>
          <p14:tracePt t="105144" x="6224588" y="1652588"/>
          <p14:tracePt t="105161" x="6153150" y="1589088"/>
          <p14:tracePt t="105178" x="6108700" y="1544638"/>
          <p14:tracePt t="105194" x="6062663" y="1509713"/>
          <p14:tracePt t="105211" x="5965825" y="1455738"/>
          <p14:tracePt t="105228" x="5911850" y="1446213"/>
          <p14:tracePt t="105244" x="5867400" y="1428750"/>
          <p14:tracePt t="105261" x="5822950" y="1419225"/>
          <p14:tracePt t="105262" x="5768975" y="1419225"/>
          <p14:tracePt t="105278" x="5732463" y="1419225"/>
          <p14:tracePt t="105294" x="5697538" y="1419225"/>
          <p14:tracePt t="105311" x="5634038" y="1419225"/>
          <p14:tracePt t="105327" x="5456238" y="1428750"/>
          <p14:tracePt t="105344" x="5348288" y="1473200"/>
          <p14:tracePt t="105362" x="5170488" y="1544638"/>
          <p14:tracePt t="105377" x="5116513" y="1571625"/>
          <p14:tracePt t="105394" x="5072063" y="1589088"/>
          <p14:tracePt t="105411" x="5018088" y="1616075"/>
          <p14:tracePt t="105427" x="4973638" y="1633538"/>
          <p14:tracePt t="105444" x="4956175" y="1643063"/>
          <p14:tracePt t="105464" x="4946650" y="1643063"/>
          <p14:tracePt t="105478" x="4946650" y="1652588"/>
          <p14:tracePt t="105494" x="4938713" y="1652588"/>
          <p14:tracePt t="105541" x="4938713" y="1660525"/>
          <p14:tracePt t="105566" x="4938713" y="1670050"/>
          <p14:tracePt t="105579" x="4946650" y="1687513"/>
          <p14:tracePt t="105592" x="4965700" y="1714500"/>
          <p14:tracePt t="105604" x="4991100" y="1758950"/>
          <p14:tracePt t="105617" x="5027613" y="1795463"/>
          <p14:tracePt t="105630" x="5054600" y="1839913"/>
          <p14:tracePt t="105643" x="5072063" y="1857375"/>
          <p14:tracePt t="105660" x="5108575" y="1884363"/>
          <p14:tracePt t="105677" x="5133975" y="1901825"/>
          <p14:tracePt t="105693" x="5251450" y="1928813"/>
          <p14:tracePt t="105710" x="5313363" y="1946275"/>
          <p14:tracePt t="105727" x="5367338" y="1955800"/>
          <p14:tracePt t="105744" x="5456238" y="1973263"/>
          <p14:tracePt t="105760" x="5500688" y="1982788"/>
          <p14:tracePt t="105777" x="5545138" y="1982788"/>
          <p14:tracePt t="105793" x="5599113" y="1982788"/>
          <p14:tracePt t="105810" x="5688013" y="1982788"/>
          <p14:tracePt t="105826" x="5732463" y="1982788"/>
          <p14:tracePt t="105843" x="5786438" y="1982788"/>
          <p14:tracePt t="105860" x="5857875" y="1982788"/>
          <p14:tracePt t="105876" x="5919788" y="1982788"/>
          <p14:tracePt t="105893" x="5973763" y="1982788"/>
          <p14:tracePt t="105910" x="6062663" y="1973263"/>
          <p14:tracePt t="105926" x="6089650" y="1946275"/>
          <p14:tracePt t="105943" x="6108700" y="1928813"/>
          <p14:tracePt t="105960" x="6134100" y="1874838"/>
          <p14:tracePt t="105976" x="6143625" y="1839913"/>
          <p14:tracePt t="105993" x="6143625" y="1830388"/>
          <p14:tracePt t="106009" x="6153150" y="1812925"/>
          <p14:tracePt t="106026" x="6153150" y="1776413"/>
          <p14:tracePt t="106043" x="6153150" y="1768475"/>
          <p14:tracePt t="106059" x="6153150" y="1751013"/>
          <p14:tracePt t="106076" x="6153150" y="1731963"/>
          <p14:tracePt t="106093" x="6153150" y="1724025"/>
          <p14:tracePt t="106110" x="6143625" y="1714500"/>
          <p14:tracePt t="106126" x="6099175" y="1697038"/>
          <p14:tracePt t="106142" x="6072188" y="1687513"/>
          <p14:tracePt t="106159" x="6054725" y="1679575"/>
          <p14:tracePt t="106176" x="6018213" y="1670050"/>
          <p14:tracePt t="106192" x="6000750" y="1670050"/>
          <p14:tracePt t="106209" x="5991225" y="1670050"/>
          <p14:tracePt t="106226" x="5965825" y="1670050"/>
          <p14:tracePt t="106243" x="5956300" y="1670050"/>
          <p14:tracePt t="106259" x="5938838" y="1670050"/>
          <p14:tracePt t="106276" x="5929313" y="1670050"/>
          <p14:tracePt t="106292" x="5884863" y="1670050"/>
          <p14:tracePt t="106309" x="5848350" y="1670050"/>
          <p14:tracePt t="106325" x="5803900" y="1687513"/>
          <p14:tracePt t="106342" x="5741988" y="1704975"/>
          <p14:tracePt t="106359" x="5715000" y="1704975"/>
          <p14:tracePt t="106375" x="5688013" y="1714500"/>
          <p14:tracePt t="106392" x="5653088" y="1714500"/>
          <p14:tracePt t="106409" x="5634038" y="1724025"/>
          <p14:tracePt t="106425" x="5616575" y="1724025"/>
          <p14:tracePt t="106442" x="5589588" y="1731963"/>
          <p14:tracePt t="106459" x="5581650" y="1731963"/>
          <p14:tracePt t="106480" x="5572125" y="1741488"/>
          <p14:tracePt t="106493" x="5562600" y="1741488"/>
          <p14:tracePt t="106544" x="5562600" y="1751013"/>
          <p14:tracePt t="106556" x="5554663" y="1751013"/>
          <p14:tracePt t="106620" x="5554663" y="1758950"/>
          <p14:tracePt t="106683" x="5554663" y="1768475"/>
          <p14:tracePt t="106709" x="5554663" y="1776413"/>
          <p14:tracePt t="106721" x="5562600" y="1785938"/>
          <p14:tracePt t="106734" x="5581650" y="1812925"/>
          <p14:tracePt t="106747" x="5589588" y="1822450"/>
          <p14:tracePt t="106760" x="5608638" y="1839913"/>
          <p14:tracePt t="106775" x="5608638" y="1866900"/>
          <p14:tracePt t="106791" x="5634038" y="1874838"/>
          <p14:tracePt t="106808" x="5643563" y="1893888"/>
          <p14:tracePt t="106824" x="5661025" y="1901825"/>
          <p14:tracePt t="106841" x="5670550" y="1911350"/>
          <p14:tracePt t="106858" x="5680075" y="1911350"/>
          <p14:tracePt t="106874" x="5688013" y="1911350"/>
          <p14:tracePt t="106891" x="5697538" y="1919288"/>
          <p14:tracePt t="106908" x="5705475" y="1919288"/>
          <p14:tracePt t="106925" x="5751513" y="1938338"/>
          <p14:tracePt t="106941" x="5776913" y="1938338"/>
          <p14:tracePt t="106958" x="5822950" y="1955800"/>
          <p14:tracePt t="106974" x="5857875" y="1973263"/>
          <p14:tracePt t="106991" x="5911850" y="1990725"/>
          <p14:tracePt t="107007" x="5929313" y="2000250"/>
          <p14:tracePt t="107024" x="5956300" y="2000250"/>
          <p14:tracePt t="107041" x="6027738" y="2036763"/>
          <p14:tracePt t="107057" x="6062663" y="2054225"/>
          <p14:tracePt t="107074" x="6116638" y="2071688"/>
          <p14:tracePt t="107091" x="6153150" y="2089150"/>
          <p14:tracePt t="107107" x="6170613" y="2089150"/>
          <p14:tracePt t="107124" x="6170613" y="2098675"/>
          <p14:tracePt t="107141" x="6188075" y="2098675"/>
          <p14:tracePt t="107157" x="6197600" y="2108200"/>
          <p14:tracePt t="107178" x="6205538" y="2108200"/>
          <p14:tracePt t="107191" x="6215063" y="2108200"/>
          <p14:tracePt t="112212" x="6224588" y="2108200"/>
          <p14:tracePt t="112224" x="6286500" y="2125663"/>
          <p14:tracePt t="112237" x="6402388" y="2170113"/>
          <p14:tracePt t="112250" x="6626225" y="2303463"/>
          <p14:tracePt t="112264" x="6991350" y="2536825"/>
          <p14:tracePt t="112281" x="7286625" y="2697163"/>
          <p14:tracePt t="112297" x="7429500" y="2786063"/>
          <p14:tracePt t="112314" x="7626350" y="2928938"/>
          <p14:tracePt t="112331" x="7724775" y="3000375"/>
          <p14:tracePt t="112347" x="7804150" y="3062288"/>
          <p14:tracePt t="112364" x="7885113" y="3125788"/>
          <p14:tracePt t="112643" x="7902575" y="3125788"/>
          <p14:tracePt t="112656" x="7966075" y="3125788"/>
          <p14:tracePt t="112669" x="8072438" y="3125788"/>
          <p14:tracePt t="112682" x="8242300" y="3125788"/>
          <p14:tracePt t="112696" x="8466138" y="3125788"/>
          <p14:tracePt t="112713" x="8634413" y="3125788"/>
          <p14:tracePt t="112730" x="8769350" y="3125788"/>
          <p14:tracePt t="112746" x="8966200" y="3125788"/>
          <p14:tracePt t="112763" x="9063038" y="3160713"/>
          <p14:tracePt t="112780" x="9153525" y="3205163"/>
          <p14:tracePt t="112796" x="9304338" y="3330575"/>
          <p14:tracePt t="112813" x="9348788" y="3394075"/>
          <p14:tracePt t="112830" x="9385300" y="3438525"/>
          <p14:tracePt t="112846" x="9429750" y="3490913"/>
          <p14:tracePt t="112863" x="9439275" y="3509963"/>
          <p14:tracePt t="112880" x="9447213" y="3536950"/>
          <p14:tracePt t="113559" x="9466263" y="3536950"/>
          <p14:tracePt t="113571" x="9491663" y="3536950"/>
          <p14:tracePt t="113584" x="9518650" y="3517900"/>
          <p14:tracePt t="113597" x="9572625" y="3500438"/>
          <p14:tracePt t="113612" x="9653588" y="3482975"/>
          <p14:tracePt t="113628" x="9725025" y="3473450"/>
          <p14:tracePt t="113645" x="9823450" y="3446463"/>
          <p14:tracePt t="113661" x="9966325" y="3429000"/>
          <p14:tracePt t="113678" x="10028238" y="3411538"/>
          <p14:tracePt t="113695" x="10055225" y="3394075"/>
          <p14:tracePt t="113711" x="10134600" y="3367088"/>
          <p14:tracePt t="113728" x="10180638" y="3348038"/>
          <p14:tracePt t="113745" x="10215563" y="3330575"/>
          <p14:tracePt t="113762" x="10277475" y="3313113"/>
          <p14:tracePt t="113778" x="10296525" y="3295650"/>
          <p14:tracePt t="113794" x="10331450" y="3286125"/>
          <p14:tracePt t="113812" x="10367963" y="3268663"/>
          <p14:tracePt t="113828" x="10375900" y="3268663"/>
          <p14:tracePt t="113844" x="10394950" y="3259138"/>
          <p14:tracePt t="113861" x="10402888" y="3259138"/>
          <p14:tracePt t="113878" x="10429875" y="3251200"/>
          <p14:tracePt t="113894" x="10439400" y="3251200"/>
          <p14:tracePt t="113911" x="10456863" y="3251200"/>
          <p14:tracePt t="113927" x="10501313" y="3251200"/>
          <p14:tracePt t="113944" x="10518775" y="3241675"/>
          <p14:tracePt t="113961" x="10528300" y="3241675"/>
          <p14:tracePt t="113978" x="10555288" y="3241675"/>
          <p14:tracePt t="120356" x="10563225" y="3241675"/>
          <p14:tracePt t="120369" x="10572750" y="3241675"/>
          <p14:tracePt t="120394" x="10590213" y="3241675"/>
          <p14:tracePt t="120407" x="10609263" y="3241675"/>
          <p14:tracePt t="120420" x="10634663" y="3241675"/>
          <p14:tracePt t="120432" x="10653713" y="3241675"/>
          <p14:tracePt t="120448" x="10680700" y="3232150"/>
          <p14:tracePt t="120465" x="10733088" y="3232150"/>
          <p14:tracePt t="120482" x="10769600" y="3224213"/>
          <p14:tracePt t="120498" x="10875963" y="3205163"/>
          <p14:tracePt t="120515" x="10902950" y="3205163"/>
          <p14:tracePt t="120532" x="10929938" y="3205163"/>
          <p14:tracePt t="120548" x="10956925" y="3187700"/>
          <p14:tracePt t="120572" x="10966450" y="3187700"/>
          <p14:tracePt t="120598" x="10983913" y="3179763"/>
          <p14:tracePt t="120610" x="10983913" y="3170238"/>
          <p14:tracePt t="120622" x="11001375" y="3160713"/>
          <p14:tracePt t="120636" x="11028363" y="3143250"/>
          <p14:tracePt t="120649" x="11063288" y="3133725"/>
          <p14:tracePt t="120665" x="11090275" y="3116263"/>
          <p14:tracePt t="120681" x="11144250" y="3098800"/>
          <p14:tracePt t="120698" x="11188700" y="3081338"/>
          <p14:tracePt t="120714" x="11252200" y="3054350"/>
          <p14:tracePt t="120731" x="11277600" y="3054350"/>
          <p14:tracePt t="120748" x="11296650" y="3044825"/>
          <p14:tracePt t="120764" x="11323638" y="3036888"/>
          <p14:tracePt t="120781" x="11331575" y="3027363"/>
          <p14:tracePt t="120798" x="11341100" y="3017838"/>
          <p14:tracePt t="120814" x="11341100" y="3000375"/>
          <p14:tracePt t="120831" x="11349038" y="3000375"/>
          <p14:tracePt t="120848" x="11349038" y="2990850"/>
          <p14:tracePt t="120864" x="11358563" y="2973388"/>
          <p14:tracePt t="120881" x="11358563" y="2955925"/>
          <p14:tracePt t="120897" x="11341100" y="2911475"/>
          <p14:tracePt t="120914" x="11296650" y="2847975"/>
          <p14:tracePt t="120931" x="11260138" y="2822575"/>
          <p14:tracePt t="120947" x="11215688" y="2813050"/>
          <p14:tracePt t="120964" x="11180763" y="2803525"/>
          <p14:tracePt t="120965" x="11153775" y="2795588"/>
          <p14:tracePt t="120981" x="11099800" y="2795588"/>
          <p14:tracePt t="120997" x="11018838" y="2830513"/>
          <p14:tracePt t="121014" x="10929938" y="2884488"/>
          <p14:tracePt t="121030" x="10760075" y="2982913"/>
          <p14:tracePt t="121047" x="10706100" y="3017838"/>
          <p14:tracePt t="121064" x="10688638" y="3027363"/>
          <p14:tracePt t="121080" x="10671175" y="3054350"/>
          <p14:tracePt t="121097" x="10661650" y="3062288"/>
          <p14:tracePt t="121114" x="10661650" y="3081338"/>
          <p14:tracePt t="121131" x="10661650" y="3125788"/>
          <p14:tracePt t="121147" x="10661650" y="3143250"/>
          <p14:tracePt t="121164" x="10661650" y="3170238"/>
          <p14:tracePt t="121180" x="10661650" y="3205163"/>
          <p14:tracePt t="121197" x="10671175" y="3241675"/>
          <p14:tracePt t="121214" x="10706100" y="3259138"/>
          <p14:tracePt t="121230" x="10742613" y="3276600"/>
          <p14:tracePt t="121247" x="10848975" y="3322638"/>
          <p14:tracePt t="121263" x="10902950" y="3330575"/>
          <p14:tracePt t="121280" x="10956925" y="3340100"/>
          <p14:tracePt t="121297" x="11055350" y="3348038"/>
          <p14:tracePt t="121313" x="11099800" y="3348038"/>
          <p14:tracePt t="121330" x="11126788" y="3348038"/>
          <p14:tracePt t="121347" x="11161713" y="3348038"/>
          <p14:tracePt t="121363" x="11171238" y="3348038"/>
          <p14:tracePt t="121397" x="11180763" y="3348038"/>
          <p14:tracePt t="121422" x="11180763" y="3322638"/>
          <p14:tracePt t="121435" x="11180763" y="3276600"/>
          <p14:tracePt t="121448" x="11180763" y="3214688"/>
          <p14:tracePt t="121460" x="11188700" y="3160713"/>
          <p14:tracePt t="121473" x="11188700" y="3116263"/>
          <p14:tracePt t="121486" x="11188700" y="3089275"/>
          <p14:tracePt t="121498" x="11188700" y="3071813"/>
          <p14:tracePt t="121524" x="11188700" y="3054350"/>
          <p14:tracePt t="121562" x="11188700" y="3044825"/>
          <p14:tracePt t="121600" x="11180763" y="3044825"/>
          <p14:tracePt t="121612" x="11171238" y="3036888"/>
          <p14:tracePt t="121625" x="11144250" y="3017838"/>
          <p14:tracePt t="121638" x="11126788" y="3017838"/>
          <p14:tracePt t="121650" x="11082338" y="2990850"/>
          <p14:tracePt t="121663" x="11028363" y="2965450"/>
          <p14:tracePt t="121679" x="10947400" y="2928938"/>
          <p14:tracePt t="121696" x="10831513" y="2894013"/>
          <p14:tracePt t="121713" x="10698163" y="2867025"/>
          <p14:tracePt t="121729" x="10161588" y="2830513"/>
          <p14:tracePt t="121746" x="9688513" y="2857500"/>
          <p14:tracePt t="121762" x="9055100" y="2955925"/>
          <p14:tracePt t="121779" x="7259638" y="3455988"/>
          <p14:tracePt t="121796" x="6269038" y="3768725"/>
          <p14:tracePt t="121812" x="5715000" y="4017963"/>
          <p14:tracePt t="121829" x="5286375" y="4143375"/>
          <p14:tracePt t="121846" x="5205413" y="4152900"/>
          <p14:tracePt t="121862" x="5143500" y="4160838"/>
          <p14:tracePt t="121879" x="5037138" y="4160838"/>
          <p14:tracePt t="121895" x="5000625" y="4160838"/>
          <p14:tracePt t="122172" x="5000625" y="4152900"/>
          <p14:tracePt t="122184" x="5000625" y="4133850"/>
          <p14:tracePt t="122197" x="5000625" y="4098925"/>
          <p14:tracePt t="122210" x="4983163" y="4054475"/>
          <p14:tracePt t="122222" x="4965700" y="4000500"/>
          <p14:tracePt t="122235" x="4946650" y="3929063"/>
          <p14:tracePt t="122248" x="4911725" y="3848100"/>
          <p14:tracePt t="122261" x="4884738" y="3759200"/>
          <p14:tracePt t="122278" x="4848225" y="3670300"/>
          <p14:tracePt t="122295" x="4803775" y="3598863"/>
          <p14:tracePt t="122311" x="4732338" y="3500438"/>
          <p14:tracePt t="122328" x="4705350" y="3455988"/>
          <p14:tracePt t="122345" x="4697413" y="3429000"/>
          <p14:tracePt t="122361" x="4670425" y="3411538"/>
          <p14:tracePt t="122378" x="4660900" y="3402013"/>
          <p14:tracePt t="122395" x="4660900" y="3394075"/>
          <p14:tracePt t="122438" x="4660900" y="3384550"/>
          <p14:tracePt t="122540" x="4652963" y="3375025"/>
          <p14:tracePt t="122553" x="4652963" y="3367088"/>
          <p14:tracePt t="122565" x="4652963" y="3357563"/>
          <p14:tracePt t="122578" x="4643438" y="3348038"/>
          <p14:tracePt t="122594" x="4643438" y="3340100"/>
          <p14:tracePt t="122611" x="4643438" y="3330575"/>
          <p14:tracePt t="122628" x="4633913" y="3322638"/>
          <p14:tracePt t="122654" x="4633913" y="3313113"/>
          <p14:tracePt t="122946" x="4633913" y="3295650"/>
          <p14:tracePt t="122959" x="4652963" y="3268663"/>
          <p14:tracePt t="122972" x="4822825" y="3133725"/>
          <p14:tracePt t="122984" x="5268913" y="2795588"/>
          <p14:tracePt t="122997" x="5884863" y="2357438"/>
          <p14:tracePt t="123010" x="6375400" y="2036763"/>
          <p14:tracePt t="123027" x="6545263" y="1946275"/>
          <p14:tracePt t="123043" x="6661150" y="1893888"/>
          <p14:tracePt t="123060" x="6813550" y="1803400"/>
          <p14:tracePt t="123077" x="6848475" y="1776413"/>
          <p14:tracePt t="123093" x="6867525" y="1751013"/>
          <p14:tracePt t="123110" x="6902450" y="1731963"/>
          <p14:tracePt t="123127" x="6973888" y="1660525"/>
          <p14:tracePt t="123143" x="7045325" y="1616075"/>
          <p14:tracePt t="123160" x="7072313" y="1598613"/>
          <p14:tracePt t="123176" x="7170738" y="1544638"/>
          <p14:tracePt t="123193" x="7197725" y="1544638"/>
          <p14:tracePt t="123210" x="7232650" y="1527175"/>
          <p14:tracePt t="123227" x="7304088" y="1500188"/>
          <p14:tracePt t="123243" x="7340600" y="1500188"/>
          <p14:tracePt t="123260" x="7394575" y="1490663"/>
          <p14:tracePt t="123276" x="7456488" y="1490663"/>
          <p14:tracePt t="123293" x="7473950" y="1490663"/>
          <p14:tracePt t="123309" x="7500938" y="1490663"/>
          <p14:tracePt t="123326" x="7527925" y="1490663"/>
          <p14:tracePt t="123343" x="7545388" y="1490663"/>
          <p14:tracePt t="123364" x="7562850" y="1490663"/>
          <p14:tracePt t="123378" x="7581900" y="1490663"/>
          <p14:tracePt t="123392" x="7589838" y="1490663"/>
          <p14:tracePt t="123409" x="7616825" y="1500188"/>
          <p14:tracePt t="123426" x="7653338" y="1527175"/>
          <p14:tracePt t="123442" x="7705725" y="1616075"/>
          <p14:tracePt t="123459" x="7724775" y="1697038"/>
          <p14:tracePt t="123476" x="7732713" y="1768475"/>
          <p14:tracePt t="123493" x="7724775" y="1857375"/>
          <p14:tracePt t="123509" x="7697788" y="1893888"/>
          <p14:tracePt t="123526" x="7670800" y="1919288"/>
          <p14:tracePt t="123543" x="7581900" y="1946275"/>
          <p14:tracePt t="123559" x="7554913" y="1946275"/>
          <p14:tracePt t="123576" x="7510463" y="1955800"/>
          <p14:tracePt t="123592" x="7446963" y="1965325"/>
          <p14:tracePt t="123593" x="7394575" y="1965325"/>
          <p14:tracePt t="123609" x="7367588" y="1973263"/>
          <p14:tracePt t="123626" x="7340600" y="1973263"/>
          <p14:tracePt t="123642" x="7323138" y="1973263"/>
          <p14:tracePt t="123659" x="7296150" y="1973263"/>
          <p14:tracePt t="123682" x="7277100" y="1973263"/>
          <p14:tracePt t="123707" x="7269163" y="1973263"/>
          <p14:tracePt t="123733" x="7269163" y="1982788"/>
          <p14:tracePt t="123834" x="7277100" y="1982788"/>
          <p14:tracePt t="123847" x="7348538" y="1990725"/>
          <p14:tracePt t="123860" x="7483475" y="2000250"/>
          <p14:tracePt t="123872" x="7724775" y="2036763"/>
          <p14:tracePt t="123885" x="8018463" y="2116138"/>
          <p14:tracePt t="123898" x="8232775" y="2197100"/>
          <p14:tracePt t="123910" x="8358188" y="2241550"/>
          <p14:tracePt t="123925" x="8439150" y="2276475"/>
          <p14:tracePt t="123942" x="8501063" y="2295525"/>
          <p14:tracePt t="123958" x="8545513" y="2322513"/>
          <p14:tracePt t="123975" x="8616950" y="2357438"/>
          <p14:tracePt t="123991" x="8634413" y="2357438"/>
          <p14:tracePt t="124008" x="8643938" y="2374900"/>
          <p14:tracePt t="124025" x="8680450" y="2384425"/>
          <p14:tracePt t="124041" x="8688388" y="2384425"/>
          <p14:tracePt t="124058" x="8705850" y="2393950"/>
          <p14:tracePt t="124075" x="8732838" y="2401888"/>
          <p14:tracePt t="124091" x="8751888" y="2401888"/>
          <p14:tracePt t="124108" x="8769350" y="2401888"/>
          <p14:tracePt t="124125" x="8786813" y="2401888"/>
          <p14:tracePt t="124141" x="8875713" y="2401888"/>
          <p14:tracePt t="124158" x="8939213" y="2411413"/>
          <p14:tracePt t="124175" x="8974138" y="2411413"/>
          <p14:tracePt t="124191" x="9028113" y="2411413"/>
          <p14:tracePt t="124208" x="9045575" y="2411413"/>
          <p14:tracePt t="124240" x="9055100" y="2411413"/>
          <p14:tracePt t="124316" x="9037638" y="2411413"/>
          <p14:tracePt t="124329" x="9018588" y="2411413"/>
          <p14:tracePt t="124342" x="9001125" y="2411413"/>
          <p14:tracePt t="124354" x="8939213" y="2411413"/>
          <p14:tracePt t="124367" x="8840788" y="2411413"/>
          <p14:tracePt t="124380" x="8732838" y="2411413"/>
          <p14:tracePt t="124392" x="8616950" y="2411413"/>
          <p14:tracePt t="124407" x="8518525" y="2411413"/>
          <p14:tracePt t="124424" x="8456613" y="2411413"/>
          <p14:tracePt t="124441" x="8420100" y="2411413"/>
          <p14:tracePt t="124457" x="8340725" y="2411413"/>
          <p14:tracePt t="124474" x="8304213" y="2411413"/>
          <p14:tracePt t="124491" x="8269288" y="2411413"/>
          <p14:tracePt t="124507" x="8180388" y="2411413"/>
          <p14:tracePt t="124524" x="8153400" y="2411413"/>
          <p14:tracePt t="124540" x="8126413" y="2411413"/>
          <p14:tracePt t="124557" x="8089900" y="2411413"/>
          <p14:tracePt t="124574" x="8081963" y="2411413"/>
          <p14:tracePt t="124595" x="8062913" y="2411413"/>
          <p14:tracePt t="124608" x="8054975" y="2411413"/>
          <p14:tracePt t="124624" x="8045450" y="2411413"/>
          <p14:tracePt t="124640" x="8027988" y="2411413"/>
          <p14:tracePt t="124657" x="8010525" y="2411413"/>
          <p14:tracePt t="124673" x="7929563" y="2428875"/>
          <p14:tracePt t="124690" x="7885113" y="2428875"/>
          <p14:tracePt t="124707" x="7823200" y="2446338"/>
          <p14:tracePt t="124723" x="7599363" y="2490788"/>
          <p14:tracePt t="124740" x="7473950" y="2527300"/>
          <p14:tracePt t="124757" x="7375525" y="2536825"/>
          <p14:tracePt t="124773" x="7224713" y="2571750"/>
          <p14:tracePt t="124790" x="7161213" y="2571750"/>
          <p14:tracePt t="124807" x="7099300" y="2581275"/>
          <p14:tracePt t="124824" x="7018338" y="2589213"/>
          <p14:tracePt t="124840" x="6991350" y="2598738"/>
          <p14:tracePt t="124856" x="6983413" y="2598738"/>
          <p14:tracePt t="124873" x="6973888" y="2598738"/>
          <p14:tracePt t="124890" x="6965950" y="2598738"/>
          <p14:tracePt t="125345" x="6973888" y="2608263"/>
          <p14:tracePt t="125357" x="6983413" y="2608263"/>
          <p14:tracePt t="125370" x="6983413" y="2616200"/>
          <p14:tracePt t="125383" x="7000875" y="2633663"/>
          <p14:tracePt t="125395" x="7010400" y="2643188"/>
          <p14:tracePt t="125408" x="7027863" y="2670175"/>
          <p14:tracePt t="125422" x="7054850" y="2705100"/>
          <p14:tracePt t="125439" x="7089775" y="2768600"/>
          <p14:tracePt t="125455" x="7143750" y="2830513"/>
          <p14:tracePt t="125472" x="7242175" y="2973388"/>
          <p14:tracePt t="125489" x="7286625" y="3044825"/>
          <p14:tracePt t="125505" x="7367588" y="3125788"/>
          <p14:tracePt t="125522" x="7572375" y="3367088"/>
          <p14:tracePt t="125538" x="7751763" y="3554413"/>
          <p14:tracePt t="125555" x="7912100" y="3705225"/>
          <p14:tracePt t="125572" x="8126413" y="3902075"/>
          <p14:tracePt t="125589" x="8518525" y="4268788"/>
          <p14:tracePt t="125605" x="8626475" y="4340225"/>
          <p14:tracePt t="126323" x="8626475" y="4348163"/>
          <p14:tracePt t="126336" x="8634413" y="4375150"/>
          <p14:tracePt t="126348" x="8670925" y="4429125"/>
          <p14:tracePt t="126361" x="8732838" y="4527550"/>
          <p14:tracePt t="126374" x="8831263" y="4633913"/>
          <p14:tracePt t="126388" x="8966200" y="4786313"/>
          <p14:tracePt t="126404" x="9063038" y="4902200"/>
          <p14:tracePt t="126420" x="9153525" y="5010150"/>
          <p14:tracePt t="126437" x="9215438" y="5099050"/>
          <p14:tracePt t="126453" x="9232900" y="5108575"/>
          <p14:tracePt t="126470" x="9251950" y="5133975"/>
          <p14:tracePt t="126487" x="9269413" y="5133975"/>
          <p14:tracePt t="126503" x="9313863" y="5160963"/>
          <p14:tracePt t="126520" x="9358313" y="5170488"/>
          <p14:tracePt t="127962" x="9358313" y="5160963"/>
          <p14:tracePt t="127975" x="9304338" y="5116513"/>
          <p14:tracePt t="127987" x="9170988" y="4965700"/>
          <p14:tracePt t="128001" x="8885238" y="4679950"/>
          <p14:tracePt t="128017" x="8555038" y="4419600"/>
          <p14:tracePt t="128034" x="8313738" y="4286250"/>
          <p14:tracePt t="128051" x="8116888" y="4205288"/>
          <p14:tracePt t="128067" x="7966075" y="4160838"/>
          <p14:tracePt t="128084" x="7813675" y="4098925"/>
          <p14:tracePt t="128100" x="7643813" y="4010025"/>
          <p14:tracePt t="128117" x="7358063" y="3848100"/>
          <p14:tracePt t="128134" x="7215188" y="3822700"/>
          <p14:tracePt t="128150" x="7089775" y="3786188"/>
          <p14:tracePt t="128167" x="6813550" y="3751263"/>
          <p14:tracePt t="128183" x="6653213" y="3724275"/>
          <p14:tracePt t="128200" x="6554788" y="3705225"/>
          <p14:tracePt t="128217" x="6483350" y="3697288"/>
          <p14:tracePt t="128233" x="6465888" y="3697288"/>
          <p14:tracePt t="128267" x="6456363" y="3697288"/>
          <p14:tracePt t="128534" x="6438900" y="3697288"/>
          <p14:tracePt t="128546" x="6411913" y="3697288"/>
          <p14:tracePt t="128559" x="6367463" y="3697288"/>
          <p14:tracePt t="128572" x="6296025" y="3697288"/>
          <p14:tracePt t="128585" x="6197600" y="3714750"/>
          <p14:tracePt t="128599" x="6108700" y="3732213"/>
          <p14:tracePt t="128617" x="6062663" y="3751263"/>
          <p14:tracePt t="128633" x="6010275" y="3776663"/>
          <p14:tracePt t="128649" x="5894388" y="3840163"/>
          <p14:tracePt t="128666" x="5867400" y="3857625"/>
          <p14:tracePt t="128683" x="5857875" y="3867150"/>
          <p14:tracePt t="128699" x="5848350" y="3867150"/>
          <p14:tracePt t="128716" x="5840413" y="3867150"/>
          <p14:tracePt t="128732" x="5840413" y="3875088"/>
          <p14:tracePt t="128750" x="5830888" y="3884613"/>
          <p14:tracePt t="128766" x="5822950" y="3884613"/>
          <p14:tracePt t="128787" x="5813425" y="3894138"/>
          <p14:tracePt t="128801" x="5803900" y="3894138"/>
          <p14:tracePt t="128816" x="5795963" y="3902075"/>
          <p14:tracePt t="128838" x="5786438" y="3902075"/>
          <p14:tracePt t="128851" x="5768975" y="3911600"/>
          <p14:tracePt t="128865" x="5759450" y="3911600"/>
          <p14:tracePt t="128882" x="5751513" y="3911600"/>
          <p14:tracePt t="128899" x="5724525" y="3911600"/>
          <p14:tracePt t="128915" x="5705475" y="3919538"/>
          <p14:tracePt t="128932" x="5697538" y="3919538"/>
          <p14:tracePt t="128953" x="5680075" y="3919538"/>
          <p14:tracePt t="128978" x="5670550" y="3919538"/>
          <p14:tracePt t="128991" x="5661025" y="3919538"/>
          <p14:tracePt t="129016" x="5653088" y="3919538"/>
          <p14:tracePt t="129028" x="5643563" y="3919538"/>
          <p14:tracePt t="129041" x="5643563" y="3929063"/>
          <p14:tracePt t="129054" x="5626100" y="3929063"/>
          <p14:tracePt t="129080" x="5608638" y="3929063"/>
          <p14:tracePt t="129092" x="5599113" y="3929063"/>
          <p14:tracePt t="129105" x="5589588" y="3929063"/>
          <p14:tracePt t="129117" x="5581650" y="3929063"/>
          <p14:tracePt t="129132" x="5545138" y="3929063"/>
          <p14:tracePt t="129149" x="5518150" y="3929063"/>
          <p14:tracePt t="129165" x="5500688" y="3929063"/>
          <p14:tracePt t="129182" x="5473700" y="3929063"/>
          <p14:tracePt t="129198" x="5456238" y="3929063"/>
          <p14:tracePt t="129215" x="5446713" y="3929063"/>
          <p14:tracePt t="129233" x="5419725" y="3929063"/>
          <p14:tracePt t="129248" x="5411788" y="3929063"/>
          <p14:tracePt t="129265" x="5402263" y="3929063"/>
          <p14:tracePt t="129281" x="5394325" y="3929063"/>
          <p14:tracePt t="129298" x="5384800" y="3929063"/>
          <p14:tracePt t="129321" x="5375275" y="3929063"/>
          <p14:tracePt t="129334" x="5367338" y="3929063"/>
          <p14:tracePt t="129348" x="5357813" y="3929063"/>
          <p14:tracePt t="129365" x="5348288" y="3929063"/>
          <p14:tracePt t="129381" x="5330825" y="3929063"/>
          <p14:tracePt t="129398" x="5295900" y="3929063"/>
          <p14:tracePt t="129414" x="5268913" y="3929063"/>
          <p14:tracePt t="129431" x="5241925" y="3929063"/>
          <p14:tracePt t="129448" x="5205413" y="3929063"/>
          <p14:tracePt t="129464" x="5180013" y="3929063"/>
          <p14:tracePt t="129481" x="5160963" y="3929063"/>
          <p14:tracePt t="129498" x="5126038" y="3938588"/>
          <p14:tracePt t="129514" x="5108575" y="3938588"/>
          <p14:tracePt t="129531" x="5081588" y="3938588"/>
          <p14:tracePt t="129548" x="5045075" y="3938588"/>
          <p14:tracePt t="129564" x="4983163" y="3938588"/>
          <p14:tracePt t="129581" x="4965700" y="3938588"/>
          <p14:tracePt t="129598" x="4946650" y="3938588"/>
          <p14:tracePt t="129614" x="4911725" y="3946525"/>
          <p14:tracePt t="129630" x="4894263" y="3946525"/>
          <p14:tracePt t="129647" x="4884738" y="3946525"/>
          <p14:tracePt t="129664" x="4813300" y="3956050"/>
          <p14:tracePt t="129681" x="4768850" y="3965575"/>
          <p14:tracePt t="129697" x="4714875" y="3973513"/>
          <p14:tracePt t="129714" x="4652963" y="3973513"/>
          <p14:tracePt t="129730" x="4625975" y="3973513"/>
          <p14:tracePt t="129747" x="4608513" y="3973513"/>
          <p14:tracePt t="129764" x="4581525" y="3973513"/>
          <p14:tracePt t="129780" x="4518025" y="3983038"/>
          <p14:tracePt t="129797" x="4473575" y="3990975"/>
          <p14:tracePt t="129814" x="4456113" y="3990975"/>
          <p14:tracePt t="129831" x="4438650" y="3990975"/>
          <p14:tracePt t="129879" x="4438650" y="4000500"/>
          <p14:tracePt t="129905" x="4446588" y="4000500"/>
          <p14:tracePt t="129917" x="4456113" y="4000500"/>
          <p14:tracePt t="129930" x="4483100" y="4000500"/>
          <p14:tracePt t="129943" x="4527550" y="4000500"/>
          <p14:tracePt t="129955" x="4643438" y="4010025"/>
          <p14:tracePt t="129968" x="4830763" y="4027488"/>
          <p14:tracePt t="129981" x="5133975" y="4037013"/>
          <p14:tracePt t="129997" x="5500688" y="4037013"/>
          <p14:tracePt t="130013" x="5902325" y="4037013"/>
          <p14:tracePt t="130030" x="6296025" y="4037013"/>
          <p14:tracePt t="130047" x="6965950" y="4037013"/>
          <p14:tracePt t="130063" x="7412038" y="4037013"/>
          <p14:tracePt t="130080" x="7929563" y="4037013"/>
          <p14:tracePt t="130097" x="8991600" y="4037013"/>
          <p14:tracePt t="130113" x="9491663" y="4037013"/>
          <p14:tracePt t="130130" x="9786938" y="4037013"/>
          <p14:tracePt t="130146" x="10072688" y="4037013"/>
          <p14:tracePt t="130163" x="10109200" y="4037013"/>
          <p14:tracePt t="130180" x="10134600" y="4037013"/>
          <p14:tracePt t="130641" x="10144125" y="4037013"/>
          <p14:tracePt t="130679" x="10161588" y="4027488"/>
          <p14:tracePt t="130692" x="10171113" y="4017963"/>
          <p14:tracePt t="130705" x="10188575" y="4017963"/>
          <p14:tracePt t="130718" x="10215563" y="4000500"/>
          <p14:tracePt t="130731" x="10242550" y="3990975"/>
          <p14:tracePt t="130745" x="10252075" y="3990975"/>
          <p14:tracePt t="130762" x="10269538" y="3990975"/>
          <p14:tracePt t="130779" x="10277475" y="3990975"/>
          <p14:tracePt t="130806" x="10277475" y="3983038"/>
          <p14:tracePt t="130819" x="10287000" y="3983038"/>
          <p14:tracePt t="130845" x="10296525" y="3983038"/>
          <p14:tracePt t="131087" x="10304463" y="3983038"/>
          <p14:tracePt t="131163" x="10313988" y="3983038"/>
          <p14:tracePt t="131175" x="10323513" y="3983038"/>
          <p14:tracePt t="131201" x="10331450" y="3983038"/>
          <p14:tracePt t="131239" x="10340975" y="3983038"/>
          <p14:tracePt t="131251" x="10340975" y="3973513"/>
          <p14:tracePt t="131264" x="10348913" y="3973513"/>
          <p14:tracePt t="131278" x="10358438" y="3973513"/>
          <p14:tracePt t="131294" x="10367963" y="3973513"/>
          <p14:tracePt t="131311" x="10375900" y="3973513"/>
          <p14:tracePt t="131328" x="10402888" y="3973513"/>
          <p14:tracePt t="131344" x="10420350" y="3973513"/>
          <p14:tracePt t="131361" x="10429875" y="3965575"/>
          <p14:tracePt t="131378" x="10466388" y="3956050"/>
          <p14:tracePt t="131394" x="10491788" y="3956050"/>
          <p14:tracePt t="131411" x="10501313" y="3956050"/>
          <p14:tracePt t="131427" x="10518775" y="3956050"/>
          <p14:tracePt t="131444" x="10537825" y="3956050"/>
          <p14:tracePt t="131460" x="10555288" y="3956050"/>
          <p14:tracePt t="131477" x="10563225" y="3946525"/>
          <p14:tracePt t="131494" x="10582275" y="3946525"/>
          <p14:tracePt t="131510" x="10590213" y="3938588"/>
          <p14:tracePt t="131527" x="10599738" y="3938588"/>
          <p14:tracePt t="131544" x="10626725" y="3938588"/>
          <p14:tracePt t="131560" x="10644188" y="3929063"/>
          <p14:tracePt t="131577" x="10671175" y="3929063"/>
          <p14:tracePt t="131594" x="10688638" y="3929063"/>
          <p14:tracePt t="131610" x="10698163" y="3929063"/>
          <p14:tracePt t="131627" x="10706100" y="3929063"/>
          <p14:tracePt t="131643" x="10715625" y="3929063"/>
          <p14:tracePt t="131660" x="10725150" y="3929063"/>
          <p14:tracePt t="131683" x="10733088" y="3929063"/>
          <p14:tracePt t="131734" x="10742613" y="3929063"/>
          <p14:tracePt t="131784" x="10752138" y="3929063"/>
          <p14:tracePt t="133908" x="10742613" y="3929063"/>
          <p14:tracePt t="133921" x="10733088" y="3929063"/>
          <p14:tracePt t="133933" x="10725150" y="3929063"/>
          <p14:tracePt t="133946" x="10706100" y="3929063"/>
          <p14:tracePt t="133959" x="10688638" y="3929063"/>
          <p14:tracePt t="133972" x="10661650" y="3929063"/>
          <p14:tracePt t="133989" x="10634663" y="3929063"/>
          <p14:tracePt t="134006" x="10599738" y="3929063"/>
          <p14:tracePt t="134022" x="10528300" y="3929063"/>
          <p14:tracePt t="134039" x="10491788" y="3929063"/>
          <p14:tracePt t="134056" x="10447338" y="3929063"/>
          <p14:tracePt t="134072" x="10420350" y="3929063"/>
          <p14:tracePt t="134073" x="10385425" y="3929063"/>
          <p14:tracePt t="134089" x="10348913" y="3929063"/>
          <p14:tracePt t="134105" x="10331450" y="3929063"/>
          <p14:tracePt t="134122" x="10313988" y="3929063"/>
          <p14:tracePt t="134139" x="10277475" y="3929063"/>
          <p14:tracePt t="134155" x="10252075" y="3929063"/>
          <p14:tracePt t="134172" x="10215563" y="3929063"/>
          <p14:tracePt t="134189" x="10144125" y="3938588"/>
          <p14:tracePt t="134205" x="10090150" y="3938588"/>
          <p14:tracePt t="134222" x="10063163" y="3938588"/>
          <p14:tracePt t="134239" x="10010775" y="3938588"/>
          <p14:tracePt t="134255" x="9991725" y="3938588"/>
          <p14:tracePt t="134272" x="9966325" y="3938588"/>
          <p14:tracePt t="134289" x="9929813" y="3938588"/>
          <p14:tracePt t="134305" x="9894888" y="3938588"/>
          <p14:tracePt t="134322" x="9858375" y="3938588"/>
          <p14:tracePt t="134338" x="9813925" y="3938588"/>
          <p14:tracePt t="134355" x="9732963" y="3938588"/>
          <p14:tracePt t="134372" x="9680575" y="3938588"/>
          <p14:tracePt t="134388" x="9617075" y="3938588"/>
          <p14:tracePt t="134405" x="9483725" y="3938588"/>
          <p14:tracePt t="134421" x="9420225" y="3938588"/>
          <p14:tracePt t="134439" x="9358313" y="3938588"/>
          <p14:tracePt t="134455" x="9259888" y="3938588"/>
          <p14:tracePt t="134471" x="9188450" y="3938588"/>
          <p14:tracePt t="134488" x="9090025" y="3938588"/>
          <p14:tracePt t="134505" x="8929688" y="3938588"/>
          <p14:tracePt t="134521" x="8875713" y="3938588"/>
          <p14:tracePt t="134538" x="8813800" y="3938588"/>
          <p14:tracePt t="134555" x="8724900" y="3938588"/>
          <p14:tracePt t="134556" x="8661400" y="3938588"/>
          <p14:tracePt t="134571" x="8599488" y="3946525"/>
          <p14:tracePt t="134588" x="8562975" y="3946525"/>
          <p14:tracePt t="134604" x="8510588" y="3956050"/>
          <p14:tracePt t="134621" x="8429625" y="3990975"/>
          <p14:tracePt t="134638" x="8385175" y="4010025"/>
          <p14:tracePt t="134654" x="8331200" y="4027488"/>
          <p14:tracePt t="134671" x="8277225" y="4044950"/>
          <p14:tracePt t="134688" x="8259763" y="4044950"/>
          <p14:tracePt t="134704" x="8251825" y="4044950"/>
          <p14:tracePt t="134721" x="8224838" y="4044950"/>
          <p14:tracePt t="134737" x="8215313" y="4044950"/>
          <p14:tracePt t="135013" x="8205788" y="4044950"/>
          <p14:tracePt t="135025" x="8197850" y="4044950"/>
          <p14:tracePt t="135051" x="8180388" y="4044950"/>
          <p14:tracePt t="135063" x="8170863" y="4044950"/>
          <p14:tracePt t="135076" x="8161338" y="4044950"/>
          <p14:tracePt t="135089" x="8153400" y="4044950"/>
          <p14:tracePt t="135103" x="8143875" y="4044950"/>
          <p14:tracePt t="135120" x="8134350" y="4044950"/>
          <p14:tracePt t="135137" x="8126413" y="4044950"/>
          <p14:tracePt t="135154" x="8108950" y="4044950"/>
          <p14:tracePt t="135177" x="8099425" y="4044950"/>
          <p14:tracePt t="135190" x="8089900" y="4044950"/>
          <p14:tracePt t="135215" x="8081963" y="4044950"/>
          <p14:tracePt t="135228" x="8072438" y="4044950"/>
          <p14:tracePt t="135241" x="8062913" y="4044950"/>
          <p14:tracePt t="135254" x="8045450" y="4044950"/>
          <p14:tracePt t="135270" x="8027988" y="4044950"/>
          <p14:tracePt t="135286" x="8001000" y="4044950"/>
          <p14:tracePt t="135303" x="7974013" y="4044950"/>
          <p14:tracePt t="135320" x="7902575" y="4044950"/>
          <p14:tracePt t="135337" x="7875588" y="4044950"/>
          <p14:tracePt t="135353" x="7848600" y="4044950"/>
          <p14:tracePt t="135370" x="7786688" y="4044950"/>
          <p14:tracePt t="135386" x="7759700" y="4044950"/>
          <p14:tracePt t="135403" x="7732713" y="4044950"/>
          <p14:tracePt t="135420" x="7680325" y="4044950"/>
          <p14:tracePt t="135436" x="7653338" y="4044950"/>
          <p14:tracePt t="135453" x="7626350" y="4044950"/>
          <p14:tracePt t="135470" x="7589838" y="4044950"/>
          <p14:tracePt t="135486" x="7562850" y="4044950"/>
          <p14:tracePt t="135503" x="7554913" y="4044950"/>
          <p14:tracePt t="135519" x="7545388" y="4044950"/>
          <p14:tracePt t="135520" x="7527925" y="4044950"/>
          <p14:tracePt t="135536" x="7510463" y="4044950"/>
          <p14:tracePt t="135553" x="7500938" y="4044950"/>
          <p14:tracePt t="135569" x="7483475" y="4044950"/>
          <p14:tracePt t="135586" x="7446963" y="4044950"/>
          <p14:tracePt t="135603" x="7412038" y="4044950"/>
          <p14:tracePt t="135621" x="7385050" y="4044950"/>
          <p14:tracePt t="135636" x="7296150" y="4044950"/>
          <p14:tracePt t="135652" x="7232650" y="4044950"/>
          <p14:tracePt t="135670" x="7134225" y="4044950"/>
          <p14:tracePt t="135686" x="6894513" y="4062413"/>
          <p14:tracePt t="135702" x="6769100" y="4089400"/>
          <p14:tracePt t="135719" x="6643688" y="4133850"/>
          <p14:tracePt t="135736" x="6357938" y="4197350"/>
          <p14:tracePt t="135752" x="6259513" y="4224338"/>
          <p14:tracePt t="135769" x="6188075" y="4232275"/>
          <p14:tracePt t="135786" x="6134100" y="4232275"/>
          <p14:tracePt t="135802" x="6089650" y="4232275"/>
          <p14:tracePt t="135819" x="6072188" y="4232275"/>
          <p14:tracePt t="135835" x="6045200" y="4232275"/>
          <p14:tracePt t="135852" x="6037263" y="4232275"/>
          <p14:tracePt t="136155" x="6027738" y="4232275"/>
          <p14:tracePt t="136181" x="5983288" y="4224338"/>
          <p14:tracePt t="136193" x="5894388" y="4205288"/>
          <p14:tracePt t="136206" x="5759450" y="4187825"/>
          <p14:tracePt t="136219" x="5572125" y="4160838"/>
          <p14:tracePt t="136235" x="5429250" y="4143375"/>
          <p14:tracePt t="136251" x="5348288" y="4125913"/>
          <p14:tracePt t="136268" x="5303838" y="4116388"/>
          <p14:tracePt t="136285" x="5276850" y="4108450"/>
          <p14:tracePt t="136301" x="5268913" y="4108450"/>
          <p14:tracePt t="136536" x="5268913" y="4098925"/>
          <p14:tracePt t="136701" x="5259388" y="4098925"/>
          <p14:tracePt t="136740" x="5259388" y="4089400"/>
          <p14:tracePt t="136765" x="5251450" y="4089400"/>
          <p14:tracePt t="136842" x="5241925" y="4089400"/>
          <p14:tracePt t="136892" x="5232400" y="4089400"/>
          <p14:tracePt t="136918" x="5224463" y="4089400"/>
          <p14:tracePt t="136943" x="5214938" y="4089400"/>
          <p14:tracePt t="136981" x="5205413" y="4089400"/>
          <p14:tracePt t="137019" x="5197475" y="4089400"/>
          <p14:tracePt t="137032" x="5187950" y="4089400"/>
          <p14:tracePt t="137057" x="5180013" y="4089400"/>
          <p14:tracePt t="137070" x="5170488" y="4089400"/>
          <p14:tracePt t="137082" x="5160963" y="4089400"/>
          <p14:tracePt t="137095" x="5160963" y="4081463"/>
          <p14:tracePt t="137108" x="5153025" y="4081463"/>
          <p14:tracePt t="137133" x="5143500" y="4081463"/>
          <p14:tracePt t="137146" x="5133975" y="4081463"/>
          <p14:tracePt t="137171" x="5126038" y="4081463"/>
          <p14:tracePt t="137209" x="5116513" y="4081463"/>
          <p14:tracePt t="137235" x="5108575" y="4081463"/>
          <p14:tracePt t="137260" x="5099050" y="4081463"/>
          <p14:tracePt t="137463" x="5089525" y="4081463"/>
          <p14:tracePt t="137476" x="5072063" y="4081463"/>
          <p14:tracePt t="137489" x="5054600" y="4081463"/>
          <p14:tracePt t="137501" x="5037138" y="4081463"/>
          <p14:tracePt t="137515" x="5018088" y="4081463"/>
          <p14:tracePt t="137532" x="5000625" y="4081463"/>
          <p14:tracePt t="137552" x="4991100" y="4081463"/>
          <p14:tracePt t="137566" x="4983163" y="4081463"/>
          <p14:tracePt t="137590" x="4973638" y="4081463"/>
          <p14:tracePt t="137616" x="4946650" y="4081463"/>
          <p14:tracePt t="137628" x="4848225" y="4089400"/>
          <p14:tracePt t="137641" x="4633913" y="4143375"/>
          <p14:tracePt t="137654" x="4446588" y="4179888"/>
          <p14:tracePt t="137667" x="4375150" y="4197350"/>
          <p14:tracePt t="137682" x="4357688" y="4197350"/>
          <p14:tracePt t="137705" x="4348163" y="4197350"/>
          <p14:tracePt t="137717" x="4340225" y="4197350"/>
          <p14:tracePt t="138009" x="4348163" y="4197350"/>
          <p14:tracePt t="138034" x="4357688" y="4205288"/>
          <p14:tracePt t="138060" x="4367213" y="4205288"/>
          <p14:tracePt t="138086" x="4375150" y="4205288"/>
          <p14:tracePt t="138111" x="4384675" y="4205288"/>
          <p14:tracePt t="138136" x="4394200" y="4205288"/>
          <p14:tracePt t="138149" x="4402138" y="4205288"/>
          <p14:tracePt t="138162" x="4438650" y="4205288"/>
          <p14:tracePt t="138175" x="4518025" y="4214813"/>
          <p14:tracePt t="138187" x="4633913" y="4224338"/>
          <p14:tracePt t="138200" x="4840288" y="4224338"/>
          <p14:tracePt t="138214" x="5062538" y="4224338"/>
          <p14:tracePt t="138231" x="5214938" y="4224338"/>
          <p14:tracePt t="138247" x="5348288" y="4224338"/>
          <p14:tracePt t="138264" x="5562600" y="4224338"/>
          <p14:tracePt t="138281" x="5670550" y="4224338"/>
          <p14:tracePt t="138297" x="5776913" y="4251325"/>
          <p14:tracePt t="139839" x="5795963" y="4251325"/>
          <p14:tracePt t="139852" x="5857875" y="4251325"/>
          <p14:tracePt t="139864" x="6010275" y="4251325"/>
          <p14:tracePt t="139878" x="6340475" y="4259263"/>
          <p14:tracePt t="139894" x="6813550" y="4313238"/>
          <p14:tracePt t="139911" x="7224713" y="4367213"/>
          <p14:tracePt t="139928" x="7840663" y="4510088"/>
          <p14:tracePt t="139944" x="8134350" y="4608513"/>
          <p14:tracePt t="139961" x="8439150" y="4714875"/>
          <p14:tracePt t="139977" x="8688388" y="4867275"/>
          <p14:tracePt t="139978" x="8885238" y="5000625"/>
          <p14:tracePt t="139994" x="9037638" y="5099050"/>
          <p14:tracePt t="140011" x="9126538" y="5160963"/>
          <p14:tracePt t="140027" x="9205913" y="5205413"/>
          <p14:tracePt t="140044" x="9269413" y="5241925"/>
          <p14:tracePt t="140283" x="9259888" y="5241925"/>
          <p14:tracePt t="140296" x="9197975" y="5241925"/>
          <p14:tracePt t="140309" x="9063038" y="5232400"/>
          <p14:tracePt t="140321" x="8777288" y="5187950"/>
          <p14:tracePt t="140334" x="8412163" y="5099050"/>
          <p14:tracePt t="140347" x="8161338" y="5045075"/>
          <p14:tracePt t="140360" x="8062913" y="5018088"/>
          <p14:tracePt t="140377" x="7974013" y="4983163"/>
          <p14:tracePt t="140394" x="7885113" y="4956175"/>
          <p14:tracePt t="140410" x="7813675" y="4929188"/>
          <p14:tracePt t="140427" x="7724775" y="4894263"/>
          <p14:tracePt t="140443" x="7715250" y="4884738"/>
          <p14:tracePt t="140460" x="7697788" y="4884738"/>
          <p14:tracePt t="140477" x="7680325" y="4875213"/>
          <p14:tracePt t="140493" x="7680325" y="4867275"/>
          <p14:tracePt t="140512" x="7670800" y="4867275"/>
          <p14:tracePt t="140538" x="7670800" y="4857750"/>
          <p14:tracePt t="140601" x="7670800" y="4848225"/>
          <p14:tracePt t="140664" x="7670800" y="4840288"/>
          <p14:tracePt t="140677" x="7670800" y="4830763"/>
          <p14:tracePt t="140702" x="7670800" y="4822825"/>
          <p14:tracePt t="140728" x="7670800" y="4813300"/>
          <p14:tracePt t="140741" x="7670800" y="4795838"/>
          <p14:tracePt t="140753" x="7670800" y="4786313"/>
          <p14:tracePt t="140766" x="7670800" y="4768850"/>
          <p14:tracePt t="140779" x="7670800" y="4741863"/>
          <p14:tracePt t="140793" x="7670800" y="4705350"/>
          <p14:tracePt t="140809" x="7688263" y="4687888"/>
          <p14:tracePt t="140826" x="7715250" y="4660900"/>
          <p14:tracePt t="140843" x="7858125" y="4616450"/>
          <p14:tracePt t="140859" x="7947025" y="4598988"/>
          <p14:tracePt t="140876" x="8045450" y="4589463"/>
          <p14:tracePt t="140893" x="8197850" y="4581525"/>
          <p14:tracePt t="140909" x="8269288" y="4581525"/>
          <p14:tracePt t="140925" x="8331200" y="4581525"/>
          <p14:tracePt t="140942" x="8367713" y="4581525"/>
          <p14:tracePt t="140959" x="8429625" y="4581525"/>
          <p14:tracePt t="140976" x="8456613" y="4581525"/>
          <p14:tracePt t="140993" x="8491538" y="4581525"/>
          <p14:tracePt t="141541" x="8483600" y="4581525"/>
          <p14:tracePt t="141554" x="8447088" y="4572000"/>
          <p14:tracePt t="141567" x="8375650" y="4545013"/>
          <p14:tracePt t="141579" x="8286750" y="4518025"/>
          <p14:tracePt t="141592" x="8188325" y="4491038"/>
          <p14:tracePt t="141608" x="8126413" y="4473575"/>
          <p14:tracePt t="141625" x="8099425" y="4473575"/>
          <p14:tracePt t="141641" x="8062913" y="4473575"/>
          <p14:tracePt t="141658" x="8018463" y="4465638"/>
          <p14:tracePt t="141676" x="8001000" y="4465638"/>
          <p14:tracePt t="141692" x="7966075" y="4456113"/>
          <p14:tracePt t="141708" x="7912100" y="4456113"/>
          <p14:tracePt t="141724" x="7885113" y="4456113"/>
          <p14:tracePt t="141741" x="7867650" y="4446588"/>
          <p14:tracePt t="141758" x="7823200" y="4438650"/>
          <p14:tracePt t="141774" x="7796213" y="4438650"/>
          <p14:tracePt t="141791" x="7759700" y="4438650"/>
          <p14:tracePt t="141807" x="7680325" y="4438650"/>
          <p14:tracePt t="141824" x="7634288" y="4438650"/>
          <p14:tracePt t="141840" x="7616825" y="4438650"/>
          <p14:tracePt t="141857" x="7581900" y="4438650"/>
          <p14:tracePt t="141874" x="7562850" y="4438650"/>
          <p14:tracePt t="141891" x="7554913" y="4438650"/>
          <p14:tracePt t="141907" x="7537450" y="4438650"/>
          <p14:tracePt t="141924" x="7491413" y="4438650"/>
          <p14:tracePt t="141940" x="7439025" y="4438650"/>
          <p14:tracePt t="141957" x="7367588" y="4438650"/>
          <p14:tracePt t="141974" x="7224713" y="4438650"/>
          <p14:tracePt t="141990" x="7170738" y="4438650"/>
          <p14:tracePt t="142007" x="7143750" y="4438650"/>
          <p14:tracePt t="142024" x="7054850" y="4438650"/>
          <p14:tracePt t="142040" x="6973888" y="4438650"/>
          <p14:tracePt t="142057" x="6884988" y="4438650"/>
          <p14:tracePt t="142074" x="6599238" y="4438650"/>
          <p14:tracePt t="142090" x="6384925" y="4456113"/>
          <p14:tracePt t="142107" x="6108700" y="4491038"/>
          <p14:tracePt t="142123" x="5884863" y="4527550"/>
          <p14:tracePt t="142140" x="5653088" y="4608513"/>
          <p14:tracePt t="142157" x="5608638" y="4616450"/>
          <p14:tracePt t="142173" x="5581650" y="4625975"/>
          <p14:tracePt t="142190" x="5554663" y="4633913"/>
          <p14:tracePt t="142214" x="5545138" y="4643438"/>
          <p14:tracePt t="142506" x="5562600" y="4643438"/>
          <p14:tracePt t="142519" x="5608638" y="4643438"/>
          <p14:tracePt t="142532" x="5715000" y="4643438"/>
          <p14:tracePt t="142544" x="5929313" y="4616450"/>
          <p14:tracePt t="142557" x="6197600" y="4572000"/>
          <p14:tracePt t="142573" x="6357938" y="4545013"/>
          <p14:tracePt t="142589" x="6456363" y="4527550"/>
          <p14:tracePt t="142606" x="6518275" y="4518025"/>
          <p14:tracePt t="142623" x="6680200" y="4491038"/>
          <p14:tracePt t="142639" x="6769100" y="4483100"/>
          <p14:tracePt t="142656" x="6867525" y="4446588"/>
          <p14:tracePt t="142673" x="7045325" y="4419600"/>
          <p14:tracePt t="142689" x="7126288" y="4402138"/>
          <p14:tracePt t="142706" x="7205663" y="4384675"/>
          <p14:tracePt t="142723" x="7286625" y="4375150"/>
          <p14:tracePt t="142739" x="7304088" y="4367213"/>
          <p14:tracePt t="142756" x="7323138" y="4367213"/>
          <p14:tracePt t="142772" x="7367588" y="4357688"/>
          <p14:tracePt t="142789" x="7394575" y="4348163"/>
          <p14:tracePt t="142805" x="7419975" y="4348163"/>
          <p14:tracePt t="142822" x="7439025" y="4348163"/>
          <p14:tracePt t="142839" x="7466013" y="4348163"/>
          <p14:tracePt t="142855" x="7491413" y="4348163"/>
          <p14:tracePt t="142874" x="7500938" y="4348163"/>
          <p14:tracePt t="142912" x="7510463" y="4348163"/>
          <p14:tracePt t="142938" x="7518400" y="4348163"/>
          <p14:tracePt t="142950" x="7527925" y="4348163"/>
          <p14:tracePt t="142963" x="7537450" y="4348163"/>
          <p14:tracePt t="142976" x="7545388" y="4348163"/>
          <p14:tracePt t="142989" x="7554913" y="4348163"/>
          <p14:tracePt t="143005" x="7562850" y="4348163"/>
          <p14:tracePt t="143929" x="7554913" y="4348163"/>
          <p14:tracePt t="143942" x="7554913" y="4340225"/>
          <p14:tracePt t="143954" x="7545388" y="4340225"/>
          <p14:tracePt t="143967" x="7537450" y="4340225"/>
          <p14:tracePt t="143992" x="7527925" y="4340225"/>
          <p14:tracePt t="144005" x="7518400" y="4340225"/>
          <p14:tracePt t="144031" x="7500938" y="4330700"/>
          <p14:tracePt t="144044" x="7473950" y="4330700"/>
          <p14:tracePt t="144056" x="7429500" y="4322763"/>
          <p14:tracePt t="144070" x="7367588" y="4313238"/>
          <p14:tracePt t="144086" x="7304088" y="4295775"/>
          <p14:tracePt t="144103" x="7242175" y="4286250"/>
          <p14:tracePt t="144120" x="7161213" y="4268788"/>
          <p14:tracePt t="144136" x="7143750" y="4259263"/>
          <p14:tracePt t="144153" x="7126288" y="4259263"/>
          <p14:tracePt t="144169" x="7108825" y="4259263"/>
          <p14:tracePt t="144170" x="7099300" y="4251325"/>
          <p14:tracePt t="144186" x="7072313" y="4251325"/>
          <p14:tracePt t="144203" x="7054850" y="4241800"/>
          <p14:tracePt t="144219" x="7045325" y="4241800"/>
          <p14:tracePt t="144236" x="7010400" y="4232275"/>
          <p14:tracePt t="144253" x="7000875" y="4232275"/>
          <p14:tracePt t="144269" x="6991350" y="4232275"/>
          <p14:tracePt t="144286" x="6973888" y="4232275"/>
          <p14:tracePt t="144302" x="6965950" y="4232275"/>
          <p14:tracePt t="144323" x="6956425" y="4232275"/>
          <p14:tracePt t="144348" x="6946900" y="4232275"/>
          <p14:tracePt t="144361" x="6938963" y="4232275"/>
          <p14:tracePt t="144373" x="6919913" y="4232275"/>
          <p14:tracePt t="144386" x="6911975" y="4251325"/>
          <p14:tracePt t="144403" x="6867525" y="4295775"/>
          <p14:tracePt t="144419" x="6831013" y="4340225"/>
          <p14:tracePt t="144436" x="6777038" y="4394200"/>
          <p14:tracePt t="144437" x="6742113" y="4429125"/>
          <p14:tracePt t="144452" x="6724650" y="4456113"/>
          <p14:tracePt t="144469" x="6697663" y="4483100"/>
          <p14:tracePt t="144486" x="6688138" y="4491038"/>
          <p14:tracePt t="144502" x="6653213" y="4518025"/>
          <p14:tracePt t="144519" x="6643688" y="4537075"/>
          <p14:tracePt t="144535" x="6634163" y="4537075"/>
          <p14:tracePt t="144552" x="6616700" y="4554538"/>
          <p14:tracePt t="144569" x="6608763" y="4572000"/>
          <p14:tracePt t="144585" x="6589713" y="4572000"/>
          <p14:tracePt t="144602" x="6562725" y="4598988"/>
          <p14:tracePt t="144619" x="6554788" y="4608513"/>
          <p14:tracePt t="144635" x="6537325" y="4616450"/>
          <p14:tracePt t="144652" x="6518275" y="4616450"/>
          <p14:tracePt t="144653" x="6510338" y="4616450"/>
          <p14:tracePt t="144669" x="6483350" y="4625975"/>
          <p14:tracePt t="144685" x="6473825" y="4625975"/>
          <p14:tracePt t="144702" x="6456363" y="4633913"/>
          <p14:tracePt t="144718" x="6429375" y="4633913"/>
          <p14:tracePt t="144735" x="6411913" y="4633913"/>
          <p14:tracePt t="144752" x="6402388" y="4633913"/>
          <p14:tracePt t="144768" x="6394450" y="4633913"/>
          <p14:tracePt t="144805" x="6384925" y="4633913"/>
          <p14:tracePt t="144856" x="6384925" y="4625975"/>
          <p14:tracePt t="144932" x="6384925" y="4616450"/>
          <p14:tracePt t="145034" x="6384925" y="4608513"/>
          <p14:tracePt t="145136" x="6384925" y="4598988"/>
          <p14:tracePt t="145148" x="6411913" y="4589463"/>
          <p14:tracePt t="145160" x="6438900" y="4562475"/>
          <p14:tracePt t="145173" x="6483350" y="4527550"/>
          <p14:tracePt t="145186" x="6554788" y="4456113"/>
          <p14:tracePt t="145201" x="6634163" y="4402138"/>
          <p14:tracePt t="145217" x="6688138" y="4357688"/>
          <p14:tracePt t="145234" x="6742113" y="4313238"/>
          <p14:tracePt t="145251" x="6796088" y="4268788"/>
          <p14:tracePt t="145267" x="6813550" y="4259263"/>
          <p14:tracePt t="145284" x="6840538" y="4241800"/>
          <p14:tracePt t="145301" x="6858000" y="4214813"/>
          <p14:tracePt t="145317" x="6867525" y="4197350"/>
          <p14:tracePt t="145334" x="6875463" y="4187825"/>
          <p14:tracePt t="145351" x="6884988" y="4170363"/>
          <p14:tracePt t="145367" x="6884988" y="4160838"/>
          <p14:tracePt t="145384" x="6884988" y="4152900"/>
          <p14:tracePt t="145400" x="6884988" y="4143375"/>
          <p14:tracePt t="145417" x="6875463" y="4133850"/>
          <p14:tracePt t="145434" x="6867525" y="4125913"/>
          <p14:tracePt t="145450" x="6840538" y="4125913"/>
          <p14:tracePt t="145467" x="6751638" y="4125913"/>
          <p14:tracePt t="145484" x="6680200" y="4125913"/>
          <p14:tracePt t="145500" x="6599238" y="4125913"/>
          <p14:tracePt t="145517" x="6348413" y="4187825"/>
          <p14:tracePt t="145533" x="6251575" y="4214813"/>
          <p14:tracePt t="145550" x="6197600" y="4251325"/>
          <p14:tracePt t="145567" x="6134100" y="4295775"/>
          <p14:tracePt t="145583" x="6126163" y="4313238"/>
          <p14:tracePt t="145600" x="6126163" y="4330700"/>
          <p14:tracePt t="145617" x="6116638" y="4340225"/>
          <p14:tracePt t="145617" x="6116638" y="4367213"/>
          <p14:tracePt t="145633" x="6116638" y="4384675"/>
          <p14:tracePt t="145650" x="6116638" y="4411663"/>
          <p14:tracePt t="145667" x="6116638" y="4438650"/>
          <p14:tracePt t="145683" x="6143625" y="4500563"/>
          <p14:tracePt t="145700" x="6188075" y="4527550"/>
          <p14:tracePt t="145716" x="6242050" y="4554538"/>
          <p14:tracePt t="145733" x="6357938" y="4598988"/>
          <p14:tracePt t="145750" x="6394450" y="4608513"/>
          <p14:tracePt t="145766" x="6438900" y="4616450"/>
          <p14:tracePt t="145783" x="6537325" y="4616450"/>
          <p14:tracePt t="145800" x="6589713" y="4616450"/>
          <p14:tracePt t="145816" x="6661150" y="4598988"/>
          <p14:tracePt t="145833" x="6786563" y="4527550"/>
          <p14:tracePt t="145850" x="6840538" y="4483100"/>
          <p14:tracePt t="145866" x="6875463" y="4411663"/>
          <p14:tracePt t="145883" x="6902450" y="4384675"/>
          <p14:tracePt t="145884" x="6919913" y="4348163"/>
          <p14:tracePt t="145899" x="6919913" y="4340225"/>
          <p14:tracePt t="145916" x="6929438" y="4330700"/>
          <p14:tracePt t="145933" x="6938963" y="4313238"/>
          <p14:tracePt t="145949" x="6938963" y="4295775"/>
          <p14:tracePt t="145966" x="6938963" y="4286250"/>
          <p14:tracePt t="145983" x="6938963" y="4276725"/>
          <p14:tracePt t="145999" x="6929438" y="4241800"/>
          <p14:tracePt t="146016" x="6919913" y="4232275"/>
          <p14:tracePt t="146033" x="6902450" y="4214813"/>
          <p14:tracePt t="146049" x="6867525" y="4179888"/>
          <p14:tracePt t="146066" x="6840538" y="4179888"/>
          <p14:tracePt t="146083" x="6804025" y="4160838"/>
          <p14:tracePt t="146099" x="6769100" y="4143375"/>
          <p14:tracePt t="146116" x="6751638" y="4143375"/>
          <p14:tracePt t="146132" x="6724650" y="4143375"/>
          <p14:tracePt t="146149" x="6705600" y="4143375"/>
          <p14:tracePt t="146166" x="6688138" y="4143375"/>
          <p14:tracePt t="146182" x="6661150" y="4152900"/>
          <p14:tracePt t="146199" x="6643688" y="4160838"/>
          <p14:tracePt t="146216" x="6599238" y="4205288"/>
          <p14:tracePt t="146232" x="6581775" y="4224338"/>
          <p14:tracePt t="146249" x="6554788" y="4251325"/>
          <p14:tracePt t="146265" x="6527800" y="4286250"/>
          <p14:tracePt t="146282" x="6510338" y="4295775"/>
          <p14:tracePt t="146299" x="6510338" y="4303713"/>
          <p14:tracePt t="146392" x="6510338" y="4322763"/>
          <p14:tracePt t="146405" x="6518275" y="4322763"/>
          <p14:tracePt t="146417" x="6545263" y="4322763"/>
          <p14:tracePt t="146430" x="6562725" y="4330700"/>
          <p14:tracePt t="146443" x="6599238" y="4340225"/>
          <p14:tracePt t="146455" x="6626225" y="4348163"/>
          <p14:tracePt t="146468" x="6680200" y="4357688"/>
          <p14:tracePt t="146482" x="6705600" y="4357688"/>
          <p14:tracePt t="146498" x="6759575" y="4367213"/>
          <p14:tracePt t="146515" x="6796088" y="4367213"/>
          <p14:tracePt t="146532" x="6875463" y="4367213"/>
          <p14:tracePt t="146548" x="6902450" y="4367213"/>
          <p14:tracePt t="146565" x="6929438" y="4357688"/>
          <p14:tracePt t="146582" x="6946900" y="4340225"/>
          <p14:tracePt t="146583" x="6973888" y="4322763"/>
          <p14:tracePt t="146598" x="6973888" y="4313238"/>
          <p14:tracePt t="146615" x="6983413" y="4295775"/>
          <p14:tracePt t="146631" x="6991350" y="4286250"/>
          <p14:tracePt t="146648" x="6991350" y="4268788"/>
          <p14:tracePt t="146665" x="6991350" y="4259263"/>
          <p14:tracePt t="146681" x="6991350" y="4251325"/>
          <p14:tracePt t="146698" x="6991350" y="4224338"/>
          <p14:tracePt t="146715" x="6983413" y="4205288"/>
          <p14:tracePt t="146731" x="6973888" y="4187825"/>
          <p14:tracePt t="146748" x="6911975" y="4170363"/>
          <p14:tracePt t="146764" x="6894513" y="4160838"/>
          <p14:tracePt t="146781" x="6867525" y="4152900"/>
          <p14:tracePt t="146798" x="6823075" y="4152900"/>
          <p14:tracePt t="146814" x="6813550" y="4152900"/>
          <p14:tracePt t="146835" x="6796088" y="4152900"/>
          <p14:tracePt t="146861" x="6796088" y="4160838"/>
          <p14:tracePt t="146874" x="6786563" y="4170363"/>
          <p14:tracePt t="146887" x="6777038" y="4187825"/>
          <p14:tracePt t="146900" x="6777038" y="4214813"/>
          <p14:tracePt t="146915" x="6777038" y="4232275"/>
          <p14:tracePt t="146931" x="6777038" y="4259263"/>
          <p14:tracePt t="146947" x="6777038" y="4286250"/>
          <p14:tracePt t="146964" x="6777038" y="4340225"/>
          <p14:tracePt t="146981" x="6777038" y="4367213"/>
          <p14:tracePt t="146997" x="6804025" y="4402138"/>
          <p14:tracePt t="147014" x="6884988" y="4456113"/>
          <p14:tracePt t="147031" x="6956425" y="4483100"/>
          <p14:tracePt t="147047" x="7018338" y="4510088"/>
          <p14:tracePt t="147064" x="7161213" y="4554538"/>
          <p14:tracePt t="147080" x="7232650" y="4562475"/>
          <p14:tracePt t="147097" x="7296150" y="4572000"/>
          <p14:tracePt t="147114" x="7394575" y="4581525"/>
          <p14:tracePt t="147130" x="7419975" y="4581525"/>
          <p14:tracePt t="147147" x="7446963" y="4581525"/>
          <p14:tracePt t="147164" x="7456488" y="4581525"/>
          <p14:tracePt t="147180" x="7483475" y="4581525"/>
          <p14:tracePt t="147197" x="7491413" y="4581525"/>
          <p14:tracePt t="147214" x="7500938" y="4572000"/>
          <p14:tracePt t="147230" x="7537450" y="4500563"/>
          <p14:tracePt t="147247" x="7545388" y="4465638"/>
          <p14:tracePt t="147264" x="7554913" y="4438650"/>
          <p14:tracePt t="147280" x="7554913" y="4394200"/>
          <p14:tracePt t="147297" x="7554913" y="4375150"/>
          <p14:tracePt t="147313" x="7554913" y="4340225"/>
          <p14:tracePt t="147330" x="7545388" y="4251325"/>
          <p14:tracePt t="147347" x="7527925" y="4205288"/>
          <p14:tracePt t="147363" x="7518400" y="4179888"/>
          <p14:tracePt t="147380" x="7500938" y="4160838"/>
          <p14:tracePt t="147397" x="7483475" y="4143375"/>
          <p14:tracePt t="147413" x="7473950" y="4143375"/>
          <p14:tracePt t="147430" x="7466013" y="4133850"/>
          <p14:tracePt t="147446" x="7412038" y="4133850"/>
          <p14:tracePt t="147463" x="7367588" y="4133850"/>
          <p14:tracePt t="147480" x="7296150" y="4152900"/>
          <p14:tracePt t="147497" x="7180263" y="4187825"/>
          <p14:tracePt t="147513" x="7134225" y="4205288"/>
          <p14:tracePt t="147530" x="7116763" y="4214813"/>
          <p14:tracePt t="147546" x="7072313" y="4232275"/>
          <p14:tracePt t="147563" x="7054850" y="4241800"/>
          <p14:tracePt t="147580" x="7045325" y="4251325"/>
          <p14:tracePt t="147597" x="7018338" y="4276725"/>
          <p14:tracePt t="147613" x="7010400" y="4286250"/>
          <p14:tracePt t="147629" x="7000875" y="4303713"/>
          <p14:tracePt t="147646" x="7000875" y="4313238"/>
          <p14:tracePt t="147663" x="6991350" y="4340225"/>
          <p14:tracePt t="147679" x="6991350" y="4348163"/>
          <p14:tracePt t="147696" x="6991350" y="4357688"/>
          <p14:tracePt t="147713" x="6991350" y="4375150"/>
          <p14:tracePt t="147729" x="6991350" y="4394200"/>
          <p14:tracePt t="147749" x="6991350" y="4402138"/>
          <p14:tracePt t="147763" x="7000875" y="4411663"/>
          <p14:tracePt t="147779" x="7027863" y="4419600"/>
          <p14:tracePt t="147796" x="7081838" y="4438650"/>
          <p14:tracePt t="147813" x="7313613" y="4465638"/>
          <p14:tracePt t="147829" x="7483475" y="4483100"/>
          <p14:tracePt t="147846" x="7670800" y="4500563"/>
          <p14:tracePt t="147863" x="7796213" y="4510088"/>
          <p14:tracePt t="147863" x="7920038" y="4537075"/>
          <p14:tracePt t="147879" x="8027988" y="4537075"/>
          <p14:tracePt t="147896" x="8089900" y="4545013"/>
          <p14:tracePt t="147912" x="8134350" y="4545013"/>
          <p14:tracePt t="147929" x="8197850" y="4545013"/>
          <p14:tracePt t="147946" x="8215313" y="4545013"/>
          <p14:tracePt t="147965" x="8232775" y="4545013"/>
          <p14:tracePt t="147979" x="8242300" y="4545013"/>
          <p14:tracePt t="148003" x="8259763" y="4545013"/>
          <p14:tracePt t="148016" x="8269288" y="4545013"/>
          <p14:tracePt t="148029" x="8277225" y="4545013"/>
          <p14:tracePt t="148045" x="8286750" y="4545013"/>
          <p14:tracePt t="148062" x="8296275" y="4545013"/>
          <p14:tracePt t="148079" x="8323263" y="4545013"/>
          <p14:tracePt t="148095" x="8340725" y="4545013"/>
          <p14:tracePt t="148112" x="8348663" y="4545013"/>
          <p14:tracePt t="148129" x="8367713" y="4537075"/>
          <p14:tracePt t="148145" x="8394700" y="4518025"/>
          <p14:tracePt t="148168" x="8402638" y="4518025"/>
          <p14:tracePt t="148219" x="8412163" y="4518025"/>
          <p14:tracePt t="148803" x="8429625" y="4518025"/>
          <p14:tracePt t="148816" x="8447088" y="4518025"/>
          <p14:tracePt t="148829" x="8491538" y="4518025"/>
          <p14:tracePt t="148842" x="8555038" y="4518025"/>
          <p14:tracePt t="148854" x="8643938" y="4518025"/>
          <p14:tracePt t="148867" x="8715375" y="4518025"/>
          <p14:tracePt t="148880" x="8759825" y="4518025"/>
          <p14:tracePt t="148894" x="8804275" y="4518025"/>
          <p14:tracePt t="148910" x="8823325" y="4518025"/>
          <p14:tracePt t="148927" x="8840788" y="4518025"/>
          <p14:tracePt t="148944" x="8858250" y="4518025"/>
          <p14:tracePt t="148968" x="8867775" y="4518025"/>
          <p14:tracePt t="148981" x="8875713" y="4518025"/>
          <p14:tracePt t="151128" x="8867775" y="4518025"/>
          <p14:tracePt t="151141" x="8848725" y="4518025"/>
          <p14:tracePt t="151154" x="8804275" y="4518025"/>
          <p14:tracePt t="151166" x="8724900" y="4518025"/>
          <p14:tracePt t="151179" x="8599488" y="4527550"/>
          <p14:tracePt t="151192" x="8447088" y="4545013"/>
          <p14:tracePt t="151206" x="8277225" y="4572000"/>
          <p14:tracePt t="151223" x="8161338" y="4589463"/>
          <p14:tracePt t="151239" x="8045450" y="4608513"/>
          <p14:tracePt t="151256" x="7804150" y="4660900"/>
          <p14:tracePt t="151272" x="7589838" y="4705350"/>
          <p14:tracePt t="151289" x="7348538" y="4751388"/>
          <p14:tracePt t="151306" x="7045325" y="4803775"/>
          <p14:tracePt t="151322" x="6911975" y="4830763"/>
          <p14:tracePt t="151339" x="6813550" y="4857750"/>
          <p14:tracePt t="151356" x="6697663" y="4875213"/>
          <p14:tracePt t="151372" x="6500813" y="4929188"/>
          <p14:tracePt t="151389" x="6402388" y="4946650"/>
          <p14:tracePt t="151406" x="6348413" y="4965700"/>
          <p14:tracePt t="151422" x="6313488" y="4973638"/>
          <p14:tracePt t="151439" x="6286500" y="4973638"/>
          <p14:tracePt t="151456" x="6269038" y="4973638"/>
          <p14:tracePt t="151472" x="6224588" y="4973638"/>
          <p14:tracePt t="151489" x="6205538" y="4973638"/>
          <p14:tracePt t="151505" x="6180138" y="4983163"/>
          <p14:tracePt t="151522" x="6116638" y="5000625"/>
          <p14:tracePt t="151539" x="6089650" y="5010150"/>
          <p14:tracePt t="151555" x="6054725" y="5010150"/>
          <p14:tracePt t="151572" x="5991225" y="5027613"/>
          <p14:tracePt t="151588" x="5973763" y="5027613"/>
          <p14:tracePt t="151605" x="5956300" y="5027613"/>
          <p14:tracePt t="151622" x="5946775" y="5027613"/>
          <p14:tracePt t="151638" x="5929313" y="5027613"/>
          <p14:tracePt t="151655" x="5919788" y="5027613"/>
          <p14:tracePt t="151700" x="5911850" y="5027613"/>
          <p14:tracePt t="152767" x="5929313" y="5027613"/>
          <p14:tracePt t="152780" x="5956300" y="5027613"/>
          <p14:tracePt t="152792" x="5991225" y="5018088"/>
          <p14:tracePt t="152805" x="6027738" y="5010150"/>
          <p14:tracePt t="152819" x="6072188" y="5000625"/>
          <p14:tracePt t="152836" x="6116638" y="5000625"/>
          <p14:tracePt t="152853" x="6153150" y="5000625"/>
          <p14:tracePt t="152869" x="6197600" y="4991100"/>
          <p14:tracePt t="152886" x="6224588" y="4991100"/>
          <p14:tracePt t="152903" x="6242050" y="4991100"/>
          <p14:tracePt t="152919" x="6276975" y="4991100"/>
          <p14:tracePt t="152936" x="6286500" y="4991100"/>
          <p14:tracePt t="152953" x="6296025" y="4991100"/>
          <p14:tracePt t="152970" x="6313488" y="4991100"/>
          <p14:tracePt t="152986" x="6323013" y="4991100"/>
          <p14:tracePt t="153008" x="6330950" y="4991100"/>
          <p14:tracePt t="153021" x="6348413" y="4991100"/>
          <p14:tracePt t="153046" x="6357938" y="4991100"/>
          <p14:tracePt t="153059" x="6367463" y="4991100"/>
          <p14:tracePt t="153085" x="6375400" y="4991100"/>
          <p14:tracePt t="153135" x="6384925" y="4991100"/>
          <p14:tracePt t="157188" x="6357938" y="4991100"/>
          <p14:tracePt t="157201" x="6330950" y="4991100"/>
          <p14:tracePt t="157214" x="6303963" y="4991100"/>
          <p14:tracePt t="157228" x="6269038" y="4991100"/>
          <p14:tracePt t="157244" x="6232525" y="4991100"/>
          <p14:tracePt t="157261" x="6180138" y="4991100"/>
          <p14:tracePt t="157278" x="6062663" y="4991100"/>
          <p14:tracePt t="157294" x="5965825" y="4991100"/>
          <p14:tracePt t="157311" x="5875338" y="4991100"/>
          <p14:tracePt t="157328" x="5732463" y="4983163"/>
          <p14:tracePt t="157344" x="5680075" y="4973638"/>
          <p14:tracePt t="157361" x="5599113" y="4956175"/>
          <p14:tracePt t="157377" x="5500688" y="4929188"/>
          <p14:tracePt t="157394" x="5153025" y="4840288"/>
          <p14:tracePt t="157411" x="5037138" y="4822825"/>
          <p14:tracePt t="157427" x="4956175" y="4813300"/>
          <p14:tracePt t="157444" x="4911725" y="4813300"/>
          <p14:tracePt t="157461" x="4902200" y="4813300"/>
          <p14:tracePt t="157477" x="4894263" y="4813300"/>
          <p14:tracePt t="157494" x="4875213" y="4813300"/>
          <p14:tracePt t="157510" x="4857750" y="4813300"/>
          <p14:tracePt t="157527" x="4803775" y="4813300"/>
          <p14:tracePt t="157544" x="4714875" y="4822825"/>
          <p14:tracePt t="157560" x="4679950" y="4830763"/>
          <p14:tracePt t="157577" x="4625975" y="4840288"/>
          <p14:tracePt t="157594" x="4562475" y="4848225"/>
          <p14:tracePt t="157611" x="4537075" y="4857750"/>
          <p14:tracePt t="157628" x="4491038" y="4857750"/>
          <p14:tracePt t="157644" x="4465638" y="4857750"/>
          <p14:tracePt t="157660" x="4419600" y="4857750"/>
          <p14:tracePt t="157677" x="4411663" y="4857750"/>
          <p14:tracePt t="157693" x="4394200" y="4857750"/>
          <p14:tracePt t="157721" x="4384675" y="4857750"/>
          <p14:tracePt t="157937" x="4394200" y="4867275"/>
          <p14:tracePt t="157950" x="4411663" y="4867275"/>
          <p14:tracePt t="157963" x="4419600" y="4875213"/>
          <p14:tracePt t="157976" x="4438650" y="4884738"/>
          <p14:tracePt t="157993" x="4446588" y="4894263"/>
          <p14:tracePt t="158010" x="4465638" y="4911725"/>
          <p14:tracePt t="158027" x="4473575" y="4911725"/>
          <p14:tracePt t="158043" x="4483100" y="4911725"/>
          <p14:tracePt t="158059" x="4491038" y="4919663"/>
          <p14:tracePt t="158077" x="4500563" y="4919663"/>
          <p14:tracePt t="158093" x="4527550" y="4929188"/>
          <p14:tracePt t="158109" x="4545013" y="4929188"/>
          <p14:tracePt t="158126" x="4572000" y="4929188"/>
          <p14:tracePt t="158129" x="4625975" y="4938713"/>
          <p14:tracePt t="158142" x="4660900" y="4938713"/>
          <p14:tracePt t="158159" x="4714875" y="4956175"/>
          <p14:tracePt t="158176" x="4776788" y="4965700"/>
          <p14:tracePt t="158192" x="4875213" y="4973638"/>
          <p14:tracePt t="158209" x="4902200" y="4973638"/>
          <p14:tracePt t="158226" x="4919663" y="4973638"/>
          <p14:tracePt t="158242" x="4956175" y="4973638"/>
          <p14:tracePt t="158259" x="4973638" y="4973638"/>
          <p14:tracePt t="158276" x="4983163" y="4973638"/>
          <p14:tracePt t="158293" x="4991100" y="4973638"/>
          <p14:tracePt t="158318" x="5000625" y="4973638"/>
          <p14:tracePt t="158331" x="5010150" y="4973638"/>
          <p14:tracePt t="158369" x="5018088" y="4973638"/>
          <p14:tracePt t="158610" x="5027613" y="4973638"/>
          <p14:tracePt t="158814" x="5037138" y="4973638"/>
          <p14:tracePt t="158826" x="5045075" y="4973638"/>
          <p14:tracePt t="158839" x="5081588" y="4973638"/>
          <p14:tracePt t="158852" x="5214938" y="4973638"/>
          <p14:tracePt t="158865" x="5581650" y="4956175"/>
          <p14:tracePt t="158877" x="6330950" y="4875213"/>
          <p14:tracePt t="158892" x="7108825" y="4795838"/>
          <p14:tracePt t="158908" x="7634288" y="4759325"/>
          <p14:tracePt t="158924" x="8054975" y="4759325"/>
          <p14:tracePt t="158941" x="8599488" y="4759325"/>
          <p14:tracePt t="158958" x="8742363" y="4776788"/>
          <p14:tracePt t="158974" x="8831263" y="4795838"/>
          <p14:tracePt t="158991" x="8912225" y="4822825"/>
          <p14:tracePt t="159008" x="8920163" y="4822825"/>
          <p14:tracePt t="159029" x="8929688" y="4830763"/>
          <p14:tracePt t="159347" x="8947150" y="4830763"/>
          <p14:tracePt t="159360" x="8966200" y="4830763"/>
          <p14:tracePt t="159372" x="9001125" y="4830763"/>
          <p14:tracePt t="159385" x="9063038" y="4830763"/>
          <p14:tracePt t="159398" x="9134475" y="4830763"/>
          <p14:tracePt t="159410" x="9215438" y="4848225"/>
          <p14:tracePt t="159424" x="9277350" y="4867275"/>
          <p14:tracePt t="159440" x="9340850" y="4884738"/>
          <p14:tracePt t="159457" x="9367838" y="4902200"/>
          <p14:tracePt t="159473" x="9420225" y="4919663"/>
          <p14:tracePt t="159490" x="9466263" y="4929188"/>
          <p14:tracePt t="159507" x="9474200" y="4929188"/>
          <p14:tracePt t="159523" x="9483725" y="4938713"/>
          <p14:tracePt t="159540" x="9491663" y="4938713"/>
          <p14:tracePt t="159576" x="9501188" y="4938713"/>
          <p14:tracePt t="159601" x="9510713" y="4938713"/>
          <p14:tracePt t="159614" x="9518650" y="4946650"/>
          <p14:tracePt t="159627" x="9528175" y="4946650"/>
          <p14:tracePt t="159640" x="9537700" y="4956175"/>
          <p14:tracePt t="159656" x="9563100" y="4956175"/>
          <p14:tracePt t="159673" x="9572625" y="4956175"/>
          <p14:tracePt t="159690" x="9599613" y="4956175"/>
          <p14:tracePt t="159715" x="9609138" y="4956175"/>
          <p14:tracePt t="159753" x="9617075" y="4956175"/>
          <p14:tracePt t="159830" x="9582150" y="4956175"/>
          <p14:tracePt t="159843" x="9518650" y="4956175"/>
          <p14:tracePt t="159856" x="9420225" y="4956175"/>
          <p14:tracePt t="159868" x="9296400" y="4965700"/>
          <p14:tracePt t="159881" x="9153525" y="4965700"/>
          <p14:tracePt t="159893" x="9018588" y="4983163"/>
          <p14:tracePt t="159906" x="8894763" y="4983163"/>
          <p14:tracePt t="159923" x="8823325" y="4983163"/>
          <p14:tracePt t="159939" x="8769350" y="4983163"/>
          <p14:tracePt t="159956" x="8732838" y="4983163"/>
          <p14:tracePt t="159972" x="8670925" y="4973638"/>
          <p14:tracePt t="159989" x="8643938" y="4956175"/>
          <p14:tracePt t="160006" x="8626475" y="4946650"/>
          <p14:tracePt t="160022" x="8582025" y="4919663"/>
          <p14:tracePt t="160039" x="8562975" y="4911725"/>
          <p14:tracePt t="160056" x="8537575" y="4894263"/>
          <p14:tracePt t="160072" x="8510588" y="4875213"/>
          <p14:tracePt t="160090" x="8474075" y="4848225"/>
          <p14:tracePt t="160105" x="8466138" y="4840288"/>
          <p14:tracePt t="160122" x="8420100" y="4813300"/>
          <p14:tracePt t="160139" x="8412163" y="4803775"/>
          <p14:tracePt t="160155" x="8394700" y="4803775"/>
          <p14:tracePt t="160172" x="8348663" y="4795838"/>
          <p14:tracePt t="160189" x="8323263" y="4795838"/>
          <p14:tracePt t="160205" x="8269288" y="4795838"/>
          <p14:tracePt t="160222" x="8205788" y="4795838"/>
          <p14:tracePt t="160239" x="8099425" y="4840288"/>
          <p14:tracePt t="160255" x="8072438" y="4867275"/>
          <p14:tracePt t="160272" x="8054975" y="4902200"/>
          <p14:tracePt t="160288" x="8018463" y="4946650"/>
          <p14:tracePt t="160305" x="8018463" y="4983163"/>
          <p14:tracePt t="160322" x="8010525" y="5000625"/>
          <p14:tracePt t="160338" x="8010525" y="5045075"/>
          <p14:tracePt t="160355" x="8018463" y="5072063"/>
          <p14:tracePt t="160372" x="8037513" y="5108575"/>
          <p14:tracePt t="160389" x="8134350" y="5187950"/>
          <p14:tracePt t="160405" x="8197850" y="5224463"/>
          <p14:tracePt t="160422" x="8251825" y="5259388"/>
          <p14:tracePt t="160438" x="8313738" y="5286375"/>
          <p14:tracePt t="160439" x="8358188" y="5295900"/>
          <p14:tracePt t="160455" x="8402638" y="5303838"/>
          <p14:tracePt t="160471" x="8456613" y="5303838"/>
          <p14:tracePt t="160489" x="8528050" y="5303838"/>
          <p14:tracePt t="160505" x="8680450" y="5303838"/>
          <p14:tracePt t="160521" x="8742363" y="5286375"/>
          <p14:tracePt t="160538" x="8796338" y="5268913"/>
          <p14:tracePt t="160555" x="8840788" y="5232400"/>
          <p14:tracePt t="160571" x="8858250" y="5224463"/>
          <p14:tracePt t="160588" x="8867775" y="5205413"/>
          <p14:tracePt t="160605" x="8867775" y="5180013"/>
          <p14:tracePt t="160621" x="8875713" y="5180013"/>
          <p14:tracePt t="160638" x="8875713" y="5160963"/>
          <p14:tracePt t="160655" x="8875713" y="5116513"/>
          <p14:tracePt t="160671" x="8875713" y="5062538"/>
          <p14:tracePt t="160688" x="8858250" y="5027613"/>
          <p14:tracePt t="160704" x="8831263" y="4983163"/>
          <p14:tracePt t="160706" x="8804275" y="4938713"/>
          <p14:tracePt t="160721" x="8777288" y="4919663"/>
          <p14:tracePt t="160738" x="8742363" y="4894263"/>
          <p14:tracePt t="160754" x="8715375" y="4875213"/>
          <p14:tracePt t="160771" x="8653463" y="4840288"/>
          <p14:tracePt t="160788" x="8616950" y="4830763"/>
          <p14:tracePt t="160804" x="8572500" y="4813300"/>
          <p14:tracePt t="160821" x="8510588" y="4795838"/>
          <p14:tracePt t="160837" x="8474075" y="4795838"/>
          <p14:tracePt t="160854" x="8420100" y="4795838"/>
          <p14:tracePt t="160871" x="8269288" y="4776788"/>
          <p14:tracePt t="160887" x="8180388" y="4776788"/>
          <p14:tracePt t="160904" x="8089900" y="4776788"/>
          <p14:tracePt t="160921" x="8018463" y="4768850"/>
          <p14:tracePt t="160937" x="7902575" y="4759325"/>
          <p14:tracePt t="161201" x="7894638" y="4759325"/>
          <p14:tracePt t="161227" x="7885113" y="4759325"/>
          <p14:tracePt t="161239" x="7867650" y="4759325"/>
          <p14:tracePt t="161265" x="7848600" y="4751388"/>
          <p14:tracePt t="161278" x="7823200" y="4751388"/>
          <p14:tracePt t="161290" x="7796213" y="4751388"/>
          <p14:tracePt t="161303" x="7751763" y="4741863"/>
          <p14:tracePt t="161320" x="7715250" y="4732338"/>
          <p14:tracePt t="161336" x="7661275" y="4732338"/>
          <p14:tracePt t="161353" x="7572375" y="4724400"/>
          <p14:tracePt t="161370" x="7518400" y="4714875"/>
          <p14:tracePt t="161386" x="7456488" y="4705350"/>
          <p14:tracePt t="161403" x="7367588" y="4705350"/>
          <p14:tracePt t="161420" x="6991350" y="4687888"/>
          <p14:tracePt t="161436" x="6742113" y="4687888"/>
          <p14:tracePt t="161453" x="6670675" y="4687888"/>
          <p14:tracePt t="161470" x="6599238" y="4687888"/>
          <p14:tracePt t="161486" x="6589713" y="4687888"/>
          <p14:tracePt t="161503" x="6572250" y="4687888"/>
          <p14:tracePt t="161519" x="6545263" y="4687888"/>
          <p14:tracePt t="161536" x="6545263" y="4679950"/>
          <p14:tracePt t="161553" x="6527800" y="4679950"/>
          <p14:tracePt t="161570" x="6510338" y="4670425"/>
          <p14:tracePt t="161586" x="6510338" y="4660900"/>
          <p14:tracePt t="161603" x="6500813" y="4660900"/>
          <p14:tracePt t="161619" x="6491288" y="4652963"/>
          <p14:tracePt t="161645" x="6483350" y="4652963"/>
          <p14:tracePt t="161658" x="6483350" y="4643438"/>
          <p14:tracePt t="161684" x="6473825" y="4643438"/>
          <p14:tracePt t="161772" x="6473825" y="4633913"/>
          <p14:tracePt t="161912" x="6473825" y="4625975"/>
          <p14:tracePt t="161938" x="6465888" y="4616450"/>
          <p14:tracePt t="161963" x="6465888" y="4608513"/>
          <p14:tracePt t="161976" x="6456363" y="4608513"/>
          <p14:tracePt t="161989" x="6446838" y="4598988"/>
          <p14:tracePt t="162002" x="6446838" y="4589463"/>
          <p14:tracePt t="162019" x="6446838" y="4572000"/>
          <p14:tracePt t="162035" x="6438900" y="4562475"/>
          <p14:tracePt t="162052" x="6429375" y="4527550"/>
          <p14:tracePt t="162068" x="6429375" y="4518025"/>
          <p14:tracePt t="162085" x="6429375" y="4510088"/>
          <p14:tracePt t="162102" x="6429375" y="4491038"/>
          <p14:tracePt t="162118" x="6429375" y="4483100"/>
          <p14:tracePt t="162179" x="6429375" y="4473575"/>
          <p14:tracePt t="162255" x="6429375" y="4465638"/>
          <p14:tracePt t="162268" x="6429375" y="4456113"/>
          <p14:tracePt t="162281" x="6446838" y="4446588"/>
          <p14:tracePt t="162293" x="6456363" y="4429125"/>
          <p14:tracePt t="162306" x="6473825" y="4402138"/>
          <p14:tracePt t="162319" x="6510338" y="4384675"/>
          <p14:tracePt t="162335" x="6527800" y="4367213"/>
          <p14:tracePt t="162351" x="6545263" y="4357688"/>
          <p14:tracePt t="162368" x="6554788" y="4340225"/>
          <p14:tracePt t="162384" x="6562725" y="4340225"/>
          <p14:tracePt t="162420" x="6572250" y="4340225"/>
          <p14:tracePt t="163349" x="6581775" y="4340225"/>
          <p14:tracePt t="163755" x="6589713" y="4340225"/>
          <p14:tracePt t="163768" x="6608763" y="4340225"/>
          <p14:tracePt t="163781" x="6680200" y="4340225"/>
          <p14:tracePt t="163793" x="6884988" y="4340225"/>
          <p14:tracePt t="163806" x="7286625" y="4357688"/>
          <p14:tracePt t="163819" x="7715250" y="4357688"/>
          <p14:tracePt t="163832" x="7947025" y="4384675"/>
          <p14:tracePt t="163849" x="8134350" y="4411663"/>
          <p14:tracePt t="163865" x="8331200" y="4456113"/>
          <p14:tracePt t="163882" x="8885238" y="4572000"/>
          <p14:tracePt t="163898" x="9205913" y="4652963"/>
          <p14:tracePt t="163915" x="9510713" y="4786313"/>
          <p14:tracePt t="163931" x="9804400" y="4929188"/>
          <p14:tracePt t="163948" x="10233025" y="5160963"/>
          <p14:tracePt t="163965" x="10348913" y="5224463"/>
          <p14:tracePt t="163981" x="10518775" y="5295900"/>
          <p14:tracePt t="163998" x="10680700" y="5367338"/>
          <p14:tracePt t="164015" x="10725150" y="5394325"/>
          <p14:tracePt t="164031" x="10733088" y="5402263"/>
          <p14:tracePt t="164276" x="10733088" y="5394325"/>
          <p14:tracePt t="164288" x="10733088" y="5384800"/>
          <p14:tracePt t="164301" x="10733088" y="5375275"/>
          <p14:tracePt t="164315" x="10733088" y="5367338"/>
          <p14:tracePt t="164331" x="10733088" y="5348288"/>
          <p14:tracePt t="164347" x="10725150" y="5340350"/>
          <p14:tracePt t="164364" x="10698163" y="5276850"/>
          <p14:tracePt t="164381" x="10680700" y="5251450"/>
          <p14:tracePt t="164397" x="10653713" y="5214938"/>
          <p14:tracePt t="164414" x="10626725" y="5197475"/>
          <p14:tracePt t="164431" x="10599738" y="5180013"/>
          <p14:tracePt t="164447" x="10582275" y="5160963"/>
          <p14:tracePt t="164464" x="10572750" y="5153025"/>
          <p14:tracePt t="164480" x="10545763" y="5143500"/>
          <p14:tracePt t="164497" x="10545763" y="5133975"/>
          <p14:tracePt t="164514" x="10528300" y="5133975"/>
          <p14:tracePt t="164530" x="10510838" y="5126038"/>
          <p14:tracePt t="164547" x="10491788" y="5126038"/>
          <p14:tracePt t="164564" x="10483850" y="5116513"/>
          <p14:tracePt t="164580" x="10456863" y="5116513"/>
          <p14:tracePt t="164597" x="10439400" y="5108575"/>
          <p14:tracePt t="164614" x="10420350" y="5089525"/>
          <p14:tracePt t="164632" x="10385425" y="5081588"/>
          <p14:tracePt t="164647" x="10367963" y="5072063"/>
          <p14:tracePt t="164663" x="10348913" y="5062538"/>
          <p14:tracePt t="164680" x="10340975" y="5054600"/>
          <p14:tracePt t="164697" x="10313988" y="5045075"/>
          <p14:tracePt t="164713" x="10313988" y="5037138"/>
          <p14:tracePt t="164730" x="10296525" y="5027613"/>
          <p14:tracePt t="164747" x="10277475" y="5010150"/>
          <p14:tracePt t="164763" x="10269538" y="5010150"/>
          <p14:tracePt t="164780" x="10260013" y="4991100"/>
          <p14:tracePt t="164797" x="10242550" y="4983163"/>
          <p14:tracePt t="164813" x="10233025" y="4973638"/>
          <p14:tracePt t="164834" x="10215563" y="4965700"/>
          <p14:tracePt t="164859" x="10198100" y="4965700"/>
          <p14:tracePt t="164872" x="10198100" y="4956175"/>
          <p14:tracePt t="164885" x="10188575" y="4956175"/>
          <p14:tracePt t="164898" x="10188575" y="4946650"/>
          <p14:tracePt t="164913" x="10180638" y="4946650"/>
          <p14:tracePt t="164935" x="10180638" y="4938713"/>
          <p14:tracePt t="164948" x="10171113" y="4938713"/>
          <p14:tracePt t="164973" x="10161588" y="4938713"/>
          <p14:tracePt t="164986" x="10161588" y="4929188"/>
          <p14:tracePt t="165037" x="10153650" y="4929188"/>
          <p14:tracePt t="165622" x="10144125" y="4929188"/>
          <p14:tracePt t="165635" x="10099675" y="4919663"/>
          <p14:tracePt t="165647" x="9947275" y="4911725"/>
          <p14:tracePt t="165661" x="9555163" y="4840288"/>
          <p14:tracePt t="165678" x="9018588" y="4751388"/>
          <p14:tracePt t="165695" x="8491538" y="4697413"/>
          <p14:tracePt t="165711" x="7626350" y="4679950"/>
          <p14:tracePt t="165728" x="7054850" y="4679950"/>
          <p14:tracePt t="165745" x="6170613" y="4679950"/>
          <p14:tracePt t="165762" x="4367213" y="4679950"/>
          <p14:tracePt t="165778" x="3867150" y="4687888"/>
          <p14:tracePt t="165795" x="3411538" y="4724400"/>
          <p14:tracePt t="165812" x="3170238" y="4741863"/>
          <p14:tracePt t="165828" x="3133725" y="4741863"/>
          <p14:tracePt t="165844" x="3125788" y="4741863"/>
          <p14:tracePt t="165861" x="3116263" y="4741863"/>
          <p14:tracePt t="165878" x="3108325" y="4741863"/>
          <p14:tracePt t="166130" x="3125788" y="4741863"/>
          <p14:tracePt t="166143" x="3160713" y="4741863"/>
          <p14:tracePt t="166155" x="3259138" y="4741863"/>
          <p14:tracePt t="166168" x="3465513" y="4741863"/>
          <p14:tracePt t="166181" x="3813175" y="4741863"/>
          <p14:tracePt t="166194" x="4205288" y="4741863"/>
          <p14:tracePt t="166210" x="4500563" y="4741863"/>
          <p14:tracePt t="166227" x="4803775" y="4741863"/>
          <p14:tracePt t="166244" x="5715000" y="4741863"/>
          <p14:tracePt t="166260" x="6269038" y="4776788"/>
          <p14:tracePt t="166277" x="6742113" y="4813300"/>
          <p14:tracePt t="166294" x="7153275" y="4867275"/>
          <p14:tracePt t="166311" x="7527925" y="4929188"/>
          <p14:tracePt t="166327" x="7581900" y="4938713"/>
          <p14:tracePt t="166344" x="7599363" y="4946650"/>
          <p14:tracePt t="166360" x="7608888" y="4946650"/>
          <p14:tracePt t="166613" x="7634288" y="4946650"/>
          <p14:tracePt t="166626" x="7670800" y="4946650"/>
          <p14:tracePt t="166639" x="7759700" y="4946650"/>
          <p14:tracePt t="166651" x="7875588" y="4946650"/>
          <p14:tracePt t="166664" x="8062913" y="4946650"/>
          <p14:tracePt t="166677" x="8197850" y="4946650"/>
          <p14:tracePt t="166693" x="8286750" y="4946650"/>
          <p14:tracePt t="166710" x="8367713" y="4946650"/>
          <p14:tracePt t="166726" x="8429625" y="4946650"/>
          <p14:tracePt t="166743" x="8582025" y="4946650"/>
          <p14:tracePt t="166760" x="8661400" y="4946650"/>
          <p14:tracePt t="166776" x="8724900" y="4956175"/>
          <p14:tracePt t="166793" x="8813800" y="4965700"/>
          <p14:tracePt t="166809" x="8831263" y="4973638"/>
          <p14:tracePt t="166826" x="8848725" y="4973638"/>
          <p14:tracePt t="166843" x="8867775" y="4973638"/>
          <p14:tracePt t="166859" x="8875713" y="4973638"/>
          <p14:tracePt t="166876" x="8902700" y="4973638"/>
          <p14:tracePt t="166893" x="8966200" y="4991100"/>
          <p14:tracePt t="166909" x="9010650" y="4991100"/>
          <p14:tracePt t="166926" x="9090025" y="5010150"/>
          <p14:tracePt t="166942" x="9153525" y="5027613"/>
          <p14:tracePt t="166959" x="9277350" y="5045075"/>
          <p14:tracePt t="166976" x="9323388" y="5054600"/>
          <p14:tracePt t="166992" x="9367838" y="5054600"/>
          <p14:tracePt t="167236" x="9375775" y="5054600"/>
          <p14:tracePt t="167248" x="9385300" y="5054600"/>
          <p14:tracePt t="167260" x="9429750" y="5054600"/>
          <p14:tracePt t="167275" x="9510713" y="5037138"/>
          <p14:tracePt t="167292" x="9626600" y="5027613"/>
          <p14:tracePt t="167308" x="9823450" y="4991100"/>
          <p14:tracePt t="167325" x="10082213" y="4983163"/>
          <p14:tracePt t="167342" x="10144125" y="4983163"/>
          <p14:tracePt t="167358" x="10233025" y="4983163"/>
          <p14:tracePt t="167375" x="10466388" y="4983163"/>
          <p14:tracePt t="167392" x="10555288" y="4983163"/>
          <p14:tracePt t="167408" x="10617200" y="4983163"/>
          <p14:tracePt t="167425" x="10644188" y="4983163"/>
          <p14:tracePt t="167441" x="10671175" y="4983163"/>
          <p14:tracePt t="167458" x="10680700" y="4983163"/>
          <p14:tracePt t="167489" x="10688638" y="4983163"/>
          <p14:tracePt t="167744" x="10733088" y="4973638"/>
          <p14:tracePt t="167756" x="10848975" y="4929188"/>
          <p14:tracePt t="167769" x="11072813" y="4830763"/>
          <p14:tracePt t="167782" x="11331575" y="4687888"/>
          <p14:tracePt t="167794" x="11456988" y="4608513"/>
          <p14:tracePt t="167808" x="11491913" y="4581525"/>
          <p14:tracePt t="167824" x="11491913" y="4572000"/>
          <p14:tracePt t="167841" x="11501438" y="4572000"/>
          <p14:tracePt t="167857" x="11501438" y="4562475"/>
          <p14:tracePt t="167858" x="11510963" y="4562475"/>
          <p14:tracePt t="167883" x="11510963" y="4554538"/>
          <p14:tracePt t="167947" x="11501438" y="4554538"/>
          <p14:tracePt t="167972" x="11491913" y="4554538"/>
          <p14:tracePt t="167997" x="11483975" y="4554538"/>
          <p14:tracePt t="168023" x="11474450" y="4554538"/>
          <p14:tracePt t="168036" x="11466513" y="4545013"/>
          <p14:tracePt t="168049" x="11447463" y="4545013"/>
          <p14:tracePt t="168074" x="11439525" y="4545013"/>
          <p14:tracePt t="168086" x="11403013" y="4545013"/>
          <p14:tracePt t="168099" x="11331575" y="4545013"/>
          <p14:tracePt t="168112" x="11198225" y="4545013"/>
          <p14:tracePt t="168125" x="11090275" y="4545013"/>
          <p14:tracePt t="168140" x="11028363" y="4545013"/>
          <p14:tracePt t="168157" x="11001375" y="4545013"/>
          <p14:tracePt t="168174" x="10991850" y="4545013"/>
          <p14:tracePt t="168190" x="10983913" y="4545013"/>
          <p14:tracePt t="168207" x="10974388" y="4545013"/>
          <p14:tracePt t="168226" x="10966450" y="4545013"/>
          <p14:tracePt t="168264" x="10956925" y="4545013"/>
          <p14:tracePt t="168289" x="10947400" y="4554538"/>
          <p14:tracePt t="168302" x="10939463" y="4562475"/>
          <p14:tracePt t="168315" x="10929938" y="4572000"/>
          <p14:tracePt t="168327" x="10920413" y="4589463"/>
          <p14:tracePt t="168341" x="10920413" y="4598988"/>
          <p14:tracePt t="168356" x="10912475" y="4616450"/>
          <p14:tracePt t="168373" x="10902950" y="4633913"/>
          <p14:tracePt t="168390" x="10895013" y="4652963"/>
          <p14:tracePt t="168392" x="10895013" y="4660900"/>
          <p14:tracePt t="168406" x="10895013" y="4679950"/>
          <p14:tracePt t="168423" x="10895013" y="4687888"/>
          <p14:tracePt t="168440" x="10895013" y="4697413"/>
          <p14:tracePt t="168456" x="10895013" y="4705350"/>
          <p14:tracePt t="168473" x="10902950" y="4714875"/>
          <p14:tracePt t="168489" x="10902950" y="4732338"/>
          <p14:tracePt t="168506" x="10956925" y="4768850"/>
          <p14:tracePt t="168523" x="10991850" y="4813300"/>
          <p14:tracePt t="168539" x="11037888" y="4848225"/>
          <p14:tracePt t="168556" x="11117263" y="4919663"/>
          <p14:tracePt t="168573" x="11134725" y="4938713"/>
          <p14:tracePt t="168589" x="11153775" y="4946650"/>
          <p14:tracePt t="168606" x="11171238" y="4956175"/>
          <p14:tracePt t="168607" x="11188700" y="4956175"/>
          <p14:tracePt t="168622" x="11215688" y="4965700"/>
          <p14:tracePt t="168639" x="11233150" y="4965700"/>
          <p14:tracePt t="168656" x="11260138" y="4965700"/>
          <p14:tracePt t="168672" x="11304588" y="4965700"/>
          <p14:tracePt t="168689" x="11314113" y="4965700"/>
          <p14:tracePt t="168706" x="11323638" y="4965700"/>
          <p14:tracePt t="168722" x="11341100" y="4965700"/>
          <p14:tracePt t="168739" x="11349038" y="4965700"/>
          <p14:tracePt t="168759" x="11358563" y="4965700"/>
          <p14:tracePt t="168784" x="11368088" y="4965700"/>
          <p14:tracePt t="168810" x="11368088" y="4946650"/>
          <p14:tracePt t="168822" x="11368088" y="4938713"/>
          <p14:tracePt t="168835" x="11368088" y="4929188"/>
          <p14:tracePt t="168848" x="11368088" y="4919663"/>
          <p14:tracePt t="168860" x="11368088" y="4911725"/>
          <p14:tracePt t="168873" x="11368088" y="4894263"/>
          <p14:tracePt t="168889" x="11368088" y="4884738"/>
          <p14:tracePt t="168905" x="11368088" y="4875213"/>
          <p14:tracePt t="168922" x="11368088" y="4867275"/>
          <p14:tracePt t="168938" x="11341100" y="4848225"/>
          <p14:tracePt t="168955" x="11331575" y="4840288"/>
          <p14:tracePt t="168972" x="11314113" y="4840288"/>
          <p14:tracePt t="168989" x="11252200" y="4830763"/>
          <p14:tracePt t="169005" x="11225213" y="4822825"/>
          <p14:tracePt t="169022" x="11161713" y="4813300"/>
          <p14:tracePt t="169039" x="11045825" y="4795838"/>
          <p14:tracePt t="169055" x="10991850" y="4795838"/>
          <p14:tracePt t="169072" x="10920413" y="4795838"/>
          <p14:tracePt t="169088" x="10875963" y="4795838"/>
          <p14:tracePt t="169089" x="10823575" y="4795838"/>
          <p14:tracePt t="169105" x="10777538" y="4795838"/>
          <p14:tracePt t="169122" x="10715625" y="4795838"/>
          <p14:tracePt t="169138" x="10634663" y="4795838"/>
          <p14:tracePt t="169155" x="10456863" y="4795838"/>
          <p14:tracePt t="169171" x="10394950" y="4795838"/>
          <p14:tracePt t="169188" x="10323513" y="4795838"/>
          <p14:tracePt t="169205" x="10161588" y="4795838"/>
          <p14:tracePt t="169221" x="10134600" y="4795838"/>
          <p14:tracePt t="169238" x="10117138" y="4795838"/>
          <p14:tracePt t="169255" x="10099675" y="4795838"/>
          <p14:tracePt t="169271" x="10090150" y="4795838"/>
          <p14:tracePt t="169725" x="10082213" y="4795838"/>
          <p14:tracePt t="169737" x="10072688" y="4795838"/>
          <p14:tracePt t="169750" x="10063163" y="4795838"/>
          <p14:tracePt t="169763" x="10037763" y="4795838"/>
          <p14:tracePt t="169775" x="9947275" y="4795838"/>
          <p14:tracePt t="169788" x="9725025" y="4795838"/>
          <p14:tracePt t="169803" x="9501188" y="4795838"/>
          <p14:tracePt t="169820" x="9429750" y="4803775"/>
          <p14:tracePt t="169837" x="9402763" y="4803775"/>
          <p14:tracePt t="169854" x="9385300" y="4803775"/>
          <p14:tracePt t="169870" x="9375775" y="4803775"/>
          <p14:tracePt t="169889" x="9367838" y="4803775"/>
          <p14:tracePt t="169915" x="9358313" y="4803775"/>
          <p14:tracePt t="169927" x="9348788" y="4803775"/>
          <p14:tracePt t="169953" x="9340850" y="4803775"/>
          <p14:tracePt t="169965" x="9313863" y="4813300"/>
          <p14:tracePt t="169978" x="9286875" y="4813300"/>
          <p14:tracePt t="169991" x="9259888" y="4822825"/>
          <p14:tracePt t="170004" x="9224963" y="4830763"/>
          <p14:tracePt t="170020" x="9197975" y="4830763"/>
          <p14:tracePt t="170036" x="9161463" y="4840288"/>
          <p14:tracePt t="170054" x="9144000" y="4840288"/>
          <p14:tracePt t="170054" x="9134475" y="4840288"/>
          <p14:tracePt t="170070" x="9126538" y="4840288"/>
          <p14:tracePt t="170086" x="9117013" y="4848225"/>
          <p14:tracePt t="170103" x="9109075" y="4848225"/>
          <p14:tracePt t="170120" x="9063038" y="4848225"/>
          <p14:tracePt t="170136" x="9045575" y="4857750"/>
          <p14:tracePt t="170153" x="9018588" y="4857750"/>
          <p14:tracePt t="170169" x="8939213" y="4884738"/>
          <p14:tracePt t="170186" x="8894763" y="4902200"/>
          <p14:tracePt t="170203" x="8875713" y="4902200"/>
          <p14:tracePt t="170220" x="8840788" y="4911725"/>
          <p14:tracePt t="170236" x="8831263" y="4911725"/>
          <p14:tracePt t="170253" x="8823325" y="4911725"/>
          <p14:tracePt t="170270" x="8804275" y="4919663"/>
          <p14:tracePt t="170286" x="8796338" y="4929188"/>
          <p14:tracePt t="170303" x="8777288" y="4929188"/>
          <p14:tracePt t="170319" x="8759825" y="4929188"/>
          <p14:tracePt t="170336" x="8732838" y="4929188"/>
          <p14:tracePt t="170353" x="8705850" y="4929188"/>
          <p14:tracePt t="170369" x="8688388" y="4938713"/>
          <p14:tracePt t="170386" x="8661400" y="4938713"/>
          <p14:tracePt t="170402" x="8653463" y="4938713"/>
          <p14:tracePt t="170419" x="8643938" y="4938713"/>
          <p14:tracePt t="170436" x="8626475" y="4938713"/>
          <p14:tracePt t="170452" x="8616950" y="4938713"/>
          <p14:tracePt t="170498" x="8609013" y="4938713"/>
          <p14:tracePt t="170549" x="8599488" y="4938713"/>
          <p14:tracePt t="170587" x="8599488" y="4929188"/>
          <p14:tracePt t="170612" x="8599488" y="4919663"/>
          <p14:tracePt t="170638" x="8589963" y="4911725"/>
          <p14:tracePt t="170651" x="8589963" y="4902200"/>
          <p14:tracePt t="170676" x="8582025" y="4902200"/>
          <p14:tracePt t="170689" x="8582025" y="4894263"/>
          <p14:tracePt t="170701" x="8572500" y="4884738"/>
          <p14:tracePt t="170714" x="8562975" y="4884738"/>
          <p14:tracePt t="170727" x="8555038" y="4884738"/>
          <p14:tracePt t="170739" x="8528050" y="4867275"/>
          <p14:tracePt t="170753" x="8510588" y="4867275"/>
          <p14:tracePt t="170768" x="8483600" y="4857750"/>
          <p14:tracePt t="170785" x="8456613" y="4848225"/>
          <p14:tracePt t="170802" x="8429625" y="4840288"/>
          <p14:tracePt t="170818" x="8394700" y="4830763"/>
          <p14:tracePt t="170835" x="8375650" y="4830763"/>
          <p14:tracePt t="170852" x="8358188" y="4830763"/>
          <p14:tracePt t="170868" x="8313738" y="4830763"/>
          <p14:tracePt t="170885" x="8296275" y="4830763"/>
          <p14:tracePt t="170902" x="8277225" y="4830763"/>
          <p14:tracePt t="170918" x="8224838" y="4830763"/>
          <p14:tracePt t="170935" x="8197850" y="4848225"/>
          <p14:tracePt t="170952" x="8180388" y="4867275"/>
          <p14:tracePt t="170968" x="8153400" y="4902200"/>
          <p14:tracePt t="170985" x="8143875" y="4911725"/>
          <p14:tracePt t="171001" x="8134350" y="4938713"/>
          <p14:tracePt t="171018" x="8116888" y="4973638"/>
          <p14:tracePt t="171034" x="8116888" y="4991100"/>
          <p14:tracePt t="171051" x="8108950" y="5010150"/>
          <p14:tracePt t="171068" x="8099425" y="5027613"/>
          <p14:tracePt t="171084" x="8099425" y="5054600"/>
          <p14:tracePt t="171101" x="8099425" y="5081588"/>
          <p14:tracePt t="171118" x="8116888" y="5108575"/>
          <p14:tracePt t="171135" x="8197850" y="5180013"/>
          <p14:tracePt t="171151" x="8242300" y="5205413"/>
          <p14:tracePt t="171387" x="8232775" y="5205413"/>
          <p14:tracePt t="171400" x="8205788" y="5187950"/>
          <p14:tracePt t="171412" x="8108950" y="5116513"/>
          <p14:tracePt t="171425" x="7947025" y="5027613"/>
          <p14:tracePt t="171438" x="7634288" y="4875213"/>
          <p14:tracePt t="171451" x="7473950" y="4786313"/>
          <p14:tracePt t="171467" x="7412038" y="4768850"/>
          <p14:tracePt t="171484" x="7331075" y="4741863"/>
          <p14:tracePt t="171500" x="7286625" y="4724400"/>
          <p14:tracePt t="171517" x="7197725" y="4687888"/>
          <p14:tracePt t="171533" x="7116763" y="4670425"/>
          <p14:tracePt t="171550" x="7081838" y="4652963"/>
          <p14:tracePt t="171567" x="7054850" y="4643438"/>
          <p14:tracePt t="171583" x="7045325" y="4643438"/>
          <p14:tracePt t="171615" x="7037388" y="4643438"/>
          <p14:tracePt t="171628" x="7018338" y="4625975"/>
          <p14:tracePt t="171641" x="6973888" y="4589463"/>
          <p14:tracePt t="171653" x="6929438" y="4562475"/>
          <p14:tracePt t="171667" x="6894513" y="4545013"/>
          <p14:tracePt t="171683" x="6884988" y="4537075"/>
          <p14:tracePt t="171700" x="6875463" y="4537075"/>
          <p14:tracePt t="171717" x="6867525" y="4527550"/>
          <p14:tracePt t="171734" x="6858000" y="4527550"/>
          <p14:tracePt t="171750" x="6858000" y="4518025"/>
          <p14:tracePt t="171768" x="6858000" y="4510088"/>
          <p14:tracePt t="171793" x="6848475" y="4510088"/>
          <p14:tracePt t="171806" x="6831013" y="4510088"/>
          <p14:tracePt t="171819" x="6796088" y="4500563"/>
          <p14:tracePt t="171833" x="6759575" y="4491038"/>
          <p14:tracePt t="171850" x="6732588" y="4483100"/>
          <p14:tracePt t="171866" x="6715125" y="4473575"/>
          <p14:tracePt t="171883" x="6697663" y="4473575"/>
          <p14:tracePt t="171932" x="6688138" y="4473575"/>
          <p14:tracePt t="171971" x="6680200" y="4473575"/>
          <p14:tracePt t="172059" x="6670675" y="4473575"/>
          <p14:tracePt t="172123" x="6670675" y="4465638"/>
          <p14:tracePt t="172135" x="6661150" y="4465638"/>
          <p14:tracePt t="172161" x="6653213" y="4465638"/>
          <p14:tracePt t="172225" x="6643688" y="4465638"/>
          <p14:tracePt t="172263" x="6634163" y="4465638"/>
          <p14:tracePt t="172301" x="6626225" y="4465638"/>
          <p14:tracePt t="172339" x="6616700" y="4465638"/>
          <p14:tracePt t="172352" x="6616700" y="4456113"/>
          <p14:tracePt t="172377" x="6608763" y="4456113"/>
          <p14:tracePt t="172390" x="6608763" y="4446588"/>
          <p14:tracePt t="172428" x="6599238" y="4446588"/>
          <p14:tracePt t="172466" x="6589713" y="4446588"/>
          <p14:tracePt t="172530" x="6581775" y="4446588"/>
          <p14:tracePt t="172555" x="6581775" y="4438650"/>
          <p14:tracePt t="172593" x="6572250" y="4438650"/>
          <p14:tracePt t="173000" x="6572250" y="4429125"/>
          <p14:tracePt t="173014" x="6562725" y="4394200"/>
          <p14:tracePt t="173025" x="6554788" y="4259263"/>
          <p14:tracePt t="173038" x="6500813" y="3956050"/>
          <p14:tracePt t="173051" x="6438900" y="3616325"/>
          <p14:tracePt t="173064" x="6411913" y="3384550"/>
          <p14:tracePt t="173081" x="6402388" y="3348038"/>
          <p14:tracePt t="173097" x="6394450" y="3330575"/>
          <p14:tracePt t="173114" x="6269038" y="3081338"/>
          <p14:tracePt t="173130" x="5965825" y="2562225"/>
          <p14:tracePt t="173147" x="5554663" y="1874838"/>
          <p14:tracePt t="173164" x="5224463" y="1295400"/>
          <p14:tracePt t="173180" x="5010150" y="1062038"/>
          <p14:tracePt t="173197" x="4965700" y="1017588"/>
          <p14:tracePt t="173214" x="4956175" y="1000125"/>
          <p14:tracePt t="173230" x="4946650" y="990600"/>
          <p14:tracePt t="173247" x="4938713" y="990600"/>
          <p14:tracePt t="173305" x="4929188" y="990600"/>
          <p14:tracePt t="173343" x="4919663" y="990600"/>
          <p14:tracePt t="173381" x="4911725" y="990600"/>
          <p14:tracePt t="173394" x="4894263" y="990600"/>
          <p14:tracePt t="173406" x="4848225" y="990600"/>
          <p14:tracePt t="173419" x="4751388" y="1009650"/>
          <p14:tracePt t="173432" x="4660900" y="1017588"/>
          <p14:tracePt t="173446" x="4608513" y="1036638"/>
          <p14:tracePt t="173463" x="4589463" y="1044575"/>
          <p14:tracePt t="173480" x="4572000" y="1044575"/>
          <p14:tracePt t="173497" x="4572000" y="1062038"/>
          <p14:tracePt t="173521" x="4572000" y="1071563"/>
          <p14:tracePt t="173546" x="4572000" y="1081088"/>
          <p14:tracePt t="173559" x="4581525" y="1089025"/>
          <p14:tracePt t="173572" x="4589463" y="1108075"/>
          <p14:tracePt t="173584" x="4608513" y="1125538"/>
          <p14:tracePt t="173597" x="4616450" y="1143000"/>
          <p14:tracePt t="173613" x="4625975" y="1160463"/>
          <p14:tracePt t="173630" x="4643438" y="1196975"/>
          <p14:tracePt t="173646" x="4643438" y="1223963"/>
          <p14:tracePt t="173663" x="4687888" y="1303338"/>
          <p14:tracePt t="173679" x="4697413" y="1357313"/>
          <p14:tracePt t="173696" x="4714875" y="1401763"/>
          <p14:tracePt t="173713" x="4724400" y="1446213"/>
          <p14:tracePt t="173729" x="4724400" y="1455738"/>
          <p14:tracePt t="173746" x="4732338" y="1455738"/>
          <p14:tracePt t="173763" x="4741863" y="1473200"/>
          <p14:tracePt t="173779" x="4751388" y="1482725"/>
          <p14:tracePt t="173796" x="4759325" y="1500188"/>
          <p14:tracePt t="173813" x="4786313" y="1536700"/>
          <p14:tracePt t="173829" x="4803775" y="1562100"/>
          <p14:tracePt t="173846" x="4822825" y="1581150"/>
          <p14:tracePt t="173863" x="4822825" y="1598613"/>
          <p14:tracePt t="173864" x="4840288" y="1608138"/>
          <p14:tracePt t="173879" x="4840288" y="1616075"/>
          <p14:tracePt t="173896" x="4840288" y="1625600"/>
          <p14:tracePt t="173913" x="4848225" y="1633538"/>
          <p14:tracePt t="173929" x="4867275" y="1687513"/>
          <p14:tracePt t="173946" x="4884738" y="1714500"/>
          <p14:tracePt t="173963" x="4894263" y="1741488"/>
          <p14:tracePt t="173979" x="4902200" y="1768475"/>
          <p14:tracePt t="173995" x="4902200" y="1785938"/>
          <p14:tracePt t="174012" x="4911725" y="1785938"/>
          <p14:tracePt t="174029" x="4911725" y="1803400"/>
          <p14:tracePt t="174045" x="4911725" y="1822450"/>
          <p14:tracePt t="174062" x="4911725" y="1830388"/>
          <p14:tracePt t="174079" x="4919663" y="1857375"/>
          <p14:tracePt t="174095" x="4929188" y="1866900"/>
          <p14:tracePt t="175312" x="4929188" y="1874838"/>
          <p14:tracePt t="175325" x="4929188" y="1901825"/>
          <p14:tracePt t="175337" x="4946650" y="2027238"/>
          <p14:tracePt t="175350" x="5018088" y="2330450"/>
          <p14:tracePt t="175363" x="5232400" y="2928938"/>
          <p14:tracePt t="175377" x="5527675" y="3625850"/>
          <p14:tracePt t="175393" x="5840413" y="4214813"/>
          <p14:tracePt t="175409" x="6126163" y="4705350"/>
          <p14:tracePt t="175426" x="6670675" y="5518150"/>
          <p14:tracePt t="175443" x="6875463" y="5795963"/>
          <p14:tracePt t="175459" x="7045325" y="6027738"/>
          <p14:tracePt t="175476" x="7126288" y="6099175"/>
          <p14:tracePt t="176545" x="7116763" y="6089650"/>
          <p14:tracePt t="176557" x="7054850" y="6045200"/>
          <p14:tracePt t="176570" x="6938963" y="5973763"/>
          <p14:tracePt t="176583" x="6697663" y="5822950"/>
          <p14:tracePt t="176595" x="6411913" y="5697538"/>
          <p14:tracePt t="176609" x="6153150" y="5589588"/>
          <p14:tracePt t="176624" x="6054725" y="5545138"/>
          <p14:tracePt t="176640" x="5965825" y="5510213"/>
          <p14:tracePt t="176657" x="5875338" y="5473700"/>
          <p14:tracePt t="176674" x="5545138" y="5303838"/>
          <p14:tracePt t="176690" x="5322888" y="5170488"/>
          <p14:tracePt t="176707" x="5108575" y="5054600"/>
          <p14:tracePt t="176724" x="4946650" y="4991100"/>
          <p14:tracePt t="176740" x="4929188" y="4973638"/>
          <p14:tracePt t="176757" x="4919663" y="4973638"/>
          <p14:tracePt t="176786" x="4911725" y="4973638"/>
          <p14:tracePt t="176963" x="4919663" y="4973638"/>
          <p14:tracePt t="177002" x="4929188" y="4973638"/>
          <p14:tracePt t="177078" x="4938713" y="4973638"/>
          <p14:tracePt t="177142" x="4946650" y="4973638"/>
          <p14:tracePt t="177154" x="4956175" y="4973638"/>
          <p14:tracePt t="177180" x="4973638" y="4991100"/>
          <p14:tracePt t="177192" x="4991100" y="5000625"/>
          <p14:tracePt t="177205" x="5027613" y="5018088"/>
          <p14:tracePt t="177217" x="5062538" y="5037138"/>
          <p14:tracePt t="177230" x="5089525" y="5054600"/>
          <p14:tracePt t="177243" x="5116513" y="5062538"/>
          <p14:tracePt t="177257" x="5143500" y="5072063"/>
          <p14:tracePt t="177273" x="5153025" y="5081588"/>
          <p14:tracePt t="177289" x="5170488" y="5089525"/>
          <p14:tracePt t="177306" x="5197475" y="5099050"/>
          <p14:tracePt t="177322" x="5214938" y="5099050"/>
          <p14:tracePt t="177339" x="5224463" y="5108575"/>
          <p14:tracePt t="177356" x="5241925" y="5116513"/>
          <p14:tracePt t="177372" x="5259388" y="5116513"/>
          <p14:tracePt t="177389" x="5268913" y="5126038"/>
          <p14:tracePt t="177406" x="5276850" y="5126038"/>
          <p14:tracePt t="177422" x="5303838" y="5133975"/>
          <p14:tracePt t="177439" x="5322888" y="5143500"/>
          <p14:tracePt t="177456" x="5340350" y="5153025"/>
          <p14:tracePt t="177472" x="5394325" y="5160963"/>
          <p14:tracePt t="177489" x="5411788" y="5160963"/>
          <p14:tracePt t="177505" x="5419725" y="5160963"/>
          <p14:tracePt t="177522" x="5456238" y="5180013"/>
          <p14:tracePt t="177539" x="5465763" y="5187950"/>
          <p14:tracePt t="177555" x="5491163" y="5187950"/>
          <p14:tracePt t="177572" x="5500688" y="5197475"/>
          <p14:tracePt t="177589" x="5545138" y="5214938"/>
          <p14:tracePt t="177605" x="5589588" y="5214938"/>
          <p14:tracePt t="177622" x="5616575" y="5232400"/>
          <p14:tracePt t="177638" x="5724525" y="5259388"/>
          <p14:tracePt t="177656" x="5751513" y="5276850"/>
          <p14:tracePt t="177672" x="5776913" y="5286375"/>
          <p14:tracePt t="177688" x="5803900" y="5286375"/>
          <p14:tracePt t="178107" x="5813425" y="5286375"/>
          <p14:tracePt t="178120" x="5830888" y="5286375"/>
          <p14:tracePt t="178132" x="5857875" y="5286375"/>
          <p14:tracePt t="178145" x="5894388" y="5286375"/>
          <p14:tracePt t="178158" x="5938838" y="5286375"/>
          <p14:tracePt t="178171" x="6000750" y="5286375"/>
          <p14:tracePt t="178187" x="6027738" y="5286375"/>
          <p14:tracePt t="178204" x="6054725" y="5286375"/>
          <p14:tracePt t="178221" x="6081713" y="5286375"/>
          <p14:tracePt t="178237" x="6089650" y="5286375"/>
          <p14:tracePt t="178259" x="6099175" y="5286375"/>
          <p14:tracePt t="178272" x="6116638" y="5286375"/>
          <p14:tracePt t="178287" x="6134100" y="5286375"/>
          <p14:tracePt t="178304" x="6153150" y="5286375"/>
          <p14:tracePt t="178321" x="6170613" y="5295900"/>
          <p14:tracePt t="178337" x="6205538" y="5313363"/>
          <p14:tracePt t="178354" x="6224588" y="5322888"/>
          <p14:tracePt t="178370" x="6242050" y="5330825"/>
          <p14:tracePt t="179290" x="6251575" y="5330825"/>
          <p14:tracePt t="179302" x="6276975" y="5330825"/>
          <p14:tracePt t="179314" x="6323013" y="5330825"/>
          <p14:tracePt t="179327" x="6394450" y="5330825"/>
          <p14:tracePt t="179340" x="6483350" y="5330825"/>
          <p14:tracePt t="179353" x="6562725" y="5330825"/>
          <p14:tracePt t="179368" x="6634163" y="5330825"/>
          <p14:tracePt t="179385" x="6715125" y="5330825"/>
          <p14:tracePt t="179402" x="6796088" y="5330825"/>
          <p14:tracePt t="179418" x="6929438" y="5330825"/>
          <p14:tracePt t="179435" x="6983413" y="5330825"/>
          <p14:tracePt t="179452" x="7045325" y="5330825"/>
          <p14:tracePt t="179785" x="7037388" y="5330825"/>
          <p14:tracePt t="179797" x="7018338" y="5330825"/>
          <p14:tracePt t="179810" x="6956425" y="5348288"/>
          <p14:tracePt t="179823" x="6831013" y="5384800"/>
          <p14:tracePt t="179836" x="6616700" y="5500688"/>
          <p14:tracePt t="179851" x="6348413" y="5643563"/>
          <p14:tracePt t="179868" x="6188075" y="5705475"/>
          <p14:tracePt t="179885" x="6134100" y="5732463"/>
          <p14:tracePt t="179901" x="6099175" y="5741988"/>
          <p14:tracePt t="179917" x="6089650" y="5741988"/>
          <p14:tracePt t="179934" x="6081713" y="5741988"/>
          <p14:tracePt t="179951" x="6072188" y="5741988"/>
          <p14:tracePt t="179967" x="6062663" y="5741988"/>
          <p14:tracePt t="179988" x="6054725" y="5741988"/>
          <p14:tracePt t="180013" x="6045200" y="5741988"/>
          <p14:tracePt t="180026" x="6037263" y="5741988"/>
          <p14:tracePt t="180064" x="6027738" y="5741988"/>
          <p14:tracePt t="180102" x="6018213" y="5751513"/>
          <p14:tracePt t="180128" x="6010275" y="5751513"/>
          <p14:tracePt t="180547" x="6018213" y="5751513"/>
          <p14:tracePt t="180585" x="6027738" y="5751513"/>
          <p14:tracePt t="180598" x="6045200" y="5751513"/>
          <p14:tracePt t="180610" x="6062663" y="5751513"/>
          <p14:tracePt t="180623" x="6099175" y="5751513"/>
          <p14:tracePt t="180636" x="6143625" y="5751513"/>
          <p14:tracePt t="180649" x="6197600" y="5732463"/>
          <p14:tracePt t="180666" x="6259513" y="5705475"/>
          <p14:tracePt t="180683" x="6313488" y="5670550"/>
          <p14:tracePt t="180700" x="6419850" y="5616575"/>
          <p14:tracePt t="180716" x="6473825" y="5599113"/>
          <p14:tracePt t="180733" x="6527800" y="5589588"/>
          <p14:tracePt t="180749" x="6616700" y="5562600"/>
          <p14:tracePt t="180766" x="6643688" y="5554663"/>
          <p14:tracePt t="180782" x="6670675" y="5545138"/>
          <p14:tracePt t="180799" x="6688138" y="5545138"/>
          <p14:tracePt t="180816" x="6715125" y="5537200"/>
          <p14:tracePt t="180832" x="6732588" y="5537200"/>
          <p14:tracePt t="180849" x="6742113" y="5537200"/>
          <p14:tracePt t="180866" x="6759575" y="5537200"/>
          <p14:tracePt t="180890" x="6769100" y="5537200"/>
          <p14:tracePt t="180902" x="6777038" y="5537200"/>
          <p14:tracePt t="180916" x="6796088" y="5527675"/>
          <p14:tracePt t="180940" x="6813550" y="5518150"/>
          <p14:tracePt t="180953" x="6823075" y="5518150"/>
          <p14:tracePt t="180966" x="6848475" y="5518150"/>
          <p14:tracePt t="180982" x="6858000" y="5518150"/>
          <p14:tracePt t="180999" x="6867525" y="5518150"/>
          <p14:tracePt t="181016" x="6911975" y="5510213"/>
          <p14:tracePt t="181032" x="6929438" y="5510213"/>
          <p14:tracePt t="181049" x="6946900" y="5510213"/>
          <p14:tracePt t="181065" x="6965950" y="5510213"/>
          <p14:tracePt t="181082" x="6973888" y="5510213"/>
          <p14:tracePt t="181098" x="6983413" y="5510213"/>
          <p14:tracePt t="181118" x="6991350" y="5510213"/>
          <p14:tracePt t="181563" x="7000875" y="5510213"/>
          <p14:tracePt t="181576" x="7027863" y="5510213"/>
          <p14:tracePt t="181588" x="7062788" y="5500688"/>
          <p14:tracePt t="181601" x="7126288" y="5500688"/>
          <p14:tracePt t="181615" x="7197725" y="5500688"/>
          <p14:tracePt t="181631" x="7269163" y="5500688"/>
          <p14:tracePt t="181647" x="7340600" y="5491163"/>
          <p14:tracePt t="181665" x="7483475" y="5483225"/>
          <p14:tracePt t="181681" x="7527925" y="5483225"/>
          <p14:tracePt t="181698" x="7572375" y="5473700"/>
          <p14:tracePt t="181714" x="7608888" y="5473700"/>
          <p14:tracePt t="181731" x="7697788" y="5473700"/>
          <p14:tracePt t="181747" x="7732713" y="5473700"/>
          <p14:tracePt t="181764" x="7769225" y="5473700"/>
          <p14:tracePt t="181781" x="7848600" y="5473700"/>
          <p14:tracePt t="181797" x="7875588" y="5473700"/>
          <p14:tracePt t="181814" x="7902575" y="5473700"/>
          <p14:tracePt t="181830" x="7947025" y="5465763"/>
          <p14:tracePt t="181847" x="7983538" y="5465763"/>
          <p14:tracePt t="181864" x="8018463" y="5465763"/>
          <p14:tracePt t="181881" x="8062913" y="5465763"/>
          <p14:tracePt t="182643" x="8054975" y="5465763"/>
          <p14:tracePt t="182655" x="8045450" y="5465763"/>
          <p14:tracePt t="182668" x="8027988" y="5465763"/>
          <p14:tracePt t="182681" x="8001000" y="5465763"/>
          <p14:tracePt t="182695" x="7991475" y="5465763"/>
          <p14:tracePt t="182712" x="7956550" y="5465763"/>
          <p14:tracePt t="182729" x="7894638" y="5465763"/>
          <p14:tracePt t="182745" x="7705725" y="5473700"/>
          <p14:tracePt t="182762" x="7608888" y="5483225"/>
          <p14:tracePt t="182779" x="7500938" y="5510213"/>
          <p14:tracePt t="182796" x="7188200" y="5581650"/>
          <p14:tracePt t="182812" x="7161213" y="5589588"/>
          <p14:tracePt t="182829" x="7134225" y="5599113"/>
          <p14:tracePt t="182845" x="7081838" y="5616575"/>
          <p14:tracePt t="182846" x="6991350" y="5653088"/>
          <p14:tracePt t="182862" x="6938963" y="5680075"/>
          <p14:tracePt t="182878" x="6911975" y="5680075"/>
          <p14:tracePt t="182895" x="6902450" y="5680075"/>
          <p14:tracePt t="182912" x="6884988" y="5688013"/>
          <p14:tracePt t="182928" x="6884988" y="5697538"/>
          <p14:tracePt t="183075" x="6875463" y="5697538"/>
          <p14:tracePt t="183151" x="6867525" y="5705475"/>
          <p14:tracePt t="183164" x="6858000" y="5705475"/>
          <p14:tracePt t="183178" x="6848475" y="5705475"/>
          <p14:tracePt t="183202" x="6840538" y="5715000"/>
          <p14:tracePt t="183214" x="6831013" y="5724525"/>
          <p14:tracePt t="183240" x="6823075" y="5732463"/>
          <p14:tracePt t="183278" x="6813550" y="5732463"/>
          <p14:tracePt t="183303" x="6804025" y="5732463"/>
          <p14:tracePt t="183583" x="6813550" y="5732463"/>
          <p14:tracePt t="183596" x="6831013" y="5732463"/>
          <p14:tracePt t="183608" x="6840538" y="5741988"/>
          <p14:tracePt t="183621" x="6858000" y="5751513"/>
          <p14:tracePt t="183634" x="6894513" y="5751513"/>
          <p14:tracePt t="183646" x="6919913" y="5751513"/>
          <p14:tracePt t="183661" x="6956425" y="5751513"/>
          <p14:tracePt t="183677" x="6991350" y="5751513"/>
          <p14:tracePt t="183694" x="7018338" y="5751513"/>
          <p14:tracePt t="183710" x="7089775" y="5751513"/>
          <p14:tracePt t="183727" x="7116763" y="5751513"/>
          <p14:tracePt t="183743" x="7161213" y="5751513"/>
          <p14:tracePt t="183760" x="7242175" y="5751513"/>
          <p14:tracePt t="183777" x="7277100" y="5751513"/>
          <p14:tracePt t="183793" x="7304088" y="5751513"/>
          <p14:tracePt t="183810" x="7340600" y="5751513"/>
          <p14:tracePt t="183827" x="7385050" y="5751513"/>
          <p14:tracePt t="183843" x="7402513" y="5751513"/>
          <p14:tracePt t="183860" x="7419975" y="5751513"/>
          <p14:tracePt t="183876" x="7439025" y="5751513"/>
          <p14:tracePt t="183893" x="7446963" y="5751513"/>
          <p14:tracePt t="183910" x="7456488" y="5751513"/>
          <p14:tracePt t="184179" x="7466013" y="5751513"/>
          <p14:tracePt t="184193" x="7491413" y="5741988"/>
          <p14:tracePt t="184205" x="7562850" y="5705475"/>
          <p14:tracePt t="184217" x="7634288" y="5643563"/>
          <p14:tracePt t="184231" x="7715250" y="5589588"/>
          <p14:tracePt t="184243" x="7777163" y="5518150"/>
          <p14:tracePt t="184259" x="7813675" y="5473700"/>
          <p14:tracePt t="184276" x="7813675" y="5456238"/>
          <p14:tracePt t="184292" x="7813675" y="5446713"/>
          <p14:tracePt t="184309" x="7823200" y="5429250"/>
          <p14:tracePt t="184332" x="7823200" y="5419725"/>
          <p14:tracePt t="184345" x="7823200" y="5411788"/>
          <p14:tracePt t="184359" x="7804150" y="5402263"/>
          <p14:tracePt t="184376" x="7769225" y="5394325"/>
          <p14:tracePt t="184392" x="7732713" y="5394325"/>
          <p14:tracePt t="184409" x="7608888" y="5394325"/>
          <p14:tracePt t="184426" x="7537450" y="5394325"/>
          <p14:tracePt t="184442" x="7456488" y="5394325"/>
          <p14:tracePt t="184459" x="7323138" y="5394325"/>
          <p14:tracePt t="184475" x="7259638" y="5402263"/>
          <p14:tracePt t="184492" x="7232650" y="5411788"/>
          <p14:tracePt t="184509" x="7197725" y="5429250"/>
          <p14:tracePt t="184525" x="7180263" y="5446713"/>
          <p14:tracePt t="184542" x="7180263" y="5456238"/>
          <p14:tracePt t="184560" x="7170738" y="5465763"/>
          <p14:tracePt t="184586" x="7170738" y="5473700"/>
          <p14:tracePt t="184598" x="7170738" y="5483225"/>
          <p14:tracePt t="184624" x="7170738" y="5491163"/>
          <p14:tracePt t="184637" x="7170738" y="5510213"/>
          <p14:tracePt t="184649" x="7170738" y="5527675"/>
          <p14:tracePt t="184662" x="7170738" y="5554663"/>
          <p14:tracePt t="184675" x="7188200" y="5581650"/>
          <p14:tracePt t="184692" x="7205663" y="5626100"/>
          <p14:tracePt t="184708" x="7242175" y="5661025"/>
          <p14:tracePt t="184725" x="7313613" y="5724525"/>
          <p14:tracePt t="184741" x="7367588" y="5751513"/>
          <p14:tracePt t="184758" x="7394575" y="5776913"/>
          <p14:tracePt t="184775" x="7446963" y="5786438"/>
          <p14:tracePt t="184791" x="7518400" y="5795963"/>
          <p14:tracePt t="184808" x="7554913" y="5795963"/>
          <p14:tracePt t="184825" x="7589838" y="5795963"/>
          <p14:tracePt t="184841" x="7661275" y="5759450"/>
          <p14:tracePt t="184858" x="7697788" y="5732463"/>
          <p14:tracePt t="184875" x="7742238" y="5688013"/>
          <p14:tracePt t="184891" x="7813675" y="5572125"/>
          <p14:tracePt t="184908" x="7840663" y="5510213"/>
          <p14:tracePt t="184925" x="7848600" y="5483225"/>
          <p14:tracePt t="184941" x="7858125" y="5419725"/>
          <p14:tracePt t="184958" x="7858125" y="5402263"/>
          <p14:tracePt t="184974" x="7858125" y="5384800"/>
          <p14:tracePt t="184991" x="7848600" y="5340350"/>
          <p14:tracePt t="185008" x="7823200" y="5322888"/>
          <p14:tracePt t="185024" x="7777163" y="5286375"/>
          <p14:tracePt t="185041" x="7688263" y="5268913"/>
          <p14:tracePt t="185058" x="7491413" y="5241925"/>
          <p14:tracePt t="185074" x="7412038" y="5241925"/>
          <p14:tracePt t="185091" x="7348538" y="5251450"/>
          <p14:tracePt t="185108" x="7232650" y="5313363"/>
          <p14:tracePt t="185124" x="7205663" y="5330825"/>
          <p14:tracePt t="185141" x="7170738" y="5367338"/>
          <p14:tracePt t="185158" x="7134225" y="5411788"/>
          <p14:tracePt t="185174" x="7116763" y="5429250"/>
          <p14:tracePt t="185191" x="7108825" y="5456238"/>
          <p14:tracePt t="185208" x="7089775" y="5500688"/>
          <p14:tracePt t="185224" x="7081838" y="5510213"/>
          <p14:tracePt t="185241" x="7081838" y="5527675"/>
          <p14:tracePt t="185258" x="7081838" y="5562600"/>
          <p14:tracePt t="185274" x="7081838" y="5608638"/>
          <p14:tracePt t="185290" x="7089775" y="5670550"/>
          <p14:tracePt t="185307" x="7143750" y="5751513"/>
          <p14:tracePt t="185324" x="7205663" y="5848350"/>
          <p14:tracePt t="185340" x="7224713" y="5875338"/>
          <p14:tracePt t="185357" x="7242175" y="5894388"/>
          <p14:tracePt t="185374" x="7269163" y="5911850"/>
          <p14:tracePt t="185390" x="7304088" y="5911850"/>
          <p14:tracePt t="185407" x="7323138" y="5919788"/>
          <p14:tracePt t="185424" x="7367588" y="5929313"/>
          <p14:tracePt t="185440" x="7402513" y="5929313"/>
          <p14:tracePt t="185457" x="7429500" y="5929313"/>
          <p14:tracePt t="185473" x="7510463" y="5929313"/>
          <p14:tracePt t="185490" x="7527925" y="5919788"/>
          <p14:tracePt t="185507" x="7562850" y="5894388"/>
          <p14:tracePt t="185523" x="7581900" y="5857875"/>
          <p14:tracePt t="185540" x="7608888" y="5768975"/>
          <p14:tracePt t="185557" x="7608888" y="5732463"/>
          <p14:tracePt t="185573" x="7608888" y="5705475"/>
          <p14:tracePt t="185590" x="7608888" y="5653088"/>
          <p14:tracePt t="185607" x="7608888" y="5589588"/>
          <p14:tracePt t="185623" x="7608888" y="5500688"/>
          <p14:tracePt t="185640" x="7562850" y="5322888"/>
          <p14:tracePt t="185657" x="7537450" y="5295900"/>
          <p14:tracePt t="185673" x="7527925" y="5276850"/>
          <p14:tracePt t="185690" x="7500938" y="5251450"/>
          <p14:tracePt t="185707" x="7491413" y="5241925"/>
          <p14:tracePt t="185723" x="7483475" y="5232400"/>
          <p14:tracePt t="185740" x="7456488" y="5197475"/>
          <p14:tracePt t="185756" x="7446963" y="5180013"/>
          <p14:tracePt t="185773" x="7429500" y="5160963"/>
          <p14:tracePt t="185790" x="7429500" y="5153025"/>
          <p14:tracePt t="185944" x="7419975" y="5126038"/>
          <p14:tracePt t="185957" x="7402513" y="5116513"/>
          <p14:tracePt t="185969" x="7385050" y="5081588"/>
          <p14:tracePt t="185982" x="7323138" y="5018088"/>
          <p14:tracePt t="185994" x="7259638" y="4938713"/>
          <p14:tracePt t="186007" x="7161213" y="4830763"/>
          <p14:tracePt t="186022" x="7099300" y="4741863"/>
          <p14:tracePt t="186039" x="7062788" y="4687888"/>
          <p14:tracePt t="186056" x="7037388" y="4652963"/>
          <p14:tracePt t="186072" x="7010400" y="4616450"/>
          <p14:tracePt t="186089" x="6991350" y="4608513"/>
          <p14:tracePt t="186106" x="6973888" y="4589463"/>
          <p14:tracePt t="186122" x="6938963" y="4554538"/>
          <p14:tracePt t="186139" x="6929438" y="4537075"/>
          <p14:tracePt t="186155" x="6911975" y="4510088"/>
          <p14:tracePt t="186172" x="6884988" y="4473575"/>
          <p14:tracePt t="186189" x="6867525" y="4446588"/>
          <p14:tracePt t="186205" x="6858000" y="4438650"/>
          <p14:tracePt t="186222" x="6831013" y="4402138"/>
          <p14:tracePt t="186239" x="6804025" y="4394200"/>
          <p14:tracePt t="186255" x="6786563" y="4384675"/>
          <p14:tracePt t="186272" x="6777038" y="4367213"/>
          <p14:tracePt t="186274" x="6742113" y="4357688"/>
          <p14:tracePt t="186288" x="6724650" y="4340225"/>
          <p14:tracePt t="186305" x="6705600" y="4330700"/>
          <p14:tracePt t="186322" x="6670675" y="4313238"/>
          <p14:tracePt t="186339" x="6589713" y="4286250"/>
          <p14:tracePt t="186355" x="6554788" y="4268788"/>
          <p14:tracePt t="186372" x="6518275" y="4259263"/>
          <p14:tracePt t="186389" x="6473825" y="4251325"/>
          <p14:tracePt t="186405" x="6456363" y="4251325"/>
          <p14:tracePt t="186422" x="6438900" y="4241800"/>
          <p14:tracePt t="186439" x="6419850" y="4241800"/>
          <p14:tracePt t="186455" x="6402388" y="4241800"/>
          <p14:tracePt t="186472" x="6394450" y="4241800"/>
          <p14:tracePt t="186489" x="6384925" y="4241800"/>
          <p14:tracePt t="186505" x="6375400" y="4241800"/>
          <p14:tracePt t="186522" x="6367463" y="4241800"/>
          <p14:tracePt t="186538" x="6367463" y="4251325"/>
          <p14:tracePt t="186555" x="6357938" y="4268788"/>
          <p14:tracePt t="186571" x="6357938" y="4276725"/>
          <p14:tracePt t="186588" x="6357938" y="4286250"/>
          <p14:tracePt t="186605" x="6357938" y="4295775"/>
          <p14:tracePt t="186621" x="6357938" y="4303713"/>
          <p14:tracePt t="186640" x="6357938" y="4313238"/>
          <p14:tracePt t="186655" x="6357938" y="4340225"/>
          <p14:tracePt t="186671" x="6357938" y="4348163"/>
          <p14:tracePt t="186688" x="6367463" y="4375150"/>
          <p14:tracePt t="186705" x="6419850" y="4402138"/>
          <p14:tracePt t="186721" x="6456363" y="4419600"/>
          <p14:tracePt t="186738" x="6510338" y="4438650"/>
          <p14:tracePt t="186754" x="6589713" y="4446588"/>
          <p14:tracePt t="186771" x="6697663" y="4465638"/>
          <p14:tracePt t="186788" x="6751638" y="4465638"/>
          <p14:tracePt t="186804" x="6804025" y="4465638"/>
          <p14:tracePt t="186821" x="6875463" y="4465638"/>
          <p14:tracePt t="186837" x="6894513" y="4465638"/>
          <p14:tracePt t="186854" x="6911975" y="4465638"/>
          <p14:tracePt t="186871" x="6929438" y="4438650"/>
          <p14:tracePt t="186887" x="6929438" y="4419600"/>
          <p14:tracePt t="186904" x="6929438" y="4394200"/>
          <p14:tracePt t="186921" x="6946900" y="4340225"/>
          <p14:tracePt t="186937" x="6946900" y="4313238"/>
          <p14:tracePt t="186954" x="6946900" y="4286250"/>
          <p14:tracePt t="186971" x="6946900" y="4259263"/>
          <p14:tracePt t="186972" x="6946900" y="4224338"/>
          <p14:tracePt t="186987" x="6929438" y="4179888"/>
          <p14:tracePt t="187004" x="6919913" y="4143375"/>
          <p14:tracePt t="187021" x="6902450" y="4108450"/>
          <p14:tracePt t="187037" x="6867525" y="4071938"/>
          <p14:tracePt t="187054" x="6840538" y="4054475"/>
          <p14:tracePt t="187070" x="6813550" y="4044950"/>
          <p14:tracePt t="187087" x="6769100" y="4037013"/>
          <p14:tracePt t="187104" x="6732588" y="4037013"/>
          <p14:tracePt t="187120" x="6697663" y="4037013"/>
          <p14:tracePt t="187137" x="6608763" y="4044950"/>
          <p14:tracePt t="187154" x="6545263" y="4071938"/>
          <p14:tracePt t="187170" x="6518275" y="4081463"/>
          <p14:tracePt t="187187" x="6456363" y="4116388"/>
          <p14:tracePt t="187203" x="6438900" y="4125913"/>
          <p14:tracePt t="187220" x="6419850" y="4133850"/>
          <p14:tracePt t="187237" x="6402388" y="4152900"/>
          <p14:tracePt t="187253" x="6384925" y="4170363"/>
          <p14:tracePt t="187270" x="6367463" y="4205288"/>
          <p14:tracePt t="187287" x="6367463" y="4232275"/>
          <p14:tracePt t="187290" x="6367463" y="4259263"/>
          <p14:tracePt t="187303" x="6357938" y="4313238"/>
          <p14:tracePt t="187320" x="6357938" y="4348163"/>
          <p14:tracePt t="187337" x="6357938" y="4375150"/>
          <p14:tracePt t="187353" x="6357938" y="4438650"/>
          <p14:tracePt t="187370" x="6357938" y="4465638"/>
          <p14:tracePt t="187387" x="6367463" y="4500563"/>
          <p14:tracePt t="187403" x="6446838" y="4572000"/>
          <p14:tracePt t="187420" x="6491288" y="4608513"/>
          <p14:tracePt t="187436" x="6545263" y="4652963"/>
          <p14:tracePt t="187453" x="6697663" y="4732338"/>
          <p14:tracePt t="187470" x="6769100" y="4751388"/>
          <p14:tracePt t="187486" x="6804025" y="4759325"/>
          <p14:tracePt t="187503" x="6848475" y="4768850"/>
          <p14:tracePt t="187520" x="6911975" y="4768850"/>
          <p14:tracePt t="187536" x="6938963" y="4768850"/>
          <p14:tracePt t="187553" x="6973888" y="4768850"/>
          <p14:tracePt t="187569" x="7054850" y="4724400"/>
          <p14:tracePt t="187586" x="7126288" y="4670425"/>
          <p14:tracePt t="187603" x="7170738" y="4608513"/>
          <p14:tracePt t="187620" x="7286625" y="4419600"/>
          <p14:tracePt t="187636" x="7313613" y="4303713"/>
          <p14:tracePt t="187653" x="7313613" y="4251325"/>
          <p14:tracePt t="187669" x="7323138" y="4187825"/>
          <p14:tracePt t="187686" x="7323138" y="4160838"/>
          <p14:tracePt t="187702" x="7313613" y="4143375"/>
          <p14:tracePt t="187719" x="7296150" y="4133850"/>
          <p14:tracePt t="187720" x="7277100" y="4116388"/>
          <p14:tracePt t="187736" x="7259638" y="4108450"/>
          <p14:tracePt t="187752" x="7215188" y="4089400"/>
          <p14:tracePt t="187769" x="7180263" y="4089400"/>
          <p14:tracePt t="187786" x="7054850" y="4081463"/>
          <p14:tracePt t="187802" x="6991350" y="4081463"/>
          <p14:tracePt t="187819" x="6929438" y="4081463"/>
          <p14:tracePt t="187836" x="6858000" y="4081463"/>
          <p14:tracePt t="187852" x="6823075" y="4081463"/>
          <p14:tracePt t="187869" x="6796088" y="4081463"/>
          <p14:tracePt t="187886" x="6742113" y="4089400"/>
          <p14:tracePt t="187902" x="6724650" y="4089400"/>
          <p14:tracePt t="187919" x="6705600" y="4108450"/>
          <p14:tracePt t="187936" x="6670675" y="4143375"/>
          <p14:tracePt t="187952" x="6643688" y="4170363"/>
          <p14:tracePt t="187969" x="6626225" y="4205288"/>
          <p14:tracePt t="187985" x="6599238" y="4241800"/>
          <p14:tracePt t="188002" x="6545263" y="4322763"/>
          <p14:tracePt t="188019" x="6537325" y="4340225"/>
          <p14:tracePt t="188035" x="6518275" y="4357688"/>
          <p14:tracePt t="188052" x="6510338" y="4394200"/>
          <p14:tracePt t="188068" x="6500813" y="4402138"/>
          <p14:tracePt t="188085" x="6500813" y="4429125"/>
          <p14:tracePt t="188102" x="6500813" y="4473575"/>
          <p14:tracePt t="188118" x="6500813" y="4500563"/>
          <p14:tracePt t="188135" x="6500813" y="4545013"/>
          <p14:tracePt t="188152" x="6545263" y="4652963"/>
          <p14:tracePt t="188168" x="6572250" y="4705350"/>
          <p14:tracePt t="188185" x="6608763" y="4751388"/>
          <p14:tracePt t="188202" x="6643688" y="4795838"/>
          <p14:tracePt t="188218" x="6742113" y="4875213"/>
          <p14:tracePt t="188235" x="6786563" y="4911725"/>
          <p14:tracePt t="188251" x="6840538" y="4965700"/>
          <p14:tracePt t="188268" x="6965950" y="5045075"/>
          <p14:tracePt t="188285" x="7045325" y="5081588"/>
          <p14:tracePt t="188301" x="7116763" y="5116513"/>
          <p14:tracePt t="188304" x="7232650" y="5153025"/>
          <p14:tracePt t="188318" x="7331075" y="5187950"/>
          <p14:tracePt t="188335" x="7500938" y="5251450"/>
          <p14:tracePt t="188351" x="7804150" y="5394325"/>
          <p14:tracePt t="188369" x="9072563" y="6054725"/>
          <p14:tracePt t="188385" x="9858375" y="6483350"/>
          <p14:tracePt t="189053" x="9858375" y="6473825"/>
          <p14:tracePt t="189066" x="9840913" y="6438900"/>
          <p14:tracePt t="189079" x="9786938" y="6348413"/>
          <p14:tracePt t="189092" x="9715500" y="6224588"/>
          <p14:tracePt t="189104" x="9563100" y="6000750"/>
          <p14:tracePt t="189117" x="9466263" y="5786438"/>
          <p14:tracePt t="189133" x="9375775" y="5599113"/>
          <p14:tracePt t="189150" x="9340850" y="5537200"/>
          <p14:tracePt t="189166" x="9323388" y="5518150"/>
          <p14:tracePt t="189183" x="9296400" y="5491163"/>
          <p14:tracePt t="189206" x="9277350" y="5491163"/>
          <p14:tracePt t="189231" x="9269413" y="5491163"/>
          <p14:tracePt t="189257" x="9259888" y="5491163"/>
          <p14:tracePt t="189269" x="9251950" y="5491163"/>
          <p14:tracePt t="189307" x="9242425" y="5491163"/>
          <p14:tracePt t="189803" x="9242425" y="5483225"/>
          <p14:tracePt t="189816" x="9215438" y="5446713"/>
          <p14:tracePt t="189828" x="9126538" y="5367338"/>
          <p14:tracePt t="189841" x="8966200" y="5268913"/>
          <p14:tracePt t="189854" x="8688388" y="5160963"/>
          <p14:tracePt t="189867" x="8491538" y="5108575"/>
          <p14:tracePt t="189882" x="8412163" y="5081588"/>
          <p14:tracePt t="189899" x="8375650" y="5081588"/>
          <p14:tracePt t="189915" x="8358188" y="5081588"/>
          <p14:tracePt t="189932" x="8340725" y="5081588"/>
          <p14:tracePt t="190184" x="8331200" y="5081588"/>
          <p14:tracePt t="190197" x="8313738" y="5081588"/>
          <p14:tracePt t="190209" x="8242300" y="5062538"/>
          <p14:tracePt t="190222" x="7929563" y="4983163"/>
          <p14:tracePt t="190235" x="7286625" y="4741863"/>
          <p14:tracePt t="190248" x="6510338" y="4394200"/>
          <p14:tracePt t="190264" x="6045200" y="4116388"/>
          <p14:tracePt t="190281" x="5830888" y="3902075"/>
          <p14:tracePt t="190298" x="5303838" y="3286125"/>
          <p14:tracePt t="190314" x="5143500" y="3081338"/>
          <p14:tracePt t="190331" x="5037138" y="2928938"/>
          <p14:tracePt t="190514" x="4991100" y="2901950"/>
          <p14:tracePt t="190527" x="4616450" y="2608263"/>
          <p14:tracePt t="190539" x="3724275" y="1973263"/>
          <p14:tracePt t="190553" x="2366963" y="901700"/>
          <p14:tracePt t="191671" x="125413" y="8890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970623" cy="5878921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380" y="365125"/>
            <a:ext cx="8203441" cy="5878922"/>
          </a:xfrm>
          <a:prstGeom prst="rect">
            <a:avLst/>
          </a:prstGeom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9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078"/>
    </mc:Choice>
    <mc:Fallback xmlns="">
      <p:transition spd="slow" advTm="198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18" x="11403013" y="5116513"/>
          <p14:tracePt t="4560" x="11403013" y="5108575"/>
          <p14:tracePt t="4572" x="11368088" y="5081588"/>
          <p14:tracePt t="4585" x="11277600" y="4983163"/>
          <p14:tracePt t="4598" x="11055350" y="4751388"/>
          <p14:tracePt t="4610" x="10590213" y="4303713"/>
          <p14:tracePt t="4623" x="10109200" y="3840163"/>
          <p14:tracePt t="4636" x="9698038" y="3455988"/>
          <p14:tracePt t="4652" x="9420225" y="3224213"/>
          <p14:tracePt t="4669" x="9161463" y="2990850"/>
          <p14:tracePt t="4686" x="8947150" y="2776538"/>
          <p14:tracePt t="4702" x="8786813" y="2625725"/>
          <p14:tracePt t="4719" x="8751888" y="2598738"/>
          <p14:tracePt t="4735" x="8742363" y="2589213"/>
          <p14:tracePt t="4762" x="8732838" y="2589213"/>
          <p14:tracePt t="5004" x="8732838" y="2581275"/>
          <p14:tracePt t="5017" x="8715375" y="2562225"/>
          <p14:tracePt t="5029" x="8537575" y="2419350"/>
          <p14:tracePt t="5042" x="7983538" y="1990725"/>
          <p14:tracePt t="5055" x="7116763" y="1401763"/>
          <p14:tracePt t="5068" x="6224588" y="679450"/>
          <p14:tracePt t="5085" x="5680075" y="303213"/>
          <p14:tracePt t="5101" x="5224463" y="0"/>
          <p14:tracePt t="5118" x="4786313" y="0"/>
          <p14:tracePt t="5134" x="4697413" y="0"/>
          <p14:tracePt t="5385" x="4714875" y="0"/>
          <p14:tracePt t="5398" x="4776788" y="0"/>
          <p14:tracePt t="5410" x="4902200" y="0"/>
          <p14:tracePt t="5423" x="5072063" y="9525"/>
          <p14:tracePt t="5436" x="5313363" y="53975"/>
          <p14:tracePt t="5450" x="5465763" y="98425"/>
          <p14:tracePt t="5467" x="5589588" y="133350"/>
          <p14:tracePt t="5484" x="5661025" y="160338"/>
          <p14:tracePt t="5500" x="5813425" y="241300"/>
          <p14:tracePt t="5517" x="5902325" y="285750"/>
          <p14:tracePt t="5534" x="6018213" y="347663"/>
          <p14:tracePt t="5550" x="6188075" y="465138"/>
          <p14:tracePt t="5567" x="6251575" y="500063"/>
          <p14:tracePt t="5584" x="6313488" y="517525"/>
          <p14:tracePt t="5600" x="6375400" y="527050"/>
          <p14:tracePt t="5842" x="6402388" y="527050"/>
          <p14:tracePt t="5855" x="6473825" y="544513"/>
          <p14:tracePt t="5867" x="6616700" y="581025"/>
          <p14:tracePt t="5880" x="6831013" y="625475"/>
          <p14:tracePt t="5893" x="7010400" y="669925"/>
          <p14:tracePt t="5906" x="7134225" y="687388"/>
          <p14:tracePt t="5918" x="7205663" y="714375"/>
          <p14:tracePt t="5933" x="7259638" y="723900"/>
          <p14:tracePt t="5950" x="7286625" y="723900"/>
          <p14:tracePt t="5966" x="7304088" y="731838"/>
          <p14:tracePt t="5983" x="7313613" y="731838"/>
          <p14:tracePt t="6000" x="7323138" y="731838"/>
          <p14:tracePt t="6973" x="7331075" y="731838"/>
          <p14:tracePt t="6998" x="7348538" y="731838"/>
          <p14:tracePt t="7011" x="7412038" y="731838"/>
          <p14:tracePt t="7024" x="7491413" y="723900"/>
          <p14:tracePt t="7037" x="7608888" y="714375"/>
          <p14:tracePt t="7049" x="7688263" y="714375"/>
          <p14:tracePt t="7064" x="7742238" y="714375"/>
          <p14:tracePt t="7081" x="7759700" y="714375"/>
          <p14:tracePt t="7097" x="7769225" y="714375"/>
          <p14:tracePt t="7114" x="7777163" y="714375"/>
          <p14:tracePt t="7138" x="7786688" y="714375"/>
          <p14:tracePt t="9325" x="7796213" y="714375"/>
          <p14:tracePt t="9337" x="7804150" y="714375"/>
          <p14:tracePt t="9350" x="7840663" y="704850"/>
          <p14:tracePt t="9362" x="7902575" y="687388"/>
          <p14:tracePt t="9377" x="8027988" y="679450"/>
          <p14:tracePt t="9393" x="8170863" y="642938"/>
          <p14:tracePt t="9410" x="8323263" y="642938"/>
          <p14:tracePt t="9426" x="8474075" y="633413"/>
          <p14:tracePt t="9443" x="8518525" y="633413"/>
          <p14:tracePt t="9460" x="8545513" y="633413"/>
          <p14:tracePt t="9477" x="8562975" y="633413"/>
          <p14:tracePt t="9493" x="8572500" y="633413"/>
          <p14:tracePt t="9528" x="8582025" y="633413"/>
          <p14:tracePt t="9629" x="8589963" y="633413"/>
          <p14:tracePt t="9642" x="8616950" y="633413"/>
          <p14:tracePt t="9655" x="8653463" y="633413"/>
          <p14:tracePt t="9668" x="8697913" y="633413"/>
          <p14:tracePt t="9680" x="8759825" y="633413"/>
          <p14:tracePt t="9693" x="8813800" y="633413"/>
          <p14:tracePt t="9709" x="8840788" y="633413"/>
          <p14:tracePt t="9731" x="8858250" y="633413"/>
          <p14:tracePt t="13836" x="8848725" y="642938"/>
          <p14:tracePt t="13848" x="8840788" y="660400"/>
          <p14:tracePt t="13861" x="8831263" y="660400"/>
          <p14:tracePt t="13873" x="8823325" y="669925"/>
          <p14:tracePt t="13887" x="8813800" y="679450"/>
          <p14:tracePt t="13912" x="8796338" y="687388"/>
          <p14:tracePt t="13925" x="8777288" y="696913"/>
          <p14:tracePt t="13937" x="8742363" y="731838"/>
          <p14:tracePt t="13951" x="8705850" y="758825"/>
          <p14:tracePt t="13967" x="8680450" y="785813"/>
          <p14:tracePt t="13984" x="8661400" y="822325"/>
          <p14:tracePt t="14001" x="8643938" y="839788"/>
          <p14:tracePt t="14017" x="8634413" y="839788"/>
          <p14:tracePt t="14034" x="8634413" y="847725"/>
          <p14:tracePt t="14115" x="8626475" y="847725"/>
          <p14:tracePt t="14191" x="8626475" y="857250"/>
          <p14:tracePt t="14229" x="8616950" y="866775"/>
          <p14:tracePt t="14255" x="8599488" y="884238"/>
          <p14:tracePt t="14268" x="8589963" y="893763"/>
          <p14:tracePt t="14280" x="8555038" y="901700"/>
          <p14:tracePt t="14293" x="8491538" y="911225"/>
          <p14:tracePt t="14306" x="8412163" y="911225"/>
          <p14:tracePt t="14319" x="8340725" y="830263"/>
          <p14:tracePt t="14333" x="8286750" y="652463"/>
          <p14:tracePt t="14350" x="8259763" y="482600"/>
          <p14:tracePt t="14367" x="8251825" y="303213"/>
          <p14:tracePt t="14383" x="8251825" y="258763"/>
          <p14:tracePt t="14400" x="8251825" y="250825"/>
          <p14:tracePt t="14417" x="8251825" y="241300"/>
          <p14:tracePt t="14445" x="8251825" y="231775"/>
          <p14:tracePt t="14738" x="8251825" y="241300"/>
          <p14:tracePt t="14750" x="8251825" y="258763"/>
          <p14:tracePt t="14763" x="8251825" y="285750"/>
          <p14:tracePt t="14776" x="8269288" y="322263"/>
          <p14:tracePt t="14789" x="8269288" y="347663"/>
          <p14:tracePt t="14802" x="8277225" y="366713"/>
          <p14:tracePt t="14816" x="8277225" y="393700"/>
          <p14:tracePt t="14833" x="8277225" y="401638"/>
          <p14:tracePt t="14849" x="8277225" y="419100"/>
          <p14:tracePt t="14866" x="8277225" y="455613"/>
          <p14:tracePt t="14883" x="8277225" y="465138"/>
          <p14:tracePt t="14899" x="8277225" y="482600"/>
          <p14:tracePt t="14916" x="8277225" y="500063"/>
          <p14:tracePt t="14932" x="8277225" y="527050"/>
          <p14:tracePt t="14949" x="8277225" y="554038"/>
          <p14:tracePt t="14966" x="8277225" y="598488"/>
          <p14:tracePt t="14982" x="8286750" y="615950"/>
          <p14:tracePt t="14999" x="8286750" y="642938"/>
          <p14:tracePt t="15016" x="8296275" y="660400"/>
          <p14:tracePt t="15032" x="8304213" y="679450"/>
          <p14:tracePt t="15049" x="8304213" y="687388"/>
          <p14:tracePt t="15081" x="8313738" y="687388"/>
          <p14:tracePt t="15093" x="8313738" y="696913"/>
          <p14:tracePt t="15106" x="8313738" y="704850"/>
          <p14:tracePt t="15348" x="8304213" y="704850"/>
          <p14:tracePt t="15360" x="8277225" y="704850"/>
          <p14:tracePt t="15373" x="8215313" y="704850"/>
          <p14:tracePt t="15386" x="8108950" y="723900"/>
          <p14:tracePt t="15399" x="7966075" y="768350"/>
          <p14:tracePt t="15415" x="7831138" y="812800"/>
          <p14:tracePt t="15432" x="7724775" y="830263"/>
          <p14:tracePt t="15448" x="7626350" y="857250"/>
          <p14:tracePt t="15465" x="7456488" y="901700"/>
          <p14:tracePt t="15482" x="7394575" y="911225"/>
          <p14:tracePt t="15498" x="7348538" y="919163"/>
          <p14:tracePt t="15514" x="7242175" y="938213"/>
          <p14:tracePt t="15531" x="7180263" y="946150"/>
          <p14:tracePt t="15548" x="7143750" y="955675"/>
          <p14:tracePt t="15565" x="7081838" y="965200"/>
          <p14:tracePt t="15581" x="7062788" y="973138"/>
          <p14:tracePt t="15598" x="7045325" y="973138"/>
          <p14:tracePt t="15614" x="7010400" y="973138"/>
          <p14:tracePt t="15631" x="6991350" y="973138"/>
          <p14:tracePt t="15648" x="6965950" y="973138"/>
          <p14:tracePt t="15665" x="6919913" y="973138"/>
          <p14:tracePt t="15681" x="6902450" y="973138"/>
          <p14:tracePt t="15698" x="6884988" y="973138"/>
          <p14:tracePt t="15714" x="6875463" y="973138"/>
          <p14:tracePt t="15731" x="6848475" y="973138"/>
          <p14:tracePt t="15779" x="6840538" y="973138"/>
          <p14:tracePt t="17215" x="6848475" y="973138"/>
          <p14:tracePt t="17241" x="6858000" y="973138"/>
          <p14:tracePt t="17253" x="6867525" y="973138"/>
          <p14:tracePt t="17266" x="6875463" y="973138"/>
          <p14:tracePt t="17279" x="6894513" y="973138"/>
          <p14:tracePt t="17294" x="6929438" y="973138"/>
          <p14:tracePt t="17311" x="6973888" y="973138"/>
          <p14:tracePt t="17328" x="7054850" y="973138"/>
          <p14:tracePt t="17344" x="7224713" y="973138"/>
          <p14:tracePt t="17361" x="7286625" y="973138"/>
          <p14:tracePt t="17378" x="7313613" y="973138"/>
          <p14:tracePt t="17394" x="7331075" y="973138"/>
          <p14:tracePt t="17431" x="7340600" y="973138"/>
          <p14:tracePt t="17609" x="7304088" y="973138"/>
          <p14:tracePt t="17621" x="7259638" y="973138"/>
          <p14:tracePt t="17634" x="7197725" y="973138"/>
          <p14:tracePt t="17646" x="7116763" y="973138"/>
          <p14:tracePt t="17660" x="7018338" y="973138"/>
          <p14:tracePt t="17677" x="6946900" y="973138"/>
          <p14:tracePt t="17694" x="6884988" y="973138"/>
          <p14:tracePt t="17711" x="6840538" y="973138"/>
          <p14:tracePt t="17727" x="6831013" y="973138"/>
          <p14:tracePt t="17744" x="6823075" y="973138"/>
          <p14:tracePt t="17761" x="6813550" y="973138"/>
          <p14:tracePt t="17850" x="6831013" y="973138"/>
          <p14:tracePt t="17862" x="6858000" y="973138"/>
          <p14:tracePt t="17875" x="6902450" y="973138"/>
          <p14:tracePt t="17888" x="7018338" y="965200"/>
          <p14:tracePt t="17901" x="7170738" y="955675"/>
          <p14:tracePt t="17913" x="7375525" y="938213"/>
          <p14:tracePt t="17927" x="7581900" y="928688"/>
          <p14:tracePt t="17943" x="7732713" y="928688"/>
          <p14:tracePt t="17960" x="7902575" y="928688"/>
          <p14:tracePt t="17977" x="8089900" y="928688"/>
          <p14:tracePt t="17993" x="8134350" y="928688"/>
          <p14:tracePt t="18010" x="8161338" y="928688"/>
          <p14:tracePt t="18026" x="8188325" y="928688"/>
          <p14:tracePt t="18043" x="8205788" y="928688"/>
          <p14:tracePt t="18091" x="8215313" y="928688"/>
          <p14:tracePt t="18154" x="8215313" y="911225"/>
          <p14:tracePt t="18167" x="8197850" y="911225"/>
          <p14:tracePt t="18180" x="8161338" y="901700"/>
          <p14:tracePt t="18193" x="8054975" y="874713"/>
          <p14:tracePt t="18209" x="7867650" y="857250"/>
          <p14:tracePt t="18226" x="7537450" y="822325"/>
          <p14:tracePt t="18243" x="7027863" y="795338"/>
          <p14:tracePt t="18259" x="6894513" y="795338"/>
          <p14:tracePt t="18276" x="6786563" y="795338"/>
          <p14:tracePt t="18293" x="6661150" y="795338"/>
          <p14:tracePt t="18309" x="6446838" y="795338"/>
          <p14:tracePt t="18326" x="6375400" y="795338"/>
          <p14:tracePt t="18342" x="6303963" y="795338"/>
          <p14:tracePt t="18359" x="6161088" y="795338"/>
          <p14:tracePt t="18376" x="6126163" y="795338"/>
          <p14:tracePt t="18392" x="6099175" y="795338"/>
          <p14:tracePt t="18409" x="6062663" y="795338"/>
          <p14:tracePt t="18426" x="6054725" y="795338"/>
          <p14:tracePt t="18442" x="6045200" y="795338"/>
          <p14:tracePt t="18459" x="6037263" y="795338"/>
          <p14:tracePt t="18523" x="6054725" y="795338"/>
          <p14:tracePt t="18535" x="6081713" y="795338"/>
          <p14:tracePt t="18548" x="6161088" y="795338"/>
          <p14:tracePt t="18561" x="6384925" y="795338"/>
          <p14:tracePt t="18575" x="6804025" y="795338"/>
          <p14:tracePt t="18592" x="7358063" y="768350"/>
          <p14:tracePt t="18609" x="7804150" y="750888"/>
          <p14:tracePt t="18625" x="8394700" y="704850"/>
          <p14:tracePt t="18642" x="8528050" y="704850"/>
          <p14:tracePt t="18658" x="8599488" y="704850"/>
          <p14:tracePt t="18675" x="8634413" y="704850"/>
          <p14:tracePt t="18692" x="8643938" y="704850"/>
          <p14:tracePt t="18713" x="8653463" y="704850"/>
          <p14:tracePt t="18751" x="8643938" y="704850"/>
          <p14:tracePt t="18764" x="8609013" y="704850"/>
          <p14:tracePt t="18777" x="8582025" y="704850"/>
          <p14:tracePt t="18789" x="8518525" y="704850"/>
          <p14:tracePt t="18802" x="8420100" y="704850"/>
          <p14:tracePt t="18815" x="8251825" y="704850"/>
          <p14:tracePt t="18827" x="7929563" y="704850"/>
          <p14:tracePt t="18841" x="7554913" y="704850"/>
          <p14:tracePt t="18858" x="7259638" y="704850"/>
          <p14:tracePt t="18875" x="7153275" y="704850"/>
          <p14:tracePt t="18892" x="7072313" y="704850"/>
          <p14:tracePt t="18908" x="7045325" y="704850"/>
          <p14:tracePt t="18925" x="7027863" y="704850"/>
          <p14:tracePt t="18942" x="6956425" y="714375"/>
          <p14:tracePt t="18958" x="6929438" y="731838"/>
          <p14:tracePt t="18975" x="6902450" y="750888"/>
          <p14:tracePt t="18991" x="6875463" y="758825"/>
          <p14:tracePt t="19008" x="6848475" y="768350"/>
          <p14:tracePt t="19024" x="6848475" y="785813"/>
          <p14:tracePt t="19041" x="6840538" y="785813"/>
          <p14:tracePt t="19093" x="6840538" y="795338"/>
          <p14:tracePt t="19246" x="6840538" y="803275"/>
          <p14:tracePt t="19259" x="6848475" y="803275"/>
          <p14:tracePt t="19271" x="6858000" y="812800"/>
          <p14:tracePt t="19284" x="6867525" y="822325"/>
          <p14:tracePt t="19297" x="6875463" y="822325"/>
          <p14:tracePt t="19310" x="6884988" y="830263"/>
          <p14:tracePt t="19324" x="6902450" y="839788"/>
          <p14:tracePt t="19341" x="6919913" y="839788"/>
          <p14:tracePt t="19357" x="6956425" y="839788"/>
          <p14:tracePt t="19374" x="7170738" y="857250"/>
          <p14:tracePt t="19390" x="7304088" y="874713"/>
          <p14:tracePt t="19407" x="7446963" y="874713"/>
          <p14:tracePt t="19424" x="7724775" y="874713"/>
          <p14:tracePt t="19440" x="7831138" y="874713"/>
          <p14:tracePt t="19457" x="7902575" y="874713"/>
          <p14:tracePt t="19474" x="8045450" y="874713"/>
          <p14:tracePt t="19490" x="8126413" y="874713"/>
          <p14:tracePt t="19507" x="8161338" y="874713"/>
          <p14:tracePt t="19524" x="8197850" y="874713"/>
          <p14:tracePt t="19540" x="8242300" y="874713"/>
          <p14:tracePt t="19557" x="8259763" y="874713"/>
          <p14:tracePt t="19573" x="8286750" y="874713"/>
          <p14:tracePt t="19590" x="8348663" y="874713"/>
          <p14:tracePt t="19607" x="8394700" y="874713"/>
          <p14:tracePt t="19623" x="8447088" y="874713"/>
          <p14:tracePt t="19640" x="8537575" y="874713"/>
          <p14:tracePt t="19657" x="8572500" y="874713"/>
          <p14:tracePt t="19673" x="8599488" y="874713"/>
          <p14:tracePt t="19690" x="8661400" y="874713"/>
          <p14:tracePt t="19706" x="8697913" y="874713"/>
          <p14:tracePt t="20911" x="8715375" y="874713"/>
          <p14:tracePt t="20924" x="8759825" y="857250"/>
          <p14:tracePt t="20937" x="8858250" y="822325"/>
          <p14:tracePt t="20950" x="9099550" y="741363"/>
          <p14:tracePt t="20962" x="9420225" y="660400"/>
          <p14:tracePt t="20975" x="9680575" y="615950"/>
          <p14:tracePt t="20988" x="9777413" y="598488"/>
          <p14:tracePt t="21004" x="9831388" y="588963"/>
          <p14:tracePt t="21021" x="9867900" y="588963"/>
          <p14:tracePt t="21037" x="9885363" y="588963"/>
          <p14:tracePt t="21038" x="9902825" y="588963"/>
          <p14:tracePt t="21054" x="9920288" y="588963"/>
          <p14:tracePt t="21070" x="9956800" y="588963"/>
          <p14:tracePt t="21087" x="9991725" y="588963"/>
          <p14:tracePt t="21104" x="10109200" y="588963"/>
          <p14:tracePt t="21120" x="10134600" y="588963"/>
          <p14:tracePt t="21137" x="10153650" y="588963"/>
          <p14:tracePt t="21154" x="10188575" y="588963"/>
          <p14:tracePt t="21170" x="10206038" y="588963"/>
          <p14:tracePt t="21187" x="10233025" y="588963"/>
          <p14:tracePt t="21204" x="10287000" y="588963"/>
          <p14:tracePt t="21220" x="10323513" y="588963"/>
          <p14:tracePt t="21237" x="10358438" y="588963"/>
          <p14:tracePt t="21254" x="10412413" y="608013"/>
          <p14:tracePt t="21270" x="10429875" y="615950"/>
          <p14:tracePt t="21287" x="10439400" y="615950"/>
          <p14:tracePt t="21303" x="10456863" y="633413"/>
          <p14:tracePt t="21320" x="10466388" y="633413"/>
          <p14:tracePt t="21337" x="10474325" y="642938"/>
          <p14:tracePt t="21355" x="10483850" y="652463"/>
          <p14:tracePt t="21393" x="10491788" y="660400"/>
          <p14:tracePt t="21419" x="10501313" y="660400"/>
          <p14:tracePt t="21432" x="10510838" y="669925"/>
          <p14:tracePt t="21444" x="10510838" y="679450"/>
          <p14:tracePt t="21469" x="10518775" y="687388"/>
          <p14:tracePt t="21482" x="10528300" y="687388"/>
          <p14:tracePt t="21495" x="10537825" y="696913"/>
          <p14:tracePt t="21508" x="10545763" y="704850"/>
          <p14:tracePt t="21521" x="10555288" y="714375"/>
          <p14:tracePt t="21536" x="10572750" y="723900"/>
          <p14:tracePt t="21558" x="10582275" y="741363"/>
          <p14:tracePt t="21571" x="10590213" y="741363"/>
          <p14:tracePt t="22702" x="10582275" y="741363"/>
          <p14:tracePt t="22715" x="10528300" y="741363"/>
          <p14:tracePt t="22728" x="10420350" y="704850"/>
          <p14:tracePt t="22741" x="10225088" y="660400"/>
          <p14:tracePt t="22753" x="10001250" y="598488"/>
          <p14:tracePt t="22768" x="9894888" y="581025"/>
          <p14:tracePt t="22784" x="9858375" y="571500"/>
          <p14:tracePt t="22804" x="9848850" y="571500"/>
          <p14:tracePt t="22957" x="9867900" y="571500"/>
          <p14:tracePt t="22969" x="9912350" y="571500"/>
          <p14:tracePt t="22982" x="10001250" y="571500"/>
          <p14:tracePt t="22995" x="10099675" y="571500"/>
          <p14:tracePt t="23007" x="10225088" y="588963"/>
          <p14:tracePt t="23020" x="10323513" y="598488"/>
          <p14:tracePt t="23034" x="10394950" y="608013"/>
          <p14:tracePt t="23050" x="10456863" y="615950"/>
          <p14:tracePt t="23067" x="10510838" y="615950"/>
          <p14:tracePt t="23084" x="10555288" y="625475"/>
          <p14:tracePt t="23100" x="10572750" y="625475"/>
          <p14:tracePt t="23117" x="10582275" y="625475"/>
          <p14:tracePt t="23134" x="10599738" y="625475"/>
          <p14:tracePt t="23150" x="10609263" y="625475"/>
          <p14:tracePt t="23210" x="10617200" y="625475"/>
          <p14:tracePt t="23223" x="10617200" y="615950"/>
          <p14:tracePt t="23236" x="10617200" y="598488"/>
          <p14:tracePt t="23250" x="10626725" y="554038"/>
          <p14:tracePt t="23266" x="10626725" y="517525"/>
          <p14:tracePt t="23283" x="10626725" y="473075"/>
          <p14:tracePt t="23300" x="10617200" y="428625"/>
          <p14:tracePt t="23316" x="10599738" y="411163"/>
          <p14:tracePt t="23333" x="10582275" y="401638"/>
          <p14:tracePt t="23350" x="10501313" y="393700"/>
          <p14:tracePt t="23366" x="10420350" y="393700"/>
          <p14:tracePt t="23383" x="10323513" y="428625"/>
          <p14:tracePt t="23399" x="10161588" y="509588"/>
          <p14:tracePt t="23416" x="9912350" y="731838"/>
          <p14:tracePt t="23433" x="9858375" y="776288"/>
          <p14:tracePt t="23449" x="9840913" y="803275"/>
          <p14:tracePt t="23466" x="9823450" y="839788"/>
          <p14:tracePt t="23483" x="9813925" y="866775"/>
          <p14:tracePt t="23499" x="9813925" y="884238"/>
          <p14:tracePt t="23516" x="9840913" y="946150"/>
          <p14:tracePt t="23532" x="9885363" y="982663"/>
          <p14:tracePt t="23549" x="9939338" y="1009650"/>
          <p14:tracePt t="23566" x="10109200" y="1081088"/>
          <p14:tracePt t="23582" x="10215563" y="1098550"/>
          <p14:tracePt t="23599" x="10323513" y="1108075"/>
          <p14:tracePt t="23616" x="10412413" y="1125538"/>
          <p14:tracePt t="23632" x="10545763" y="1125538"/>
          <p14:tracePt t="23649" x="10609263" y="1125538"/>
          <p14:tracePt t="23666" x="10680700" y="1125538"/>
          <p14:tracePt t="23682" x="10760075" y="1125538"/>
          <p14:tracePt t="23699" x="10804525" y="1081088"/>
          <p14:tracePt t="23716" x="10841038" y="1000125"/>
          <p14:tracePt t="23732" x="10895013" y="822325"/>
          <p14:tracePt t="23749" x="10902950" y="741363"/>
          <p14:tracePt t="23766" x="10912475" y="652463"/>
          <p14:tracePt t="23782" x="10920413" y="490538"/>
          <p14:tracePt t="23799" x="10920413" y="465138"/>
          <p14:tracePt t="23815" x="10920413" y="455613"/>
          <p14:tracePt t="23832" x="10895013" y="428625"/>
          <p14:tracePt t="23849" x="10885488" y="428625"/>
          <p14:tracePt t="23865" x="10868025" y="428625"/>
          <p14:tracePt t="23882" x="10841038" y="419100"/>
          <p14:tracePt t="23898" x="10769600" y="419100"/>
          <p14:tracePt t="23917" x="10725150" y="419100"/>
          <p14:tracePt t="23932" x="10661650" y="419100"/>
          <p14:tracePt t="23948" x="10483850" y="438150"/>
          <p14:tracePt t="23965" x="10394950" y="482600"/>
          <p14:tracePt t="23982" x="10331450" y="527050"/>
          <p14:tracePt t="23998" x="10277475" y="615950"/>
          <p14:tracePt t="24015" x="10260013" y="652463"/>
          <p14:tracePt t="24032" x="10242550" y="704850"/>
          <p14:tracePt t="24049" x="10225088" y="847725"/>
          <p14:tracePt t="24065" x="10215563" y="955675"/>
          <p14:tracePt t="24081" x="10215563" y="1054100"/>
          <p14:tracePt t="24098" x="10215563" y="1116013"/>
          <p14:tracePt t="24115" x="10215563" y="1295400"/>
          <p14:tracePt t="24131" x="10215563" y="1401763"/>
          <p14:tracePt t="24148" x="10215563" y="1490663"/>
          <p14:tracePt t="24165" x="10215563" y="1554163"/>
          <p14:tracePt t="24181" x="10215563" y="1571625"/>
          <p14:tracePt t="24198" x="10215563" y="1589088"/>
          <p14:tracePt t="24226" x="10215563" y="1598613"/>
          <p14:tracePt t="24251" x="10225088" y="1598613"/>
          <p14:tracePt t="24265" x="10225088" y="1616075"/>
          <p14:tracePt t="24824" x="10225088" y="1608138"/>
          <p14:tracePt t="24836" x="10188575" y="1589088"/>
          <p14:tracePt t="24849" x="10109200" y="1517650"/>
          <p14:tracePt t="24863" x="10010775" y="1446213"/>
          <p14:tracePt t="24880" x="9858375" y="1366838"/>
          <p14:tracePt t="24896" x="9725025" y="1303338"/>
          <p14:tracePt t="24913" x="9537700" y="1258888"/>
          <p14:tracePt t="24930" x="9483725" y="1258888"/>
          <p14:tracePt t="24946" x="9447213" y="1258888"/>
          <p14:tracePt t="24963" x="9375775" y="1258888"/>
          <p14:tracePt t="24979" x="9358313" y="1258888"/>
          <p14:tracePt t="24996" x="9340850" y="1258888"/>
          <p14:tracePt t="25013" x="9331325" y="1258888"/>
          <p14:tracePt t="25014" x="9313863" y="1258888"/>
          <p14:tracePt t="25029" x="9304338" y="1258888"/>
          <p14:tracePt t="25052" x="9286875" y="1258888"/>
          <p14:tracePt t="25065" x="9269413" y="1258888"/>
          <p14:tracePt t="25079" x="9259888" y="1258888"/>
          <p14:tracePt t="25096" x="9251950" y="1258888"/>
          <p14:tracePt t="25357" x="9242425" y="1258888"/>
          <p14:tracePt t="25370" x="9215438" y="1258888"/>
          <p14:tracePt t="25382" x="9180513" y="1258888"/>
          <p14:tracePt t="25396" x="9109075" y="1258888"/>
          <p14:tracePt t="25412" x="9001125" y="1258888"/>
          <p14:tracePt t="25429" x="8875713" y="1258888"/>
          <p14:tracePt t="25446" x="8688388" y="1258888"/>
          <p14:tracePt t="25462" x="8589963" y="1258888"/>
          <p14:tracePt t="25479" x="8491538" y="1258888"/>
          <p14:tracePt t="25495" x="8394700" y="1258888"/>
          <p14:tracePt t="25512" x="8313738" y="1268413"/>
          <p14:tracePt t="25529" x="8286750" y="1268413"/>
          <p14:tracePt t="25545" x="8269288" y="1268413"/>
          <p14:tracePt t="25562" x="8153400" y="1285875"/>
          <p14:tracePt t="25579" x="8081963" y="1295400"/>
          <p14:tracePt t="25595" x="8045450" y="1303338"/>
          <p14:tracePt t="25612" x="8010525" y="1312863"/>
          <p14:tracePt t="25628" x="8001000" y="1312863"/>
          <p14:tracePt t="27364" x="7991475" y="1312863"/>
          <p14:tracePt t="27390" x="7983538" y="1312863"/>
          <p14:tracePt t="27402" x="7974013" y="1312863"/>
          <p14:tracePt t="27415" x="7966075" y="1312863"/>
          <p14:tracePt t="27440" x="7947025" y="1312863"/>
          <p14:tracePt t="27466" x="7939088" y="1312863"/>
          <p14:tracePt t="27478" x="7929563" y="1312863"/>
          <p14:tracePt t="27491" x="7920038" y="1312863"/>
          <p14:tracePt t="27516" x="7912100" y="1312863"/>
          <p14:tracePt t="27542" x="7902575" y="1312863"/>
          <p14:tracePt t="27580" x="7894638" y="1312863"/>
          <p14:tracePt t="27606" x="7885113" y="1312863"/>
          <p14:tracePt t="27618" x="7875588" y="1312863"/>
          <p14:tracePt t="27643" x="7867650" y="1312863"/>
          <p14:tracePt t="27656" x="7858125" y="1312863"/>
          <p14:tracePt t="27668" x="7831138" y="1312863"/>
          <p14:tracePt t="27681" x="7796213" y="1312863"/>
          <p14:tracePt t="27694" x="7705725" y="1312863"/>
          <p14:tracePt t="27708" x="7581900" y="1312863"/>
          <p14:tracePt t="27724" x="7466013" y="1312863"/>
          <p14:tracePt t="27741" x="7394575" y="1312863"/>
          <p14:tracePt t="27758" x="7323138" y="1312863"/>
          <p14:tracePt t="27774" x="7304088" y="1312863"/>
          <p14:tracePt t="27791" x="7296150" y="1312863"/>
          <p14:tracePt t="27808" x="7269163" y="1312863"/>
          <p14:tracePt t="27824" x="7259638" y="1312863"/>
          <p14:tracePt t="27841" x="7242175" y="1312863"/>
          <p14:tracePt t="27857" x="7215188" y="1312863"/>
          <p14:tracePt t="27874" x="7170738" y="1312863"/>
          <p14:tracePt t="27891" x="7072313" y="1312863"/>
          <p14:tracePt t="27907" x="6608763" y="1285875"/>
          <p14:tracePt t="27924" x="4714875" y="1116013"/>
          <p14:tracePt t="27941" x="4473575" y="1062038"/>
          <p14:tracePt t="27957" x="4438650" y="1044575"/>
          <p14:tracePt t="27974" x="4429125" y="1044575"/>
          <p14:tracePt t="27991" x="4419600" y="1044575"/>
          <p14:tracePt t="28418" x="4429125" y="1044575"/>
          <p14:tracePt t="28431" x="4438650" y="1044575"/>
          <p14:tracePt t="28443" x="4456113" y="1054100"/>
          <p14:tracePt t="28457" x="4500563" y="1081088"/>
          <p14:tracePt t="28473" x="4545013" y="1108075"/>
          <p14:tracePt t="28490" x="4598988" y="1152525"/>
          <p14:tracePt t="28506" x="4652963" y="1179513"/>
          <p14:tracePt t="28523" x="4670425" y="1179513"/>
          <p14:tracePt t="28540" x="4679950" y="1187450"/>
          <p14:tracePt t="28556" x="4697413" y="1187450"/>
          <p14:tracePt t="28573" x="4724400" y="1196975"/>
          <p14:tracePt t="28589" x="4751388" y="1204913"/>
          <p14:tracePt t="28606" x="4768850" y="1214438"/>
          <p14:tracePt t="28623" x="4795838" y="1223963"/>
          <p14:tracePt t="28646" x="4803775" y="1231900"/>
          <p14:tracePt t="28671" x="4822825" y="1231900"/>
          <p14:tracePt t="28990" x="4830763" y="1231900"/>
          <p14:tracePt t="29002" x="4848225" y="1231900"/>
          <p14:tracePt t="29015" x="4946650" y="1231900"/>
          <p14:tracePt t="29027" x="5170488" y="1231900"/>
          <p14:tracePt t="29040" x="5634038" y="1231900"/>
          <p14:tracePt t="29055" x="6134100" y="1231900"/>
          <p14:tracePt t="29072" x="6554788" y="1231900"/>
          <p14:tracePt t="29088" x="6848475" y="1231900"/>
          <p14:tracePt t="29105" x="7446963" y="1295400"/>
          <p14:tracePt t="29122" x="7724775" y="1312863"/>
          <p14:tracePt t="29138" x="7939088" y="1339850"/>
          <p14:tracePt t="29155" x="8108950" y="1366838"/>
          <p14:tracePt t="29171" x="8134350" y="1366838"/>
          <p14:tracePt t="29188" x="8153400" y="1374775"/>
          <p14:tracePt t="29459" x="8161338" y="1374775"/>
          <p14:tracePt t="29472" x="8197850" y="1366838"/>
          <p14:tracePt t="29485" x="8313738" y="1339850"/>
          <p14:tracePt t="29497" x="8518525" y="1303338"/>
          <p14:tracePt t="29510" x="8804275" y="1268413"/>
          <p14:tracePt t="29523" x="9018588" y="1241425"/>
          <p14:tracePt t="29538" x="9117013" y="1231900"/>
          <p14:tracePt t="29554" x="9161463" y="1231900"/>
          <p14:tracePt t="29571" x="9188450" y="1231900"/>
          <p14:tracePt t="29588" x="9197975" y="1231900"/>
          <p14:tracePt t="31289" x="9205913" y="1231900"/>
          <p14:tracePt t="31302" x="9224963" y="1231900"/>
          <p14:tracePt t="31315" x="9277350" y="1214438"/>
          <p14:tracePt t="31327" x="9412288" y="1169988"/>
          <p14:tracePt t="31340" x="9626600" y="1116013"/>
          <p14:tracePt t="31353" x="9929813" y="1036638"/>
          <p14:tracePt t="31367" x="10063163" y="1017588"/>
          <p14:tracePt t="31384" x="10161588" y="1017588"/>
          <p14:tracePt t="31401" x="10233025" y="1017588"/>
          <p14:tracePt t="31417" x="10385425" y="1027113"/>
          <p14:tracePt t="31434" x="10429875" y="1044575"/>
          <p14:tracePt t="31450" x="10474325" y="1081088"/>
          <p14:tracePt t="31467" x="10528300" y="1125538"/>
          <p14:tracePt t="31484" x="10537825" y="1143000"/>
          <p14:tracePt t="31500" x="10555288" y="1160463"/>
          <p14:tracePt t="31517" x="10555288" y="1179513"/>
          <p14:tracePt t="31534" x="10555288" y="1187450"/>
          <p14:tracePt t="31568" x="10555288" y="1204913"/>
          <p14:tracePt t="31581" x="10555288" y="1223963"/>
          <p14:tracePt t="31594" x="10545763" y="1276350"/>
          <p14:tracePt t="31606" x="10545763" y="1312863"/>
          <p14:tracePt t="31619" x="10528300" y="1357313"/>
          <p14:tracePt t="31633" x="10528300" y="1366838"/>
          <p14:tracePt t="31650" x="10518775" y="1384300"/>
          <p14:tracePt t="31682" x="10518775" y="1393825"/>
          <p14:tracePt t="31708" x="10537825" y="1401763"/>
          <p14:tracePt t="31721" x="10582275" y="1411288"/>
          <p14:tracePt t="32051" x="10572750" y="1411288"/>
          <p14:tracePt t="32064" x="10545763" y="1419225"/>
          <p14:tracePt t="32077" x="10483850" y="1446213"/>
          <p14:tracePt t="32089" x="10394950" y="1500188"/>
          <p14:tracePt t="32102" x="10277475" y="1544638"/>
          <p14:tracePt t="32116" x="10161588" y="1608138"/>
          <p14:tracePt t="32132" x="10126663" y="1625600"/>
          <p14:tracePt t="32149" x="10099675" y="1633538"/>
          <p14:tracePt t="32166" x="10082213" y="1643063"/>
          <p14:tracePt t="32183" x="10072688" y="1643063"/>
          <p14:tracePt t="32203" x="10063163" y="1643063"/>
          <p14:tracePt t="32217" x="10045700" y="1643063"/>
          <p14:tracePt t="32232" x="10001250" y="1652588"/>
          <p14:tracePt t="32249" x="9929813" y="1670050"/>
          <p14:tracePt t="32266" x="9875838" y="1670050"/>
          <p14:tracePt t="32282" x="9848850" y="1687513"/>
          <p14:tracePt t="32559" x="9840913" y="1687513"/>
          <p14:tracePt t="32572" x="9823450" y="1687513"/>
          <p14:tracePt t="32584" x="9777413" y="1687513"/>
          <p14:tracePt t="32598" x="9705975" y="1687513"/>
          <p14:tracePt t="32615" x="9653588" y="1679575"/>
          <p14:tracePt t="32632" x="9590088" y="1679575"/>
          <p14:tracePt t="32649" x="9518650" y="1660525"/>
          <p14:tracePt t="32665" x="9501188" y="1660525"/>
          <p14:tracePt t="32682" x="9474200" y="1660525"/>
          <p14:tracePt t="32698" x="9429750" y="1652588"/>
          <p14:tracePt t="32715" x="9402763" y="1652588"/>
          <p14:tracePt t="32731" x="9367838" y="1643063"/>
          <p14:tracePt t="32748" x="9331325" y="1643063"/>
          <p14:tracePt t="32765" x="9251950" y="1633538"/>
          <p14:tracePt t="32781" x="9205913" y="1633538"/>
          <p14:tracePt t="32798" x="9161463" y="1633538"/>
          <p14:tracePt t="32815" x="9072563" y="1625600"/>
          <p14:tracePt t="32831" x="9037638" y="1608138"/>
          <p14:tracePt t="32848" x="8974138" y="1598613"/>
          <p14:tracePt t="32865" x="8902700" y="1581150"/>
          <p14:tracePt t="32881" x="8885238" y="1571625"/>
          <p14:tracePt t="32898" x="8867775" y="1571625"/>
          <p14:tracePt t="32915" x="8840788" y="1562100"/>
          <p14:tracePt t="32931" x="8831263" y="1562100"/>
          <p14:tracePt t="32948" x="8813800" y="1562100"/>
          <p14:tracePt t="32965" x="8796338" y="1562100"/>
          <p14:tracePt t="32965" x="8786813" y="1562100"/>
          <p14:tracePt t="32981" x="8769350" y="1562100"/>
          <p14:tracePt t="33003" x="8759825" y="1562100"/>
          <p14:tracePt t="33029" x="8751888" y="1562100"/>
          <p14:tracePt t="33041" x="8751888" y="1554163"/>
          <p14:tracePt t="33079" x="8742363" y="1554163"/>
          <p14:tracePt t="33436" x="8732838" y="1554163"/>
          <p14:tracePt t="33448" x="8705850" y="1554163"/>
          <p14:tracePt t="33461" x="8634413" y="1527175"/>
          <p14:tracePt t="33474" x="8562975" y="1500188"/>
          <p14:tracePt t="33486" x="8483600" y="1482725"/>
          <p14:tracePt t="33499" x="8447088" y="1473200"/>
          <p14:tracePt t="33513" x="8402638" y="1465263"/>
          <p14:tracePt t="33530" x="8375650" y="1465263"/>
          <p14:tracePt t="33547" x="8348663" y="1465263"/>
          <p14:tracePt t="33563" x="8296275" y="1465263"/>
          <p14:tracePt t="33580" x="8277225" y="1465263"/>
          <p14:tracePt t="33597" x="8259763" y="1465263"/>
          <p14:tracePt t="33613" x="8224838" y="1465263"/>
          <p14:tracePt t="33630" x="8205788" y="1465263"/>
          <p14:tracePt t="33646" x="8180388" y="1465263"/>
          <p14:tracePt t="33663" x="8153400" y="1465263"/>
          <p14:tracePt t="33680" x="8045450" y="1465263"/>
          <p14:tracePt t="33696" x="7966075" y="1465263"/>
          <p14:tracePt t="33713" x="7885113" y="1465263"/>
          <p14:tracePt t="33730" x="7715250" y="1482725"/>
          <p14:tracePt t="33746" x="7616825" y="1482725"/>
          <p14:tracePt t="33763" x="7446963" y="1482725"/>
          <p14:tracePt t="33779" x="7242175" y="1490663"/>
          <p14:tracePt t="33796" x="7188200" y="1490663"/>
          <p14:tracePt t="33813" x="7170738" y="1490663"/>
          <p14:tracePt t="33830" x="7126288" y="1490663"/>
          <p14:tracePt t="33846" x="7081838" y="1490663"/>
          <p14:tracePt t="33863" x="7018338" y="1490663"/>
          <p14:tracePt t="33880" x="6946900" y="1490663"/>
          <p14:tracePt t="33896" x="6938963" y="1490663"/>
          <p14:tracePt t="33913" x="6929438" y="1490663"/>
          <p14:tracePt t="34223" x="6911975" y="1490663"/>
          <p14:tracePt t="34236" x="6894513" y="1490663"/>
          <p14:tracePt t="34248" x="6831013" y="1490663"/>
          <p14:tracePt t="34262" x="6732588" y="1490663"/>
          <p14:tracePt t="34279" x="6626225" y="1490663"/>
          <p14:tracePt t="34295" x="6527800" y="1490663"/>
          <p14:tracePt t="34312" x="6438900" y="1490663"/>
          <p14:tracePt t="34329" x="6402388" y="1490663"/>
          <p14:tracePt t="34345" x="6340475" y="1490663"/>
          <p14:tracePt t="34362" x="6251575" y="1490663"/>
          <p14:tracePt t="34378" x="6188075" y="1490663"/>
          <p14:tracePt t="34395" x="6170613" y="1490663"/>
          <p14:tracePt t="34413" x="6126163" y="1490663"/>
          <p14:tracePt t="34428" x="6099175" y="1490663"/>
          <p14:tracePt t="34445" x="6018213" y="1490663"/>
          <p14:tracePt t="34462" x="5983288" y="1500188"/>
          <p14:tracePt t="34478" x="5938838" y="1500188"/>
          <p14:tracePt t="34495" x="5884863" y="1500188"/>
          <p14:tracePt t="34511" x="5776913" y="1500188"/>
          <p14:tracePt t="34528" x="5510213" y="1536700"/>
          <p14:tracePt t="34545" x="5491163" y="1536700"/>
          <p14:tracePt t="34561" x="5483225" y="1536700"/>
          <p14:tracePt t="34578" x="5465763" y="1544638"/>
          <p14:tracePt t="34617" x="5456238" y="1544638"/>
          <p14:tracePt t="34629" x="5411788" y="1544638"/>
          <p14:tracePt t="34642" x="5303838" y="1554163"/>
          <p14:tracePt t="34655" x="5116513" y="1581150"/>
          <p14:tracePt t="34667" x="4991100" y="1608138"/>
          <p14:tracePt t="34680" x="4938713" y="1608138"/>
          <p14:tracePt t="34694" x="4929188" y="1616075"/>
          <p14:tracePt t="34711" x="4919663" y="1616075"/>
          <p14:tracePt t="34756" x="4911725" y="1616075"/>
          <p14:tracePt t="35036" x="4919663" y="1616075"/>
          <p14:tracePt t="35052" x="4929188" y="1616075"/>
          <p14:tracePt t="35061" x="4946650" y="1616075"/>
          <p14:tracePt t="35074" x="5037138" y="1616075"/>
          <p14:tracePt t="35087" x="5295900" y="1625600"/>
          <p14:tracePt t="35099" x="5795963" y="1643063"/>
          <p14:tracePt t="35112" x="6384925" y="1643063"/>
          <p14:tracePt t="35127" x="6715125" y="1660525"/>
          <p14:tracePt t="35144" x="6991350" y="1670050"/>
          <p14:tracePt t="35160" x="7188200" y="1714500"/>
          <p14:tracePt t="35177" x="7491413" y="1758950"/>
          <p14:tracePt t="35193" x="7670800" y="1768475"/>
          <p14:tracePt t="35210" x="7796213" y="1785938"/>
          <p14:tracePt t="35227" x="8161338" y="1847850"/>
          <p14:tracePt t="35243" x="8277225" y="1874838"/>
          <p14:tracePt t="35260" x="8394700" y="1893888"/>
          <p14:tracePt t="35277" x="8491538" y="1919288"/>
          <p14:tracePt t="35293" x="8670925" y="1965325"/>
          <p14:tracePt t="35310" x="8697913" y="1965325"/>
          <p14:tracePt t="35557" x="8705850" y="1965325"/>
          <p14:tracePt t="35569" x="8742363" y="1965325"/>
          <p14:tracePt t="35582" x="8840788" y="1965325"/>
          <p14:tracePt t="35595" x="9028113" y="1955800"/>
          <p14:tracePt t="35609" x="9348788" y="1955800"/>
          <p14:tracePt t="35626" x="9599613" y="1955800"/>
          <p14:tracePt t="35643" x="9698038" y="1955800"/>
          <p14:tracePt t="35659" x="9777413" y="1955800"/>
          <p14:tracePt t="35676" x="9813925" y="1955800"/>
          <p14:tracePt t="35692" x="9875838" y="1955800"/>
          <p14:tracePt t="35709" x="10045700" y="1955800"/>
          <p14:tracePt t="35726" x="10109200" y="1955800"/>
          <p14:tracePt t="35742" x="10134600" y="1955800"/>
          <p14:tracePt t="35759" x="10161588" y="1955800"/>
          <p14:tracePt t="35776" x="10171113" y="1955800"/>
          <p14:tracePt t="35798" x="10180638" y="1955800"/>
          <p14:tracePt t="35811" x="10188575" y="1955800"/>
          <p14:tracePt t="35826" x="10206038" y="1955800"/>
          <p14:tracePt t="35842" x="10242550" y="1955800"/>
          <p14:tracePt t="35859" x="10296525" y="1955800"/>
          <p14:tracePt t="35861" x="10331450" y="1955800"/>
          <p14:tracePt t="35875" x="10367963" y="1955800"/>
          <p14:tracePt t="35892" x="10412413" y="1955800"/>
          <p14:tracePt t="35909" x="10447338" y="1955800"/>
          <p14:tracePt t="35926" x="10510838" y="1955800"/>
          <p14:tracePt t="35942" x="10545763" y="1955800"/>
          <p14:tracePt t="35959" x="10599738" y="1955800"/>
          <p14:tracePt t="35975" x="10688638" y="1955800"/>
          <p14:tracePt t="35992" x="10715625" y="1955800"/>
          <p14:tracePt t="36009" x="10733088" y="1955800"/>
          <p14:tracePt t="36025" x="10742613" y="1955800"/>
          <p14:tracePt t="36042" x="10814050" y="1946275"/>
          <p14:tracePt t="36059" x="10875963" y="1946275"/>
          <p14:tracePt t="36075" x="10974388" y="1946275"/>
          <p14:tracePt t="36092" x="11117263" y="1919288"/>
          <p14:tracePt t="36108" x="11188700" y="1893888"/>
          <p14:tracePt t="36125" x="11215688" y="1866900"/>
          <p14:tracePt t="36142" x="11260138" y="1830388"/>
          <p14:tracePt t="36158" x="11260138" y="1785938"/>
          <p14:tracePt t="36175" x="11269663" y="1741488"/>
          <p14:tracePt t="36192" x="11269663" y="1616075"/>
          <p14:tracePt t="36208" x="11260138" y="1571625"/>
          <p14:tracePt t="36225" x="11252200" y="1554163"/>
          <p14:tracePt t="36242" x="11233150" y="1536700"/>
          <p14:tracePt t="36258" x="11206163" y="1527175"/>
          <p14:tracePt t="36275" x="11161713" y="1517650"/>
          <p14:tracePt t="36291" x="11090275" y="1509713"/>
          <p14:tracePt t="36308" x="10974388" y="1509713"/>
          <p14:tracePt t="36325" x="10920413" y="1509713"/>
          <p14:tracePt t="36341" x="10895013" y="1509713"/>
          <p14:tracePt t="36358" x="10858500" y="1509713"/>
          <p14:tracePt t="36374" x="10848975" y="1509713"/>
          <p14:tracePt t="36391" x="10841038" y="1509713"/>
          <p14:tracePt t="36408" x="10787063" y="1527175"/>
          <p14:tracePt t="36424" x="10760075" y="1544638"/>
          <p14:tracePt t="36441" x="10752138" y="1554163"/>
          <p14:tracePt t="36458" x="10715625" y="1589088"/>
          <p14:tracePt t="36474" x="10688638" y="1633538"/>
          <p14:tracePt t="36491" x="10680700" y="1660525"/>
          <p14:tracePt t="36508" x="10653713" y="1704975"/>
          <p14:tracePt t="36524" x="10634663" y="1724025"/>
          <p14:tracePt t="36541" x="10634663" y="1731963"/>
          <p14:tracePt t="36558" x="10634663" y="1751013"/>
          <p14:tracePt t="36574" x="10634663" y="1758950"/>
          <p14:tracePt t="36597" x="10634663" y="1768475"/>
          <p14:tracePt t="36610" x="10634663" y="1776413"/>
          <p14:tracePt t="36635" x="10680700" y="1795463"/>
          <p14:tracePt t="36648" x="10769600" y="1812925"/>
          <p14:tracePt t="36660" x="10848975" y="1839913"/>
          <p14:tracePt t="36674" x="10920413" y="1866900"/>
          <p14:tracePt t="36690" x="10983913" y="1874838"/>
          <p14:tracePt t="36707" x="11037888" y="1884363"/>
          <p14:tracePt t="36724" x="11144250" y="1884363"/>
          <p14:tracePt t="36741" x="11188700" y="1884363"/>
          <p14:tracePt t="36757" x="11215688" y="1884363"/>
          <p14:tracePt t="36774" x="11242675" y="1884363"/>
          <p14:tracePt t="36790" x="11252200" y="1884363"/>
          <p14:tracePt t="36825" x="11252200" y="1874838"/>
          <p14:tracePt t="36851" x="11260138" y="1866900"/>
          <p14:tracePt t="36876" x="11260138" y="1847850"/>
          <p14:tracePt t="36889" x="11269663" y="1839913"/>
          <p14:tracePt t="36901" x="11269663" y="1803400"/>
          <p14:tracePt t="36914" x="11269663" y="1751013"/>
          <p14:tracePt t="36927" x="11269663" y="1679575"/>
          <p14:tracePt t="36941" x="11269663" y="1625600"/>
          <p14:tracePt t="36957" x="11242675" y="1562100"/>
          <p14:tracePt t="36973" x="11206163" y="1527175"/>
          <p14:tracePt t="36990" x="11144250" y="1490663"/>
          <p14:tracePt t="37007" x="11126788" y="1473200"/>
          <p14:tracePt t="37023" x="11099800" y="1473200"/>
          <p14:tracePt t="37040" x="11072813" y="1473200"/>
          <p14:tracePt t="37041" x="11028363" y="1465263"/>
          <p14:tracePt t="37056" x="10912475" y="1465263"/>
          <p14:tracePt t="37073" x="10804525" y="1465263"/>
          <p14:tracePt t="37090" x="10688638" y="1465263"/>
          <p14:tracePt t="37106" x="10518775" y="1465263"/>
          <p14:tracePt t="37123" x="10491788" y="1465263"/>
          <p14:tracePt t="37142" x="10483850" y="1465263"/>
          <p14:tracePt t="37157" x="10474325" y="1465263"/>
          <p14:tracePt t="37173" x="10456863" y="1465263"/>
          <p14:tracePt t="37190" x="10420350" y="1465263"/>
          <p14:tracePt t="37206" x="10331450" y="1517650"/>
          <p14:tracePt t="37223" x="10287000" y="1554163"/>
          <p14:tracePt t="37240" x="10260013" y="1589088"/>
          <p14:tracePt t="37257" x="10233025" y="1616075"/>
          <p14:tracePt t="37273" x="10233025" y="1625600"/>
          <p14:tracePt t="37289" x="10233025" y="1633538"/>
          <p14:tracePt t="37306" x="10225088" y="1652588"/>
          <p14:tracePt t="37322" x="10215563" y="1697038"/>
          <p14:tracePt t="37339" x="10215563" y="1704975"/>
          <p14:tracePt t="37356" x="10215563" y="1724025"/>
          <p14:tracePt t="37373" x="10215563" y="1741488"/>
          <p14:tracePt t="37390" x="10215563" y="1751013"/>
          <p14:tracePt t="37406" x="10215563" y="1758950"/>
          <p14:tracePt t="37422" x="10252075" y="1795463"/>
          <p14:tracePt t="37439" x="10313988" y="1822450"/>
          <p14:tracePt t="37456" x="10385425" y="1857375"/>
          <p14:tracePt t="37473" x="10510838" y="1946275"/>
          <p14:tracePt t="37489" x="10563225" y="1973263"/>
          <p14:tracePt t="37506" x="10609263" y="1982788"/>
          <p14:tracePt t="37522" x="10661650" y="1990725"/>
          <p14:tracePt t="37539" x="10796588" y="2009775"/>
          <p14:tracePt t="37556" x="10858500" y="2009775"/>
          <p14:tracePt t="37572" x="10912475" y="2009775"/>
          <p14:tracePt t="37590" x="11018838" y="1990725"/>
          <p14:tracePt t="37605" x="11055350" y="1973263"/>
          <p14:tracePt t="37622" x="11099800" y="1946275"/>
          <p14:tracePt t="37639" x="11161713" y="1911350"/>
          <p14:tracePt t="37655" x="11171238" y="1893888"/>
          <p14:tracePt t="37672" x="11188700" y="1893888"/>
          <p14:tracePt t="37689" x="11206163" y="1866900"/>
          <p14:tracePt t="37705" x="11215688" y="1857375"/>
          <p14:tracePt t="37722" x="11225213" y="1847850"/>
          <p14:tracePt t="37739" x="11233150" y="1839913"/>
          <p14:tracePt t="37755" x="11233150" y="1822450"/>
          <p14:tracePt t="37772" x="11233150" y="1812925"/>
          <p14:tracePt t="37789" x="11242675" y="1785938"/>
          <p14:tracePt t="37790" x="11242675" y="1758950"/>
          <p14:tracePt t="37805" x="11242675" y="1714500"/>
          <p14:tracePt t="37822" x="11242675" y="1670050"/>
          <p14:tracePt t="37838" x="11242675" y="1633538"/>
          <p14:tracePt t="37855" x="11242675" y="1598613"/>
          <p14:tracePt t="37872" x="11225213" y="1598613"/>
          <p14:tracePt t="37888" x="11206163" y="1581150"/>
          <p14:tracePt t="37905" x="11171238" y="1562100"/>
          <p14:tracePt t="37922" x="11161713" y="1554163"/>
          <p14:tracePt t="37938" x="11144250" y="1554163"/>
          <p14:tracePt t="37955" x="11109325" y="1544638"/>
          <p14:tracePt t="37971" x="11072813" y="1544638"/>
          <p14:tracePt t="37988" x="11001375" y="1544638"/>
          <p14:tracePt t="38005" x="10715625" y="1544638"/>
          <p14:tracePt t="38021" x="10634663" y="1544638"/>
          <p14:tracePt t="38039" x="10582275" y="1544638"/>
          <p14:tracePt t="38055" x="10572750" y="1544638"/>
          <p14:tracePt t="38071" x="10555288" y="1544638"/>
          <p14:tracePt t="38088" x="10545763" y="1544638"/>
          <p14:tracePt t="38105" x="10537825" y="1544638"/>
          <p14:tracePt t="38121" x="10501313" y="1544638"/>
          <p14:tracePt t="38138" x="10474325" y="1544638"/>
          <p14:tracePt t="38154" x="10439400" y="1554163"/>
          <p14:tracePt t="38171" x="10402888" y="1581150"/>
          <p14:tracePt t="38188" x="10385425" y="1598613"/>
          <p14:tracePt t="38204" x="10367963" y="1616075"/>
          <p14:tracePt t="38221" x="10340975" y="1687513"/>
          <p14:tracePt t="38238" x="10323513" y="1714500"/>
          <p14:tracePt t="38254" x="10323513" y="1741488"/>
          <p14:tracePt t="38271" x="10323513" y="1758950"/>
          <p14:tracePt t="38287" x="10323513" y="1768475"/>
          <p14:tracePt t="38335" x="10323513" y="1776413"/>
          <p14:tracePt t="38348" x="10323513" y="1785938"/>
          <p14:tracePt t="38361" x="10331450" y="1785938"/>
          <p14:tracePt t="38373" x="10385425" y="1803400"/>
          <p14:tracePt t="38387" x="10439400" y="1830388"/>
          <p14:tracePt t="38404" x="10491788" y="1847850"/>
          <p14:tracePt t="38421" x="10555288" y="1884363"/>
          <p14:tracePt t="38437" x="10653713" y="1938338"/>
          <p14:tracePt t="38454" x="10706100" y="1955800"/>
          <p14:tracePt t="38471" x="10769600" y="1973263"/>
          <p14:tracePt t="38488" x="10848975" y="1990725"/>
          <p14:tracePt t="38504" x="10868025" y="1990725"/>
          <p14:tracePt t="38520" x="10885488" y="1990725"/>
          <p14:tracePt t="38537" x="10902950" y="1990725"/>
          <p14:tracePt t="38554" x="10956925" y="1973263"/>
          <p14:tracePt t="38570" x="10974388" y="1955800"/>
          <p14:tracePt t="38587" x="11018838" y="1946275"/>
          <p14:tracePt t="38604" x="11090275" y="1919288"/>
          <p14:tracePt t="38620" x="11109325" y="1901825"/>
          <p14:tracePt t="38637" x="11126788" y="1901825"/>
          <p14:tracePt t="38654" x="11153775" y="1884363"/>
          <p14:tracePt t="38670" x="11161713" y="1874838"/>
          <p14:tracePt t="38687" x="11171238" y="1866900"/>
          <p14:tracePt t="38704" x="11188700" y="1822450"/>
          <p14:tracePt t="38720" x="11188700" y="1785938"/>
          <p14:tracePt t="38737" x="11198225" y="1751013"/>
          <p14:tracePt t="38753" x="11206163" y="1714500"/>
          <p14:tracePt t="38754" x="11206163" y="1679575"/>
          <p14:tracePt t="38770" x="11206163" y="1660525"/>
          <p14:tracePt t="38786" x="11206163" y="1652588"/>
          <p14:tracePt t="38803" x="11206163" y="1625600"/>
          <p14:tracePt t="38820" x="11198225" y="1616075"/>
          <p14:tracePt t="38836" x="11188700" y="1608138"/>
          <p14:tracePt t="38853" x="11171238" y="1598613"/>
          <p14:tracePt t="38870" x="11134725" y="1589088"/>
          <p14:tracePt t="38886" x="11109325" y="1589088"/>
          <p14:tracePt t="38903" x="11072813" y="1581150"/>
          <p14:tracePt t="38921" x="11010900" y="1571625"/>
          <p14:tracePt t="38936" x="10966450" y="1571625"/>
          <p14:tracePt t="38953" x="10902950" y="1571625"/>
          <p14:tracePt t="38970" x="10752138" y="1571625"/>
          <p14:tracePt t="38986" x="10688638" y="1571625"/>
          <p14:tracePt t="39002" x="10644188" y="1571625"/>
          <p14:tracePt t="39019" x="10617200" y="1571625"/>
          <p14:tracePt t="39036" x="10563225" y="1571625"/>
          <p14:tracePt t="39053" x="10537825" y="1571625"/>
          <p14:tracePt t="39070" x="10528300" y="1571625"/>
          <p14:tracePt t="39086" x="10491788" y="1571625"/>
          <p14:tracePt t="39103" x="10474325" y="1571625"/>
          <p14:tracePt t="39119" x="10439400" y="1571625"/>
          <p14:tracePt t="39136" x="10385425" y="1598613"/>
          <p14:tracePt t="39152" x="10358438" y="1625600"/>
          <p14:tracePt t="39169" x="10348913" y="1633538"/>
          <p14:tracePt t="39186" x="10323513" y="1679575"/>
          <p14:tracePt t="39202" x="10304463" y="1687513"/>
          <p14:tracePt t="39219" x="10304463" y="1704975"/>
          <p14:tracePt t="39236" x="10296525" y="1714500"/>
          <p14:tracePt t="39253" x="10296525" y="1724025"/>
          <p14:tracePt t="39269" x="10296525" y="1731963"/>
          <p14:tracePt t="39287" x="10296525" y="1741488"/>
          <p14:tracePt t="39302" x="10296525" y="1751013"/>
          <p14:tracePt t="39325" x="10296525" y="1758950"/>
          <p14:tracePt t="39338" x="10296525" y="1768475"/>
          <p14:tracePt t="39352" x="10304463" y="1776413"/>
          <p14:tracePt t="39369" x="10323513" y="1776413"/>
          <p14:tracePt t="39386" x="10348913" y="1795463"/>
          <p14:tracePt t="39402" x="10483850" y="1830388"/>
          <p14:tracePt t="39419" x="10537825" y="1847850"/>
          <p14:tracePt t="39435" x="10572750" y="1857375"/>
          <p14:tracePt t="39452" x="10644188" y="1866900"/>
          <p14:tracePt t="39469" x="10671175" y="1874838"/>
          <p14:tracePt t="39485" x="10715625" y="1874838"/>
          <p14:tracePt t="39502" x="10769600" y="1874838"/>
          <p14:tracePt t="39518" x="10858500" y="1874838"/>
          <p14:tracePt t="39535" x="10902950" y="1874838"/>
          <p14:tracePt t="39552" x="10929938" y="1874838"/>
          <p14:tracePt t="39568" x="11010900" y="1874838"/>
          <p14:tracePt t="39585" x="11045825" y="1866900"/>
          <p14:tracePt t="39601" x="11099800" y="1847850"/>
          <p14:tracePt t="39618" x="11171238" y="1812925"/>
          <p14:tracePt t="39635" x="11188700" y="1803400"/>
          <p14:tracePt t="39652" x="11188700" y="1795463"/>
          <p14:tracePt t="39668" x="11198225" y="1785938"/>
          <p14:tracePt t="39693" x="11198225" y="1776413"/>
          <p14:tracePt t="39719" x="11198225" y="1768475"/>
          <p14:tracePt t="39744" x="11198225" y="1758950"/>
          <p14:tracePt t="39757" x="11198225" y="1741488"/>
          <p14:tracePt t="39782" x="11198225" y="1724025"/>
          <p14:tracePt t="39795" x="11198225" y="1704975"/>
          <p14:tracePt t="39808" x="11188700" y="1704975"/>
          <p14:tracePt t="39820" x="11180763" y="1687513"/>
          <p14:tracePt t="39834" x="11161713" y="1679575"/>
          <p14:tracePt t="39851" x="11153775" y="1670050"/>
          <p14:tracePt t="39868" x="11144250" y="1660525"/>
          <p14:tracePt t="39884" x="11117263" y="1633538"/>
          <p14:tracePt t="39901" x="11090275" y="1633538"/>
          <p14:tracePt t="39918" x="11082338" y="1625600"/>
          <p14:tracePt t="39934" x="11045825" y="1616075"/>
          <p14:tracePt t="39951" x="10991850" y="1608138"/>
          <p14:tracePt t="39968" x="10929938" y="1598613"/>
          <p14:tracePt t="39984" x="10868025" y="1598613"/>
          <p14:tracePt t="40001" x="10752138" y="1598613"/>
          <p14:tracePt t="40017" x="10706100" y="1598613"/>
          <p14:tracePt t="40034" x="10680700" y="1598613"/>
          <p14:tracePt t="40051" x="10634663" y="1598613"/>
          <p14:tracePt t="40067" x="10609263" y="1598613"/>
          <p14:tracePt t="40084" x="10555288" y="1598613"/>
          <p14:tracePt t="40101" x="10429875" y="1598613"/>
          <p14:tracePt t="40117" x="10375900" y="1598613"/>
          <p14:tracePt t="40134" x="10331450" y="1598613"/>
          <p14:tracePt t="40151" x="10296525" y="1608138"/>
          <p14:tracePt t="40167" x="10287000" y="1608138"/>
          <p14:tracePt t="40184" x="10277475" y="1608138"/>
          <p14:tracePt t="40201" x="10269538" y="1625600"/>
          <p14:tracePt t="40217" x="10260013" y="1625600"/>
          <p14:tracePt t="40234" x="10260013" y="1633538"/>
          <p14:tracePt t="40250" x="10260013" y="1643063"/>
          <p14:tracePt t="40251" x="10260013" y="1652588"/>
          <p14:tracePt t="40267" x="10260013" y="1660525"/>
          <p14:tracePt t="40284" x="10260013" y="1697038"/>
          <p14:tracePt t="40300" x="10260013" y="1714500"/>
          <p14:tracePt t="40317" x="10260013" y="1758950"/>
          <p14:tracePt t="40334" x="10260013" y="1776413"/>
          <p14:tracePt t="40350" x="10260013" y="1795463"/>
          <p14:tracePt t="40367" x="10260013" y="1830388"/>
          <p14:tracePt t="40383" x="10260013" y="1839913"/>
          <p14:tracePt t="40400" x="10287000" y="1857375"/>
          <p14:tracePt t="40417" x="10313988" y="1884363"/>
          <p14:tracePt t="40433" x="10348913" y="1893888"/>
          <p14:tracePt t="40450" x="10375900" y="1911350"/>
          <p14:tracePt t="40467" x="10501313" y="1946275"/>
          <p14:tracePt t="40483" x="10582275" y="1965325"/>
          <p14:tracePt t="40500" x="10644188" y="1973263"/>
          <p14:tracePt t="40517" x="10698163" y="1982788"/>
          <p14:tracePt t="40533" x="10823575" y="1990725"/>
          <p14:tracePt t="40550" x="10875963" y="1990725"/>
          <p14:tracePt t="40566" x="10929938" y="1990725"/>
          <p14:tracePt t="40583" x="11018838" y="1990725"/>
          <p14:tracePt t="40600" x="11072813" y="1973263"/>
          <p14:tracePt t="40616" x="11126788" y="1955800"/>
          <p14:tracePt t="40633" x="11242675" y="1901825"/>
          <p14:tracePt t="40650" x="11296650" y="1893888"/>
          <p14:tracePt t="40666" x="11323638" y="1874838"/>
          <p14:tracePt t="40683" x="11368088" y="1857375"/>
          <p14:tracePt t="40700" x="11376025" y="1857375"/>
          <p14:tracePt t="40716" x="11376025" y="1847850"/>
          <p14:tracePt t="40733" x="11385550" y="1847850"/>
          <p14:tracePt t="40749" x="11385550" y="1839913"/>
          <p14:tracePt t="40766" x="11385550" y="1830388"/>
          <p14:tracePt t="40783" x="11395075" y="1812925"/>
          <p14:tracePt t="40799" x="11403013" y="1731963"/>
          <p14:tracePt t="40816" x="11403013" y="1679575"/>
          <p14:tracePt t="40833" x="11403013" y="1633538"/>
          <p14:tracePt t="40849" x="11395075" y="1554163"/>
          <p14:tracePt t="40866" x="11376025" y="1517650"/>
          <p14:tracePt t="40883" x="11358563" y="1509713"/>
          <p14:tracePt t="40899" x="11296650" y="1482725"/>
          <p14:tracePt t="40916" x="11269663" y="1465263"/>
          <p14:tracePt t="40932" x="11215688" y="1446213"/>
          <p14:tracePt t="40949" x="11109325" y="1438275"/>
          <p14:tracePt t="40966" x="11028363" y="1438275"/>
          <p14:tracePt t="40982" x="10956925" y="1438275"/>
          <p14:tracePt t="40999" x="10823575" y="1438275"/>
          <p14:tracePt t="41015" x="10752138" y="1438275"/>
          <p14:tracePt t="41032" x="10680700" y="1438275"/>
          <p14:tracePt t="41049" x="10599738" y="1438275"/>
          <p14:tracePt t="41066" x="10528300" y="1438275"/>
          <p14:tracePt t="41082" x="10510838" y="1438275"/>
          <p14:tracePt t="41101" x="10501313" y="1438275"/>
          <p14:tracePt t="41165" x="10491788" y="1438275"/>
          <p14:tracePt t="41178" x="10491788" y="1446213"/>
          <p14:tracePt t="41203" x="10483850" y="1446213"/>
          <p14:tracePt t="41216" x="10483850" y="1455738"/>
          <p14:tracePt t="41241" x="10474325" y="1465263"/>
          <p14:tracePt t="41254" x="10466388" y="1473200"/>
          <p14:tracePt t="41266" x="10456863" y="1482725"/>
          <p14:tracePt t="41279" x="10439400" y="1500188"/>
          <p14:tracePt t="41292" x="10420350" y="1517650"/>
          <p14:tracePt t="41304" x="10394950" y="1562100"/>
          <p14:tracePt t="41317" x="10367963" y="1608138"/>
          <p14:tracePt t="42181" x="10358438" y="1608138"/>
          <p14:tracePt t="42194" x="10340975" y="1608138"/>
          <p14:tracePt t="42207" x="10304463" y="1608138"/>
          <p14:tracePt t="42219" x="10215563" y="1608138"/>
          <p14:tracePt t="42232" x="10099675" y="1608138"/>
          <p14:tracePt t="42246" x="9912350" y="1608138"/>
          <p14:tracePt t="42263" x="9688513" y="1608138"/>
          <p14:tracePt t="42280" x="9483725" y="1616075"/>
          <p14:tracePt t="42296" x="9215438" y="1643063"/>
          <p14:tracePt t="42313" x="9099550" y="1652588"/>
          <p14:tracePt t="42330" x="8974138" y="1660525"/>
          <p14:tracePt t="42347" x="8804275" y="1679575"/>
          <p14:tracePt t="42363" x="8742363" y="1687513"/>
          <p14:tracePt t="42380" x="8724900" y="1687513"/>
          <p14:tracePt t="42397" x="8705850" y="1687513"/>
          <p14:tracePt t="42413" x="8697913" y="1687513"/>
          <p14:tracePt t="42727" x="8680450" y="1687513"/>
          <p14:tracePt t="42740" x="8643938" y="1687513"/>
          <p14:tracePt t="42752" x="8582025" y="1687513"/>
          <p14:tracePt t="42765" x="8528050" y="1687513"/>
          <p14:tracePt t="42779" x="8501063" y="1687513"/>
          <p14:tracePt t="42796" x="8483600" y="1687513"/>
          <p14:tracePt t="42812" x="8466138" y="1687513"/>
          <p14:tracePt t="42829" x="8447088" y="1687513"/>
          <p14:tracePt t="42845" x="8439150" y="1687513"/>
          <p14:tracePt t="42862" x="8420100" y="1697038"/>
          <p14:tracePt t="42879" x="8394700" y="1704975"/>
          <p14:tracePt t="42895" x="8358188" y="1714500"/>
          <p14:tracePt t="42912" x="8348663" y="1714500"/>
          <p14:tracePt t="42929" x="8340725" y="1724025"/>
          <p14:tracePt t="42969" x="8331200" y="1724025"/>
          <p14:tracePt t="42994" x="8323263" y="1724025"/>
          <p14:tracePt t="43019" x="8304213" y="1724025"/>
          <p14:tracePt t="43032" x="8304213" y="1731963"/>
          <p14:tracePt t="43070" x="8296275" y="1731963"/>
          <p14:tracePt t="43146" x="8286750" y="1731963"/>
          <p14:tracePt t="43184" x="8277225" y="1741488"/>
          <p14:tracePt t="43210" x="8269288" y="1751013"/>
          <p14:tracePt t="43222" x="8251825" y="1758950"/>
          <p14:tracePt t="43235" x="8242300" y="1768475"/>
          <p14:tracePt t="43248" x="8232775" y="1776413"/>
          <p14:tracePt t="43261" x="8224838" y="1785938"/>
          <p14:tracePt t="43278" x="8215313" y="1785938"/>
          <p14:tracePt t="43294" x="8205788" y="1785938"/>
          <p14:tracePt t="43311" x="8197850" y="1795463"/>
          <p14:tracePt t="43328" x="8197850" y="1803400"/>
          <p14:tracePt t="43374" x="8188325" y="1803400"/>
          <p14:tracePt t="43426" x="8170863" y="1803400"/>
          <p14:tracePt t="43451" x="8153400" y="1803400"/>
          <p14:tracePt t="43463" x="8134350" y="1803400"/>
          <p14:tracePt t="43476" x="8126413" y="1803400"/>
          <p14:tracePt t="43489" x="8108950" y="1812925"/>
          <p14:tracePt t="43502" x="8089900" y="1822450"/>
          <p14:tracePt t="43514" x="8081963" y="1822450"/>
          <p14:tracePt t="43540" x="8062913" y="1822450"/>
          <p14:tracePt t="43565" x="8054975" y="1822450"/>
          <p14:tracePt t="43972" x="8045450" y="1822450"/>
          <p14:tracePt t="43985" x="8037513" y="1822450"/>
          <p14:tracePt t="43997" x="8018463" y="1822450"/>
          <p14:tracePt t="44010" x="7966075" y="1822450"/>
          <p14:tracePt t="44026" x="7939088" y="1822450"/>
          <p14:tracePt t="44043" x="7912100" y="1822450"/>
          <p14:tracePt t="44060" x="7894638" y="1822450"/>
          <p14:tracePt t="44063" x="7875588" y="1822450"/>
          <p14:tracePt t="44076" x="7867650" y="1822450"/>
          <p14:tracePt t="44099" x="7858125" y="1822450"/>
          <p14:tracePt t="44112" x="7840663" y="1822450"/>
          <p14:tracePt t="44126" x="7831138" y="1822450"/>
          <p14:tracePt t="44143" x="7813675" y="1822450"/>
          <p14:tracePt t="44160" x="7786688" y="1822450"/>
          <p14:tracePt t="44176" x="7732713" y="1822450"/>
          <p14:tracePt t="44193" x="7715250" y="1822450"/>
          <p14:tracePt t="44209" x="7705725" y="1822450"/>
          <p14:tracePt t="44226" x="7680325" y="1822450"/>
          <p14:tracePt t="44243" x="7670800" y="1822450"/>
          <p14:tracePt t="44264" x="7661275" y="1822450"/>
          <p14:tracePt t="44289" x="7653338" y="1822450"/>
          <p14:tracePt t="44302" x="7643813" y="1822450"/>
          <p14:tracePt t="44327" x="7634288" y="1822450"/>
          <p14:tracePt t="44352" x="7626350" y="1822450"/>
          <p14:tracePt t="44416" x="7616825" y="1822450"/>
          <p14:tracePt t="44455" x="7608888" y="1822450"/>
          <p14:tracePt t="44937" x="7608888" y="1830388"/>
          <p14:tracePt t="45319" x="7616825" y="1830388"/>
          <p14:tracePt t="45344" x="7626350" y="1830388"/>
          <p14:tracePt t="45357" x="7634288" y="1830388"/>
          <p14:tracePt t="45370" x="7670800" y="1830388"/>
          <p14:tracePt t="45382" x="7759700" y="1847850"/>
          <p14:tracePt t="45394" x="7875588" y="1857375"/>
          <p14:tracePt t="45408" x="7974013" y="1866900"/>
          <p14:tracePt t="45424" x="8089900" y="1893888"/>
          <p14:tracePt t="45440" x="8153400" y="1901825"/>
          <p14:tracePt t="45457" x="8215313" y="1911350"/>
          <p14:tracePt t="45474" x="8269288" y="1928813"/>
          <p14:tracePt t="45490" x="8286750" y="1938338"/>
          <p14:tracePt t="45507" x="8296275" y="1946275"/>
          <p14:tracePt t="45524" x="8323263" y="1955800"/>
          <p14:tracePt t="46030" x="8304213" y="1955800"/>
          <p14:tracePt t="46043" x="8269288" y="1955800"/>
          <p14:tracePt t="46056" x="8161338" y="1955800"/>
          <p14:tracePt t="46068" x="8027988" y="1946275"/>
          <p14:tracePt t="46081" x="7823200" y="1928813"/>
          <p14:tracePt t="46093" x="7616825" y="1919288"/>
          <p14:tracePt t="46106" x="7456488" y="1911350"/>
          <p14:tracePt t="46122" x="7304088" y="1911350"/>
          <p14:tracePt t="46139" x="7188200" y="1901825"/>
          <p14:tracePt t="46156" x="7099300" y="1901825"/>
          <p14:tracePt t="46172" x="6991350" y="1901825"/>
          <p14:tracePt t="46189" x="6929438" y="1901825"/>
          <p14:tracePt t="46206" x="6875463" y="1901825"/>
          <p14:tracePt t="46223" x="6759575" y="1901825"/>
          <p14:tracePt t="46239" x="6715125" y="1893888"/>
          <p14:tracePt t="46256" x="6680200" y="1893888"/>
          <p14:tracePt t="46273" x="6626225" y="1893888"/>
          <p14:tracePt t="46289" x="6608763" y="1893888"/>
          <p14:tracePt t="46305" x="6562725" y="1884363"/>
          <p14:tracePt t="46322" x="6527800" y="1884363"/>
          <p14:tracePt t="46339" x="6510338" y="1884363"/>
          <p14:tracePt t="46355" x="6500813" y="1884363"/>
          <p14:tracePt t="46372" x="6473825" y="1884363"/>
          <p14:tracePt t="46389" x="6465888" y="1884363"/>
          <p14:tracePt t="46665" x="6456363" y="1884363"/>
          <p14:tracePt t="46677" x="6438900" y="1884363"/>
          <p14:tracePt t="46690" x="6402388" y="1884363"/>
          <p14:tracePt t="46703" x="6323013" y="1884363"/>
          <p14:tracePt t="46715" x="6224588" y="1884363"/>
          <p14:tracePt t="46728" x="6089650" y="1884363"/>
          <p14:tracePt t="46741" x="6018213" y="1884363"/>
          <p14:tracePt t="46755" x="5991225" y="1884363"/>
          <p14:tracePt t="46771" x="5956300" y="1884363"/>
          <p14:tracePt t="46788" x="5946775" y="1884363"/>
          <p14:tracePt t="46805" x="5902325" y="1884363"/>
          <p14:tracePt t="46821" x="5884863" y="1884363"/>
          <p14:tracePt t="46838" x="5867400" y="1884363"/>
          <p14:tracePt t="46855" x="5840413" y="1884363"/>
          <p14:tracePt t="46871" x="5813425" y="1884363"/>
          <p14:tracePt t="46887" x="5776913" y="1884363"/>
          <p14:tracePt t="46904" x="5751513" y="1884363"/>
          <p14:tracePt t="46921" x="5670550" y="1884363"/>
          <p14:tracePt t="46938" x="5643563" y="1884363"/>
          <p14:tracePt t="46954" x="5626100" y="1884363"/>
          <p14:tracePt t="46971" x="5581650" y="1884363"/>
          <p14:tracePt t="46987" x="5554663" y="1884363"/>
          <p14:tracePt t="47004" x="5527675" y="1884363"/>
          <p14:tracePt t="47023" x="5456238" y="1884363"/>
          <p14:tracePt t="47037" x="5394325" y="1884363"/>
          <p14:tracePt t="47054" x="5268913" y="1884363"/>
          <p14:tracePt t="47071" x="4483100" y="1884363"/>
          <p14:tracePt t="47087" x="4037013" y="1893888"/>
          <p14:tracePt t="47104" x="3857625" y="1893888"/>
          <p14:tracePt t="47121" x="3848100" y="1893888"/>
          <p14:tracePt t="47121" x="3840163" y="1893888"/>
          <p14:tracePt t="47137" x="3830638" y="1893888"/>
          <p14:tracePt t="47350" x="3848100" y="1893888"/>
          <p14:tracePt t="47375" x="3867150" y="1893888"/>
          <p14:tracePt t="47388" x="3875088" y="1893888"/>
          <p14:tracePt t="47400" x="3884613" y="1893888"/>
          <p14:tracePt t="47413" x="3919538" y="1893888"/>
          <p14:tracePt t="47426" x="4017963" y="1911350"/>
          <p14:tracePt t="47439" x="4224338" y="1919288"/>
          <p14:tracePt t="47453" x="4625975" y="1938338"/>
          <p14:tracePt t="47470" x="5018088" y="1938338"/>
          <p14:tracePt t="47487" x="5465763" y="1938338"/>
          <p14:tracePt t="47503" x="6134100" y="1938338"/>
          <p14:tracePt t="47520" x="6562725" y="1938338"/>
          <p14:tracePt t="47536" x="7108825" y="1973263"/>
          <p14:tracePt t="47554" x="8394700" y="2125663"/>
          <p14:tracePt t="47570" x="8885238" y="2251075"/>
          <p14:tracePt t="47586" x="9340850" y="2438400"/>
          <p14:tracePt t="47604" x="9634538" y="2598738"/>
          <p14:tracePt t="47619" x="9661525" y="2616200"/>
          <p14:tracePt t="47637" x="9680575" y="2625725"/>
          <p14:tracePt t="47921" x="9698038" y="2616200"/>
          <p14:tracePt t="47934" x="9742488" y="2581275"/>
          <p14:tracePt t="47947" x="9796463" y="2536825"/>
          <p14:tracePt t="47959" x="9840913" y="2500313"/>
          <p14:tracePt t="47972" x="9875838" y="2473325"/>
          <p14:tracePt t="47986" x="9902825" y="2465388"/>
          <p14:tracePt t="48002" x="9912350" y="2455863"/>
          <p14:tracePt t="48019" x="9929813" y="2446338"/>
          <p14:tracePt t="48036" x="9966325" y="2438400"/>
          <p14:tracePt t="48052" x="10001250" y="2438400"/>
          <p14:tracePt t="48069" x="10037763" y="2428875"/>
          <p14:tracePt t="48086" x="10082213" y="2419350"/>
          <p14:tracePt t="48102" x="10099675" y="2419350"/>
          <p14:tracePt t="48119" x="10117138" y="2419350"/>
          <p14:tracePt t="48135" x="10134600" y="2419350"/>
          <p14:tracePt t="48138" x="10144125" y="2411413"/>
          <p14:tracePt t="48152" x="10153650" y="2411413"/>
          <p14:tracePt t="48168" x="10171113" y="2401888"/>
          <p14:tracePt t="48185" x="10188575" y="2401888"/>
          <p14:tracePt t="48202" x="10233025" y="2393950"/>
          <p14:tracePt t="48218" x="10260013" y="2393950"/>
          <p14:tracePt t="48235" x="10277475" y="2393950"/>
          <p14:tracePt t="48252" x="10323513" y="2384425"/>
          <p14:tracePt t="48268" x="10340975" y="2374900"/>
          <p14:tracePt t="48836" x="10331450" y="2366963"/>
          <p14:tracePt t="48848" x="10304463" y="2366963"/>
          <p14:tracePt t="48861" x="10225088" y="2330450"/>
          <p14:tracePt t="48874" x="10126663" y="2312988"/>
          <p14:tracePt t="48886" x="10037763" y="2295525"/>
          <p14:tracePt t="48900" x="9974263" y="2276475"/>
          <p14:tracePt t="48917" x="9929813" y="2268538"/>
          <p14:tracePt t="48934" x="9875838" y="2259013"/>
          <p14:tracePt t="48951" x="9769475" y="2232025"/>
          <p14:tracePt t="48967" x="9742488" y="2224088"/>
          <p14:tracePt t="48984" x="9715500" y="2224088"/>
          <p14:tracePt t="49001" x="9671050" y="2205038"/>
          <p14:tracePt t="49017" x="9653588" y="2205038"/>
          <p14:tracePt t="49033" x="9644063" y="2197100"/>
          <p14:tracePt t="49050" x="9626600" y="2197100"/>
          <p14:tracePt t="49067" x="9599613" y="2197100"/>
          <p14:tracePt t="49083" x="9590088" y="2197100"/>
          <p14:tracePt t="49100" x="9572625" y="2197100"/>
          <p14:tracePt t="49117" x="9555163" y="2197100"/>
          <p14:tracePt t="49133" x="9528175" y="2197100"/>
          <p14:tracePt t="49153" x="9518650" y="2197100"/>
          <p14:tracePt t="49167" x="9510713" y="2197100"/>
          <p14:tracePt t="49191" x="9501188" y="2197100"/>
          <p14:tracePt t="49432" x="9491663" y="2197100"/>
          <p14:tracePt t="49445" x="9474200" y="2197100"/>
          <p14:tracePt t="49458" x="9420225" y="2197100"/>
          <p14:tracePt t="49471" x="9358313" y="2197100"/>
          <p14:tracePt t="49483" x="9232900" y="2197100"/>
          <p14:tracePt t="49499" x="9126538" y="2197100"/>
          <p14:tracePt t="49516" x="9010650" y="2197100"/>
          <p14:tracePt t="49533" x="8929688" y="2197100"/>
          <p14:tracePt t="49549" x="8848725" y="2197100"/>
          <p14:tracePt t="49566" x="8796338" y="2197100"/>
          <p14:tracePt t="49583" x="8732838" y="2197100"/>
          <p14:tracePt t="49599" x="8643938" y="2197100"/>
          <p14:tracePt t="49616" x="8609013" y="2197100"/>
          <p14:tracePt t="49632" x="8582025" y="2197100"/>
          <p14:tracePt t="49649" x="8555038" y="2197100"/>
          <p14:tracePt t="49666" x="8545513" y="2197100"/>
          <p14:tracePt t="49682" x="8537575" y="2197100"/>
          <p14:tracePt t="49699" x="8528050" y="2197100"/>
          <p14:tracePt t="49941" x="8501063" y="2197100"/>
          <p14:tracePt t="49953" x="8447088" y="2197100"/>
          <p14:tracePt t="49966" x="8277225" y="2187575"/>
          <p14:tracePt t="49979" x="7894638" y="2152650"/>
          <p14:tracePt t="49991" x="7446963" y="2152650"/>
          <p14:tracePt t="50004" x="7126288" y="2152650"/>
          <p14:tracePt t="50017" x="7000875" y="2152650"/>
          <p14:tracePt t="50032" x="6929438" y="2152650"/>
          <p14:tracePt t="50048" x="6831013" y="2152650"/>
          <p14:tracePt t="50065" x="6769100" y="2152650"/>
          <p14:tracePt t="50081" x="6697663" y="2152650"/>
          <p14:tracePt t="50098" x="6680200" y="2152650"/>
          <p14:tracePt t="50115" x="6661150" y="2152650"/>
          <p14:tracePt t="50131" x="6653213" y="2152650"/>
          <p14:tracePt t="50156" x="6643688" y="2152650"/>
          <p14:tracePt t="50398" x="6634163" y="2152650"/>
          <p14:tracePt t="50410" x="6626225" y="2152650"/>
          <p14:tracePt t="50423" x="6599238" y="2152650"/>
          <p14:tracePt t="50436" x="6554788" y="2152650"/>
          <p14:tracePt t="50448" x="6491288" y="2152650"/>
          <p14:tracePt t="50464" x="6429375" y="2160588"/>
          <p14:tracePt t="50481" x="6375400" y="2170113"/>
          <p14:tracePt t="50497" x="6323013" y="2179638"/>
          <p14:tracePt t="50514" x="6269038" y="2197100"/>
          <p14:tracePt t="50531" x="6215063" y="2205038"/>
          <p14:tracePt t="50547" x="6180138" y="2214563"/>
          <p14:tracePt t="50564" x="6081713" y="2232025"/>
          <p14:tracePt t="50581" x="6045200" y="2232025"/>
          <p14:tracePt t="50597" x="6027738" y="2232025"/>
          <p14:tracePt t="50614" x="5983288" y="2241550"/>
          <p14:tracePt t="50630" x="5965825" y="2251075"/>
          <p14:tracePt t="50647" x="5956300" y="2251075"/>
          <p14:tracePt t="50664" x="5938838" y="2259013"/>
          <p14:tracePt t="50680" x="5929313" y="2259013"/>
          <p14:tracePt t="50702" x="5919788" y="2259013"/>
          <p14:tracePt t="53281" x="5956300" y="2259013"/>
          <p14:tracePt t="53294" x="6027738" y="2259013"/>
          <p14:tracePt t="53307" x="6170613" y="2241550"/>
          <p14:tracePt t="53319" x="6473825" y="2187575"/>
          <p14:tracePt t="53332" x="6858000" y="2143125"/>
          <p14:tracePt t="53345" x="7224713" y="2089150"/>
          <p14:tracePt t="53359" x="7500938" y="2081213"/>
          <p14:tracePt t="53375" x="7777163" y="2081213"/>
          <p14:tracePt t="53392" x="8045450" y="2081213"/>
          <p14:tracePt t="53409" x="8724900" y="2098675"/>
          <p14:tracePt t="53425" x="9037638" y="2152650"/>
          <p14:tracePt t="53442" x="9286875" y="2205038"/>
          <p14:tracePt t="53459" x="9582150" y="2286000"/>
          <p14:tracePt t="53475" x="9644063" y="2312988"/>
          <p14:tracePt t="53492" x="9671050" y="2322513"/>
          <p14:tracePt t="53508" x="9688513" y="2322513"/>
          <p14:tracePt t="53815" x="9698038" y="2322513"/>
          <p14:tracePt t="53827" x="9705975" y="2322513"/>
          <p14:tracePt t="53840" x="9715500" y="2330450"/>
          <p14:tracePt t="53853" x="9725025" y="2330450"/>
          <p14:tracePt t="53866" x="9732963" y="2330450"/>
          <p14:tracePt t="53878" x="9732963" y="2347913"/>
          <p14:tracePt t="53891" x="9752013" y="2366963"/>
          <p14:tracePt t="53908" x="9759950" y="2384425"/>
          <p14:tracePt t="53924" x="9759950" y="2401888"/>
          <p14:tracePt t="53941" x="9759950" y="2428875"/>
          <p14:tracePt t="53957" x="9769475" y="2446338"/>
          <p14:tracePt t="54005" x="9769475" y="2455863"/>
          <p14:tracePt t="54602" x="9759950" y="2455863"/>
          <p14:tracePt t="54615" x="9715500" y="2455863"/>
          <p14:tracePt t="54628" x="9653588" y="2455863"/>
          <p14:tracePt t="54640" x="9582150" y="2455863"/>
          <p14:tracePt t="54656" x="9491663" y="2455863"/>
          <p14:tracePt t="54673" x="9429750" y="2455863"/>
          <p14:tracePt t="54689" x="9394825" y="2455863"/>
          <p14:tracePt t="54706" x="9259888" y="2455863"/>
          <p14:tracePt t="54723" x="9161463" y="2455863"/>
          <p14:tracePt t="54739" x="9082088" y="2455863"/>
          <p14:tracePt t="54756" x="8858250" y="2455863"/>
          <p14:tracePt t="54773" x="8777288" y="2455863"/>
          <p14:tracePt t="54789" x="8688388" y="2455863"/>
          <p14:tracePt t="54806" x="8412163" y="2455863"/>
          <p14:tracePt t="54822" x="8081963" y="2455863"/>
          <p14:tracePt t="54839" x="7742238" y="2455863"/>
          <p14:tracePt t="54856" x="7010400" y="2411413"/>
          <p14:tracePt t="54872" x="6796088" y="2393950"/>
          <p14:tracePt t="54889" x="6697663" y="2366963"/>
          <p14:tracePt t="54906" x="6680200" y="2366963"/>
          <p14:tracePt t="54922" x="6661150" y="2366963"/>
          <p14:tracePt t="55199" x="6653213" y="2366963"/>
          <p14:tracePt t="55212" x="6626225" y="2366963"/>
          <p14:tracePt t="55225" x="6581775" y="2374900"/>
          <p14:tracePt t="55238" x="6527800" y="2393950"/>
          <p14:tracePt t="55255" x="6465888" y="2411413"/>
          <p14:tracePt t="55271" x="6384925" y="2438400"/>
          <p14:tracePt t="55288" x="6242050" y="2500313"/>
          <p14:tracePt t="55305" x="6215063" y="2517775"/>
          <p14:tracePt t="55321" x="6197600" y="2517775"/>
          <p14:tracePt t="55338" x="6188075" y="2527300"/>
          <p14:tracePt t="55339" x="6180138" y="2527300"/>
          <p14:tracePt t="55355" x="6170613" y="2527300"/>
          <p14:tracePt t="55371" x="6143625" y="2536825"/>
          <p14:tracePt t="55388" x="6108700" y="2554288"/>
          <p14:tracePt t="55405" x="5965825" y="2598738"/>
          <p14:tracePt t="55421" x="5929313" y="2608263"/>
          <p14:tracePt t="55438" x="5911850" y="2616200"/>
          <p14:tracePt t="55454" x="5894388" y="2616200"/>
          <p14:tracePt t="55478" x="5884863" y="2625725"/>
          <p14:tracePt t="55504" x="5875338" y="2625725"/>
          <p14:tracePt t="55516" x="5867400" y="2625725"/>
          <p14:tracePt t="55529" x="5848350" y="2633663"/>
          <p14:tracePt t="55542" x="5803900" y="2643188"/>
          <p14:tracePt t="55555" x="5751513" y="2670175"/>
          <p14:tracePt t="55571" x="5705475" y="2687638"/>
          <p14:tracePt t="55588" x="5688013" y="2697163"/>
          <p14:tracePt t="55605" x="5670550" y="2697163"/>
          <p14:tracePt t="55621" x="5670550" y="2705100"/>
          <p14:tracePt t="55974" x="5680075" y="2705100"/>
          <p14:tracePt t="55986" x="5688013" y="2705100"/>
          <p14:tracePt t="55999" x="5697538" y="2705100"/>
          <p14:tracePt t="56012" x="5715000" y="2705100"/>
          <p14:tracePt t="56024" x="5724525" y="2705100"/>
          <p14:tracePt t="56037" x="5751513" y="2705100"/>
          <p14:tracePt t="56053" x="5803900" y="2705100"/>
          <p14:tracePt t="56070" x="5919788" y="2714625"/>
          <p14:tracePt t="56087" x="6062663" y="2714625"/>
          <p14:tracePt t="56103" x="6589713" y="2714625"/>
          <p14:tracePt t="56120" x="6813550" y="2714625"/>
          <p14:tracePt t="56136" x="7089775" y="2732088"/>
          <p14:tracePt t="56153" x="7527925" y="2759075"/>
          <p14:tracePt t="56170" x="7796213" y="2795588"/>
          <p14:tracePt t="56187" x="8054975" y="2840038"/>
          <p14:tracePt t="56203" x="8420100" y="2919413"/>
          <p14:tracePt t="56220" x="8483600" y="2946400"/>
          <p14:tracePt t="56236" x="8510588" y="2955925"/>
          <p14:tracePt t="56253" x="8537575" y="2955925"/>
          <p14:tracePt t="56494" x="8545513" y="2955925"/>
          <p14:tracePt t="56507" x="8562975" y="2955925"/>
          <p14:tracePt t="56520" x="8616950" y="2955925"/>
          <p14:tracePt t="56532" x="8742363" y="2946400"/>
          <p14:tracePt t="56545" x="8912225" y="2938463"/>
          <p14:tracePt t="56558" x="9134475" y="2938463"/>
          <p14:tracePt t="56571" x="9340850" y="2938463"/>
          <p14:tracePt t="56586" x="9456738" y="2938463"/>
          <p14:tracePt t="56602" x="9563100" y="2938463"/>
          <p14:tracePt t="56619" x="9688513" y="2938463"/>
          <p14:tracePt t="56636" x="9920288" y="2938463"/>
          <p14:tracePt t="56652" x="9983788" y="2938463"/>
          <p14:tracePt t="56669" x="10028238" y="2938463"/>
          <p14:tracePt t="56686" x="10063163" y="2946400"/>
          <p14:tracePt t="57027" x="10037763" y="2946400"/>
          <p14:tracePt t="57040" x="9983788" y="2946400"/>
          <p14:tracePt t="57053" x="9875838" y="2946400"/>
          <p14:tracePt t="57066" x="9725025" y="2938463"/>
          <p14:tracePt t="57078" x="9537700" y="2928938"/>
          <p14:tracePt t="57091" x="9447213" y="2928938"/>
          <p14:tracePt t="57104" x="9348788" y="2928938"/>
          <p14:tracePt t="57118" x="9296400" y="2928938"/>
          <p14:tracePt t="57135" x="9269413" y="2928938"/>
          <p14:tracePt t="57151" x="9232900" y="2928938"/>
          <p14:tracePt t="57168" x="9197975" y="2928938"/>
          <p14:tracePt t="57185" x="9180513" y="2928938"/>
          <p14:tracePt t="57201" x="9170988" y="2928938"/>
          <p14:tracePt t="57218" x="9144000" y="2928938"/>
          <p14:tracePt t="57235" x="9134475" y="2928938"/>
          <p14:tracePt t="57251" x="9117013" y="2928938"/>
          <p14:tracePt t="57268" x="9082088" y="2928938"/>
          <p14:tracePt t="57284" x="9055100" y="2928938"/>
          <p14:tracePt t="57301" x="9037638" y="2928938"/>
          <p14:tracePt t="57320" x="9028113" y="2928938"/>
          <p14:tracePt t="59403" x="9055100" y="2928938"/>
          <p14:tracePt t="59416" x="9117013" y="2928938"/>
          <p14:tracePt t="59430" x="9242425" y="2928938"/>
          <p14:tracePt t="59441" x="9394825" y="2938463"/>
          <p14:tracePt t="59454" x="9537700" y="2973388"/>
          <p14:tracePt t="59467" x="9626600" y="3009900"/>
          <p14:tracePt t="59480" x="9688513" y="3054350"/>
          <p14:tracePt t="59497" x="9698038" y="3081338"/>
          <p14:tracePt t="59513" x="9725025" y="3125788"/>
          <p14:tracePt t="59530" x="9742488" y="3179763"/>
          <p14:tracePt t="59547" x="9742488" y="3187700"/>
          <p14:tracePt t="59563" x="9742488" y="3197225"/>
          <p14:tracePt t="60102" x="9732963" y="3197225"/>
          <p14:tracePt t="60115" x="9653588" y="3143250"/>
          <p14:tracePt t="60127" x="9456738" y="3000375"/>
          <p14:tracePt t="60140" x="9134475" y="2759075"/>
          <p14:tracePt t="60153" x="8769350" y="2571750"/>
          <p14:tracePt t="60165" x="8582025" y="2490788"/>
          <p14:tracePt t="60179" x="8474075" y="2446338"/>
          <p14:tracePt t="60195" x="8385175" y="2419350"/>
          <p14:tracePt t="60212" x="8269288" y="2401888"/>
          <p14:tracePt t="60229" x="7680325" y="2214563"/>
          <p14:tracePt t="60245" x="7072313" y="1965325"/>
          <p14:tracePt t="60262" x="6323013" y="1660525"/>
          <p14:tracePt t="60279" x="5680075" y="1384300"/>
          <p14:tracePt t="60295" x="4991100" y="1116013"/>
          <p14:tracePt t="60312" x="4894263" y="1089025"/>
          <p14:tracePt t="60329" x="4840288" y="1081088"/>
          <p14:tracePt t="60345" x="4803775" y="1081088"/>
          <p14:tracePt t="60369" x="4795838" y="1081088"/>
          <p14:tracePt t="60470" x="4795838" y="1089025"/>
          <p14:tracePt t="60483" x="4795838" y="1108075"/>
          <p14:tracePt t="60496" x="4795838" y="1133475"/>
          <p14:tracePt t="60508" x="4776788" y="1187450"/>
          <p14:tracePt t="60521" x="4768850" y="1268413"/>
          <p14:tracePt t="60534" x="4768850" y="1339850"/>
          <p14:tracePt t="60547" x="4768850" y="1374775"/>
          <p14:tracePt t="60561" x="4768850" y="1393825"/>
          <p14:tracePt t="60578" x="4768850" y="1401763"/>
          <p14:tracePt t="60595" x="4768850" y="1411288"/>
          <p14:tracePt t="60611" x="4768850" y="1455738"/>
          <p14:tracePt t="60628" x="4830763" y="1509713"/>
          <p14:tracePt t="60645" x="4919663" y="1554163"/>
          <p14:tracePt t="60661" x="5286375" y="1670050"/>
          <p14:tracePt t="60678" x="5491163" y="1679575"/>
          <p14:tracePt t="60694" x="5670550" y="1697038"/>
          <p14:tracePt t="60712" x="6018213" y="1670050"/>
          <p14:tracePt t="60966" x="6027738" y="1670050"/>
          <p14:tracePt t="60978" x="6045200" y="1652588"/>
          <p14:tracePt t="60991" x="6108700" y="1616075"/>
          <p14:tracePt t="61003" x="6259513" y="1562100"/>
          <p14:tracePt t="61016" x="6527800" y="1490663"/>
          <p14:tracePt t="61029" x="6732588" y="1438275"/>
          <p14:tracePt t="61044" x="6848475" y="1401763"/>
          <p14:tracePt t="61060" x="6965950" y="1384300"/>
          <p14:tracePt t="61077" x="7062788" y="1374775"/>
          <p14:tracePt t="61094" x="7269163" y="1357313"/>
          <p14:tracePt t="61111" x="7358063" y="1347788"/>
          <p14:tracePt t="61127" x="7456488" y="1347788"/>
          <p14:tracePt t="61144" x="7634288" y="1347788"/>
          <p14:tracePt t="61160" x="7688263" y="1347788"/>
          <p14:tracePt t="61177" x="7724775" y="1347788"/>
          <p14:tracePt t="61194" x="7751763" y="1347788"/>
          <p14:tracePt t="61210" x="7769225" y="1347788"/>
          <p14:tracePt t="61227" x="7796213" y="1347788"/>
          <p14:tracePt t="61243" x="7813675" y="1347788"/>
          <p14:tracePt t="61260" x="7840663" y="1347788"/>
          <p14:tracePt t="61277" x="7848600" y="1347788"/>
          <p14:tracePt t="61293" x="7858125" y="1347788"/>
          <p14:tracePt t="61346" x="7867650" y="1347788"/>
          <p14:tracePt t="61358" x="7867650" y="1339850"/>
          <p14:tracePt t="61702" x="7885113" y="1339850"/>
          <p14:tracePt t="61715" x="7912100" y="1357313"/>
          <p14:tracePt t="61727" x="8037513" y="1473200"/>
          <p14:tracePt t="61740" x="8304213" y="1758950"/>
          <p14:tracePt t="61753" x="8697913" y="2152650"/>
          <p14:tracePt t="61765" x="8991600" y="2482850"/>
          <p14:tracePt t="61778" x="9180513" y="2714625"/>
          <p14:tracePt t="61793" x="9259888" y="2786063"/>
          <p14:tracePt t="61809" x="9340850" y="2840038"/>
          <p14:tracePt t="61826" x="9394825" y="2911475"/>
          <p14:tracePt t="61842" x="9501188" y="3089275"/>
          <p14:tracePt t="61859" x="9555163" y="3170238"/>
          <p14:tracePt t="61876" x="9590088" y="3241675"/>
          <p14:tracePt t="61892" x="9634538" y="3313113"/>
          <p14:tracePt t="62337" x="9626600" y="3313113"/>
          <p14:tracePt t="62350" x="9582150" y="3268663"/>
          <p14:tracePt t="62363" x="9385300" y="3152775"/>
          <p14:tracePt t="62375" x="8840788" y="2946400"/>
          <p14:tracePt t="62391" x="8072438" y="2741613"/>
          <p14:tracePt t="62408" x="7323138" y="2643188"/>
          <p14:tracePt t="62425" x="6875463" y="2643188"/>
          <p14:tracePt t="62441" x="5911850" y="2643188"/>
          <p14:tracePt t="62458" x="5394325" y="2643188"/>
          <p14:tracePt t="62474" x="4894263" y="2643188"/>
          <p14:tracePt t="62491" x="3990975" y="2687638"/>
          <p14:tracePt t="62508" x="3741738" y="2687638"/>
          <p14:tracePt t="62524" x="3616325" y="2687638"/>
          <p14:tracePt t="62541" x="3500438" y="2687638"/>
          <p14:tracePt t="62558" x="3490913" y="2687638"/>
          <p14:tracePt t="62858" x="3509963" y="2687638"/>
          <p14:tracePt t="62870" x="3571875" y="2705100"/>
          <p14:tracePt t="62883" x="3687763" y="2751138"/>
          <p14:tracePt t="62896" x="3867150" y="2803525"/>
          <p14:tracePt t="62909" x="3983038" y="2874963"/>
          <p14:tracePt t="62923" x="4037013" y="2901950"/>
          <p14:tracePt t="62940" x="4062413" y="2911475"/>
          <p14:tracePt t="62957" x="4071938" y="2919413"/>
          <p14:tracePt t="62973" x="4116388" y="2928938"/>
          <p14:tracePt t="62990" x="4152900" y="2946400"/>
          <p14:tracePt t="63007" x="4241800" y="2965450"/>
          <p14:tracePt t="63023" x="4411663" y="3017838"/>
          <p14:tracePt t="63040" x="4456113" y="3036888"/>
          <p14:tracePt t="63290" x="4465638" y="3027363"/>
          <p14:tracePt t="63303" x="4500563" y="2946400"/>
          <p14:tracePt t="63316" x="4652963" y="2705100"/>
          <p14:tracePt t="63328" x="4840288" y="2339975"/>
          <p14:tracePt t="63341" x="5045075" y="2000250"/>
          <p14:tracePt t="63356" x="5072063" y="1955800"/>
          <p14:tracePt t="63373" x="5081588" y="1938338"/>
          <p14:tracePt t="63390" x="5081588" y="1928813"/>
          <p14:tracePt t="63406" x="5099050" y="1919288"/>
          <p14:tracePt t="63423" x="5126038" y="1884363"/>
          <p14:tracePt t="63439" x="5180013" y="1830388"/>
          <p14:tracePt t="63456" x="5330825" y="1697038"/>
          <p14:tracePt t="63473" x="5419725" y="1652588"/>
          <p14:tracePt t="63489" x="5491163" y="1608138"/>
          <p14:tracePt t="63506" x="5545138" y="1571625"/>
          <p14:tracePt t="63522" x="5572125" y="1571625"/>
          <p14:tracePt t="63539" x="5581650" y="1562100"/>
          <p14:tracePt t="63556" x="5599113" y="1554163"/>
          <p14:tracePt t="63556" x="5626100" y="1554163"/>
          <p14:tracePt t="63572" x="5661025" y="1544638"/>
          <p14:tracePt t="63589" x="5697538" y="1536700"/>
          <p14:tracePt t="63606" x="5741988" y="1527175"/>
          <p14:tracePt t="63622" x="5830888" y="1509713"/>
          <p14:tracePt t="63639" x="5867400" y="1490663"/>
          <p14:tracePt t="63655" x="5929313" y="1482725"/>
          <p14:tracePt t="63672" x="6072188" y="1438275"/>
          <p14:tracePt t="63689" x="6161088" y="1393825"/>
          <p14:tracePt t="63705" x="6251575" y="1357313"/>
          <p14:tracePt t="63722" x="6411913" y="1258888"/>
          <p14:tracePt t="63739" x="6500813" y="1231900"/>
          <p14:tracePt t="63755" x="6616700" y="1204913"/>
          <p14:tracePt t="63772" x="6796088" y="1196975"/>
          <p14:tracePt t="63789" x="6875463" y="1196975"/>
          <p14:tracePt t="63805" x="6965950" y="1204913"/>
          <p14:tracePt t="63822" x="7072313" y="1241425"/>
          <p14:tracePt t="63838" x="7205663" y="1303338"/>
          <p14:tracePt t="63855" x="7259638" y="1322388"/>
          <p14:tracePt t="63872" x="7296150" y="1339850"/>
          <p14:tracePt t="64090" x="7313613" y="1339850"/>
          <p14:tracePt t="64103" x="7412038" y="1339850"/>
          <p14:tracePt t="64115" x="7653338" y="1339850"/>
          <p14:tracePt t="64128" x="8116888" y="1339850"/>
          <p14:tracePt t="64141" x="8634413" y="1339850"/>
          <p14:tracePt t="64154" x="8920163" y="1347788"/>
          <p14:tracePt t="64171" x="9055100" y="1374775"/>
          <p14:tracePt t="64188" x="9134475" y="1401763"/>
          <p14:tracePt t="64204" x="9170988" y="1411288"/>
          <p14:tracePt t="64221" x="9180513" y="1411288"/>
          <p14:tracePt t="64242" x="9188450" y="1411288"/>
          <p14:tracePt t="64293" x="9188450" y="1419225"/>
          <p14:tracePt t="64306" x="9197975" y="1428750"/>
          <p14:tracePt t="64344" x="9197975" y="1438275"/>
          <p14:tracePt t="64356" x="9205913" y="1438275"/>
          <p14:tracePt t="64394" x="9205913" y="1446213"/>
          <p14:tracePt t="64509" x="9205913" y="1455738"/>
          <p14:tracePt t="64877" x="9197975" y="1446213"/>
          <p14:tracePt t="64903" x="9180513" y="1438275"/>
          <p14:tracePt t="64916" x="9144000" y="1438275"/>
          <p14:tracePt t="64928" x="9045575" y="1428750"/>
          <p14:tracePt t="64941" x="8804275" y="1446213"/>
          <p14:tracePt t="64954" x="8313738" y="1554163"/>
          <p14:tracePt t="64970" x="7697788" y="1724025"/>
          <p14:tracePt t="64986" x="7296150" y="1847850"/>
          <p14:tracePt t="65003" x="6929438" y="1946275"/>
          <p14:tracePt t="65020" x="5813425" y="2312988"/>
          <p14:tracePt t="65036" x="5187950" y="2589213"/>
          <p14:tracePt t="65053" x="4625975" y="2919413"/>
          <p14:tracePt t="65070" x="3902075" y="3419475"/>
          <p14:tracePt t="65086" x="3776663" y="3536950"/>
          <p14:tracePt t="65103" x="3768725" y="3571875"/>
          <p14:tracePt t="65119" x="3751263" y="3589338"/>
          <p14:tracePt t="65436" x="3768725" y="3589338"/>
          <p14:tracePt t="65449" x="3848100" y="3589338"/>
          <p14:tracePt t="65461" x="4054475" y="3571875"/>
          <p14:tracePt t="65474" x="4367213" y="3527425"/>
          <p14:tracePt t="65487" x="4625975" y="3482975"/>
          <p14:tracePt t="65502" x="4724400" y="3455988"/>
          <p14:tracePt t="65519" x="4795838" y="3446463"/>
          <p14:tracePt t="65535" x="4840288" y="3429000"/>
          <p14:tracePt t="65552" x="4956175" y="3402013"/>
          <p14:tracePt t="65568" x="5037138" y="3375025"/>
          <p14:tracePt t="65585" x="5126038" y="3340100"/>
          <p14:tracePt t="65602" x="5286375" y="3276600"/>
          <p14:tracePt t="65618" x="5375275" y="3259138"/>
          <p14:tracePt t="65635" x="5419725" y="3241675"/>
          <p14:tracePt t="65652" x="5483225" y="3232150"/>
          <p14:tracePt t="65668" x="5500688" y="3232150"/>
          <p14:tracePt t="65685" x="5518150" y="3232150"/>
          <p14:tracePt t="65701" x="5527675" y="3232150"/>
          <p14:tracePt t="65718" x="5572125" y="3232150"/>
          <p14:tracePt t="65735" x="5599113" y="3232150"/>
          <p14:tracePt t="65752" x="5616575" y="3232150"/>
          <p14:tracePt t="65768" x="5634038" y="3232150"/>
          <p14:tracePt t="65791" x="5643563" y="3232150"/>
          <p14:tracePt t="68485" x="5661025" y="3232150"/>
          <p14:tracePt t="68498" x="5705475" y="3232150"/>
          <p14:tracePt t="68511" x="5803900" y="3224213"/>
          <p14:tracePt t="68523" x="6027738" y="3205163"/>
          <p14:tracePt t="68536" x="6402388" y="3205163"/>
          <p14:tracePt t="68548" x="6777038" y="3187700"/>
          <p14:tracePt t="68563" x="7000875" y="3187700"/>
          <p14:tracePt t="68579" x="7170738" y="3187700"/>
          <p14:tracePt t="68596" x="7296150" y="3187700"/>
          <p14:tracePt t="68613" x="7537450" y="3205163"/>
          <p14:tracePt t="68629" x="7680325" y="3251200"/>
          <p14:tracePt t="68646" x="7885113" y="3313113"/>
          <p14:tracePt t="68663" x="8323263" y="3482975"/>
          <p14:tracePt t="68679" x="8483600" y="3544888"/>
          <p14:tracePt t="68696" x="8609013" y="3571875"/>
          <p14:tracePt t="68713" x="8670925" y="3589338"/>
          <p14:tracePt t="68729" x="8724900" y="3608388"/>
          <p14:tracePt t="68746" x="8732838" y="3608388"/>
          <p14:tracePt t="69070" x="8724900" y="3608388"/>
          <p14:tracePt t="69095" x="8705850" y="3598863"/>
          <p14:tracePt t="69146" x="8705850" y="3581400"/>
          <p14:tracePt t="69158" x="8697913" y="3571875"/>
          <p14:tracePt t="69171" x="8688388" y="3544888"/>
          <p14:tracePt t="69184" x="8680450" y="3509963"/>
          <p14:tracePt t="69196" x="8661400" y="3482975"/>
          <p14:tracePt t="69211" x="8643938" y="3455988"/>
          <p14:tracePt t="69228" x="8626475" y="3419475"/>
          <p14:tracePt t="69245" x="8609013" y="3402013"/>
          <p14:tracePt t="69261" x="8582025" y="3367088"/>
          <p14:tracePt t="69278" x="8572500" y="3357563"/>
          <p14:tracePt t="69295" x="8562975" y="3348038"/>
          <p14:tracePt t="69311" x="8545513" y="3322638"/>
          <p14:tracePt t="69328" x="8537575" y="3313113"/>
          <p14:tracePt t="69345" x="8537575" y="3303588"/>
          <p14:tracePt t="69361" x="8518525" y="3268663"/>
          <p14:tracePt t="69378" x="8518525" y="3259138"/>
          <p14:tracePt t="69396" x="8518525" y="3251200"/>
          <p14:tracePt t="69411" x="8518525" y="3241675"/>
          <p14:tracePt t="69428" x="8510588" y="3241675"/>
          <p14:tracePt t="69603" x="8501063" y="3241675"/>
          <p14:tracePt t="69819" x="8491538" y="3241675"/>
          <p14:tracePt t="69870" x="8491538" y="3232150"/>
          <p14:tracePt t="69984" x="8483600" y="3232150"/>
          <p14:tracePt t="70416" x="8474075" y="3232150"/>
          <p14:tracePt t="70428" x="8447088" y="3224213"/>
          <p14:tracePt t="70442" x="8385175" y="3214688"/>
          <p14:tracePt t="70454" x="8296275" y="3197225"/>
          <p14:tracePt t="70466" x="8197850" y="3179763"/>
          <p14:tracePt t="70479" x="8108950" y="3179763"/>
          <p14:tracePt t="70492" x="8054975" y="3170238"/>
          <p14:tracePt t="70509" x="8001000" y="3170238"/>
          <p14:tracePt t="70525" x="7974013" y="3170238"/>
          <p14:tracePt t="70543" x="7939088" y="3170238"/>
          <p14:tracePt t="70559" x="7902575" y="3170238"/>
          <p14:tracePt t="70576" x="7831138" y="3170238"/>
          <p14:tracePt t="70596" x="7759700" y="3170238"/>
          <p14:tracePt t="70609" x="7751763" y="3170238"/>
          <p14:tracePt t="70625" x="7724775" y="3170238"/>
          <p14:tracePt t="70642" x="7688263" y="3170238"/>
          <p14:tracePt t="70659" x="7554913" y="3170238"/>
          <p14:tracePt t="70677" x="7527925" y="3170238"/>
          <p14:tracePt t="70692" x="7510463" y="3170238"/>
          <p14:tracePt t="70710" x="7483475" y="3170238"/>
          <p14:tracePt t="70725" x="7473950" y="3170238"/>
          <p14:tracePt t="70742" x="7466013" y="3170238"/>
          <p14:tracePt t="70759" x="7446963" y="3170238"/>
          <p14:tracePt t="70809" x="7439025" y="3170238"/>
          <p14:tracePt t="70987" x="7456488" y="3170238"/>
          <p14:tracePt t="71000" x="7466013" y="3170238"/>
          <p14:tracePt t="71025" x="7473950" y="3170238"/>
          <p14:tracePt t="71038" x="7483475" y="3170238"/>
          <p14:tracePt t="71063" x="7491413" y="3170238"/>
          <p14:tracePt t="71088" x="7500938" y="3170238"/>
          <p14:tracePt t="71101" x="7510463" y="3170238"/>
          <p14:tracePt t="71114" x="7518400" y="3170238"/>
          <p14:tracePt t="71127" x="7527925" y="3170238"/>
          <p14:tracePt t="71141" x="7545388" y="3170238"/>
          <p14:tracePt t="71158" x="7562850" y="3170238"/>
          <p14:tracePt t="71174" x="7599363" y="3170238"/>
          <p14:tracePt t="71192" x="7715250" y="3170238"/>
          <p14:tracePt t="71208" x="7777163" y="3170238"/>
          <p14:tracePt t="71224" x="7823200" y="3170238"/>
          <p14:tracePt t="71241" x="7902575" y="3170238"/>
          <p14:tracePt t="71257" x="7920038" y="3170238"/>
          <p14:tracePt t="71274" x="7947025" y="3170238"/>
          <p14:tracePt t="71291" x="7991475" y="3170238"/>
          <p14:tracePt t="71307" x="8027988" y="3170238"/>
          <p14:tracePt t="71324" x="8062913" y="3170238"/>
          <p14:tracePt t="71341" x="8099425" y="3170238"/>
          <p14:tracePt t="71357" x="8170863" y="3170238"/>
          <p14:tracePt t="71374" x="8197850" y="3170238"/>
          <p14:tracePt t="71391" x="8232775" y="3170238"/>
          <p14:tracePt t="71407" x="8304213" y="3179763"/>
          <p14:tracePt t="71424" x="8331200" y="3179763"/>
          <p14:tracePt t="71441" x="8358188" y="3187700"/>
          <p14:tracePt t="71457" x="8394700" y="3197225"/>
          <p14:tracePt t="71474" x="8412163" y="3197225"/>
          <p14:tracePt t="71495" x="8420100" y="3197225"/>
          <p14:tracePt t="71774" x="8420100" y="3179763"/>
          <p14:tracePt t="71787" x="8420100" y="3116263"/>
          <p14:tracePt t="71800" x="8420100" y="3027363"/>
          <p14:tracePt t="71813" x="8420100" y="2901950"/>
          <p14:tracePt t="71825" x="8402638" y="2795588"/>
          <p14:tracePt t="71840" x="8394700" y="2697163"/>
          <p14:tracePt t="71856" x="8375650" y="2652713"/>
          <p14:tracePt t="71873" x="8367713" y="2633663"/>
          <p14:tracePt t="71890" x="8348663" y="2616200"/>
          <p14:tracePt t="71916" x="8340725" y="2608263"/>
          <p14:tracePt t="71927" x="8331200" y="2608263"/>
          <p14:tracePt t="71941" x="8323263" y="2608263"/>
          <p14:tracePt t="71956" x="8313738" y="2608263"/>
          <p14:tracePt t="71977" x="8296275" y="2608263"/>
          <p14:tracePt t="71977" x="8269288" y="2608263"/>
          <p14:tracePt t="71991" x="8215313" y="2608263"/>
          <p14:tracePt t="72006" x="8116888" y="2608263"/>
          <p14:tracePt t="72022" x="8001000" y="2652713"/>
          <p14:tracePt t="72040" x="7912100" y="2679700"/>
          <p14:tracePt t="72056" x="7840663" y="2724150"/>
          <p14:tracePt t="72072" x="7831138" y="2732088"/>
          <p14:tracePt t="72090" x="7823200" y="2741613"/>
          <p14:tracePt t="72106" x="7813675" y="2751138"/>
          <p14:tracePt t="72130" x="7813675" y="2759075"/>
          <p14:tracePt t="72142" x="7813675" y="2768600"/>
          <p14:tracePt t="72156" x="7813675" y="2786063"/>
          <p14:tracePt t="72173" x="7813675" y="2830513"/>
          <p14:tracePt t="72190" x="7813675" y="2894013"/>
          <p14:tracePt t="72207" x="7875588" y="3054350"/>
          <p14:tracePt t="72222" x="7912100" y="3108325"/>
          <p14:tracePt t="72240" x="7956550" y="3152775"/>
          <p14:tracePt t="72256" x="8001000" y="3187700"/>
          <p14:tracePt t="72272" x="8099425" y="3286125"/>
          <p14:tracePt t="72289" x="8143875" y="3330575"/>
          <p14:tracePt t="72305" x="8180388" y="3357563"/>
          <p14:tracePt t="72323" x="8232775" y="3411538"/>
          <p14:tracePt t="72339" x="8251825" y="3411538"/>
          <p14:tracePt t="72355" x="8277225" y="3419475"/>
          <p14:tracePt t="72373" x="8304213" y="3429000"/>
          <p14:tracePt t="72389" x="8323263" y="3429000"/>
          <p14:tracePt t="72406" x="8348663" y="3429000"/>
          <p14:tracePt t="72423" x="8385175" y="3429000"/>
          <p14:tracePt t="72440" x="8402638" y="3411538"/>
          <p14:tracePt t="72455" x="8420100" y="3411538"/>
          <p14:tracePt t="72473" x="8447088" y="3375025"/>
          <p14:tracePt t="72488" x="8447088" y="3367088"/>
          <p14:tracePt t="72505" x="8447088" y="3357563"/>
          <p14:tracePt t="72522" x="8456613" y="3348038"/>
          <p14:tracePt t="72538" x="8456613" y="3330575"/>
          <p14:tracePt t="72555" x="8456613" y="3322638"/>
          <p14:tracePt t="72572" x="8456613" y="3313113"/>
          <p14:tracePt t="72588" x="8456613" y="3276600"/>
          <p14:tracePt t="72605" x="8456613" y="3268663"/>
          <p14:tracePt t="72622" x="8456613" y="3232150"/>
          <p14:tracePt t="72638" x="8456613" y="3179763"/>
          <p14:tracePt t="72655" x="8447088" y="3160713"/>
          <p14:tracePt t="72672" x="8439150" y="3152775"/>
          <p14:tracePt t="72688" x="8420100" y="3125788"/>
          <p14:tracePt t="72705" x="8412163" y="3116263"/>
          <p14:tracePt t="72722" x="8402638" y="3108325"/>
          <p14:tracePt t="72738" x="8375650" y="3108325"/>
          <p14:tracePt t="72755" x="8375650" y="3098800"/>
          <p14:tracePt t="72772" x="8358188" y="3098800"/>
          <p14:tracePt t="72788" x="8348663" y="3098800"/>
          <p14:tracePt t="72805" x="8313738" y="3089275"/>
          <p14:tracePt t="72821" x="8304213" y="3089275"/>
          <p14:tracePt t="72838" x="8277225" y="3089275"/>
          <p14:tracePt t="72854" x="8251825" y="3089275"/>
          <p14:tracePt t="72871" x="8232775" y="3089275"/>
          <p14:tracePt t="72888" x="8215313" y="3089275"/>
          <p14:tracePt t="72905" x="8170863" y="3089275"/>
          <p14:tracePt t="72921" x="8161338" y="3089275"/>
          <p14:tracePt t="72938" x="8153400" y="3089275"/>
          <p14:tracePt t="72955" x="8116888" y="3081338"/>
          <p14:tracePt t="72971" x="8099425" y="3071813"/>
          <p14:tracePt t="72987" x="8081963" y="3071813"/>
          <p14:tracePt t="73004" x="8062913" y="3071813"/>
          <p14:tracePt t="73021" x="8018463" y="3071813"/>
          <p14:tracePt t="73037" x="7991475" y="3062288"/>
          <p14:tracePt t="73054" x="7974013" y="3054350"/>
          <p14:tracePt t="73071" x="7912100" y="3044825"/>
          <p14:tracePt t="73087" x="7894638" y="3044825"/>
          <p14:tracePt t="73104" x="7885113" y="3044825"/>
          <p14:tracePt t="73121" x="7848600" y="3036888"/>
          <p14:tracePt t="73137" x="7840663" y="3027363"/>
          <p14:tracePt t="73153" x="7823200" y="3017838"/>
          <p14:tracePt t="73170" x="7796213" y="3000375"/>
          <p14:tracePt t="73187" x="7786688" y="3000375"/>
          <p14:tracePt t="73204" x="7777163" y="2990850"/>
          <p14:tracePt t="73220" x="7759700" y="2982913"/>
          <p14:tracePt t="73237" x="7742238" y="2973388"/>
          <p14:tracePt t="73254" x="7732713" y="2955925"/>
          <p14:tracePt t="73270" x="7715250" y="2955925"/>
          <p14:tracePt t="73287" x="7643813" y="2938463"/>
          <p14:tracePt t="73304" x="7589838" y="2919413"/>
          <p14:tracePt t="73320" x="7554913" y="2919413"/>
          <p14:tracePt t="73337" x="7518400" y="2919413"/>
          <p14:tracePt t="73354" x="7491413" y="2919413"/>
          <p14:tracePt t="73373" x="7483475" y="2919413"/>
          <p14:tracePt t="73399" x="7473950" y="2919413"/>
          <p14:tracePt t="73450" x="7473950" y="2928938"/>
          <p14:tracePt t="73488" x="7473950" y="2946400"/>
          <p14:tracePt t="73500" x="7473950" y="2965450"/>
          <p14:tracePt t="73513" x="7473950" y="2982913"/>
          <p14:tracePt t="73526" x="7483475" y="3000375"/>
          <p14:tracePt t="73539" x="7500938" y="3044825"/>
          <p14:tracePt t="73553" x="7537450" y="3071813"/>
          <p14:tracePt t="73570" x="7554913" y="3108325"/>
          <p14:tracePt t="73586" x="7581900" y="3116263"/>
          <p14:tracePt t="73603" x="7608888" y="3143250"/>
          <p14:tracePt t="73619" x="7626350" y="3143250"/>
          <p14:tracePt t="73636" x="7643813" y="3143250"/>
          <p14:tracePt t="73653" x="7680325" y="3152775"/>
          <p14:tracePt t="73670" x="7688263" y="3152775"/>
          <p14:tracePt t="73686" x="7697788" y="3152775"/>
          <p14:tracePt t="73703" x="7742238" y="3152775"/>
          <p14:tracePt t="73719" x="7751763" y="3143250"/>
          <p14:tracePt t="73736" x="7777163" y="3125788"/>
          <p14:tracePt t="73753" x="7796213" y="3125788"/>
          <p14:tracePt t="73769" x="7823200" y="3098800"/>
          <p14:tracePt t="73786" x="7823200" y="3089275"/>
          <p14:tracePt t="73803" x="7823200" y="3081338"/>
          <p14:tracePt t="73819" x="7831138" y="3062288"/>
          <p14:tracePt t="73836" x="7840663" y="3054350"/>
          <p14:tracePt t="73853" x="7840663" y="3044825"/>
          <p14:tracePt t="73869" x="7840663" y="3027363"/>
          <p14:tracePt t="73886" x="7840663" y="3017838"/>
          <p14:tracePt t="73902" x="7840663" y="3009900"/>
          <p14:tracePt t="73919" x="7831138" y="2973388"/>
          <p14:tracePt t="73936" x="7823200" y="2965450"/>
          <p14:tracePt t="73952" x="7823200" y="2946400"/>
          <p14:tracePt t="73969" x="7804150" y="2938463"/>
          <p14:tracePt t="73986" x="7796213" y="2919413"/>
          <p14:tracePt t="74003" x="7786688" y="2901950"/>
          <p14:tracePt t="74021" x="7777163" y="2901950"/>
          <p14:tracePt t="74035" x="7777163" y="2894013"/>
          <p14:tracePt t="74059" x="7769225" y="2894013"/>
          <p14:tracePt t="74071" x="7759700" y="2894013"/>
          <p14:tracePt t="74086" x="7742238" y="2894013"/>
          <p14:tracePt t="74102" x="7724775" y="2894013"/>
          <p14:tracePt t="74119" x="7680325" y="2894013"/>
          <p14:tracePt t="74135" x="7581900" y="2894013"/>
          <p14:tracePt t="74152" x="7518400" y="2894013"/>
          <p14:tracePt t="74169" x="7456488" y="2919413"/>
          <p14:tracePt t="74185" x="7358063" y="2990850"/>
          <p14:tracePt t="74202" x="7323138" y="3009900"/>
          <p14:tracePt t="74219" x="7313613" y="3017838"/>
          <p14:tracePt t="74235" x="7296150" y="3027363"/>
          <p14:tracePt t="74252" x="7296150" y="3036888"/>
          <p14:tracePt t="74274" x="7296150" y="3044825"/>
          <p14:tracePt t="74910" x="7286625" y="3044825"/>
          <p14:tracePt t="74922" x="7269163" y="3044825"/>
          <p14:tracePt t="74935" x="7242175" y="3054350"/>
          <p14:tracePt t="74948" x="7197725" y="3071813"/>
          <p14:tracePt t="74960" x="7099300" y="3098800"/>
          <p14:tracePt t="74973" x="6946900" y="3170238"/>
          <p14:tracePt t="74986" x="6831013" y="3224213"/>
          <p14:tracePt t="75000" x="6777038" y="3251200"/>
          <p14:tracePt t="75017" x="6759575" y="3259138"/>
          <p14:tracePt t="75034" x="6742113" y="3259138"/>
          <p14:tracePt t="75050" x="6616700" y="3322638"/>
          <p14:tracePt t="75067" x="6537325" y="3348038"/>
          <p14:tracePt t="75084" x="6491288" y="3375025"/>
          <p14:tracePt t="75100" x="6483350" y="3394075"/>
          <p14:tracePt t="75125" x="6473825" y="3394075"/>
          <p14:tracePt t="75151" x="6465888" y="3402013"/>
          <p14:tracePt t="75481" x="6456363" y="3402013"/>
          <p14:tracePt t="75494" x="6438900" y="3402013"/>
          <p14:tracePt t="75507" x="6419850" y="3402013"/>
          <p14:tracePt t="75519" x="6375400" y="3402013"/>
          <p14:tracePt t="75533" x="6348413" y="3402013"/>
          <p14:tracePt t="75549" x="6323013" y="3402013"/>
          <p14:tracePt t="75566" x="6296025" y="3402013"/>
          <p14:tracePt t="75583" x="6269038" y="3402013"/>
          <p14:tracePt t="75599" x="6259513" y="3402013"/>
          <p14:tracePt t="75616" x="6251575" y="3402013"/>
          <p14:tracePt t="75634" x="6232525" y="3411538"/>
          <p14:tracePt t="75649" x="6197600" y="3419475"/>
          <p14:tracePt t="75666" x="6161088" y="3429000"/>
          <p14:tracePt t="75682" x="6134100" y="3438525"/>
          <p14:tracePt t="75699" x="6108700" y="3446463"/>
          <p14:tracePt t="75716" x="6099175" y="3446463"/>
          <p14:tracePt t="75733" x="6089650" y="3446463"/>
          <p14:tracePt t="75749" x="6081713" y="3446463"/>
          <p14:tracePt t="75766" x="6062663" y="3455988"/>
          <p14:tracePt t="75782" x="6018213" y="3465513"/>
          <p14:tracePt t="75799" x="5894388" y="3517900"/>
          <p14:tracePt t="75815" x="5857875" y="3517900"/>
          <p14:tracePt t="75832" x="5848350" y="3527425"/>
          <p14:tracePt t="75849" x="5840413" y="3536950"/>
          <p14:tracePt t="75865" x="5830888" y="3536950"/>
          <p14:tracePt t="75925" x="5822950" y="3544888"/>
          <p14:tracePt t="75951" x="5813425" y="3554413"/>
          <p14:tracePt t="76014" x="5803900" y="3562350"/>
          <p14:tracePt t="76052" x="5803900" y="3571875"/>
          <p14:tracePt t="76116" x="5803900" y="3581400"/>
          <p14:tracePt t="76764" x="5813425" y="3581400"/>
          <p14:tracePt t="76777" x="5822950" y="3581400"/>
          <p14:tracePt t="76790" x="5840413" y="3581400"/>
          <p14:tracePt t="76803" x="5875338" y="3589338"/>
          <p14:tracePt t="76815" x="5911850" y="3589338"/>
          <p14:tracePt t="76830" x="5946775" y="3598863"/>
          <p14:tracePt t="76847" x="6000750" y="3598863"/>
          <p14:tracePt t="76863" x="6027738" y="3598863"/>
          <p14:tracePt t="76880" x="6089650" y="3598863"/>
          <p14:tracePt t="76897" x="6116638" y="3598863"/>
          <p14:tracePt t="76913" x="6153150" y="3598863"/>
          <p14:tracePt t="76930" x="6215063" y="3598863"/>
          <p14:tracePt t="76947" x="6242050" y="3598863"/>
          <p14:tracePt t="76964" x="6269038" y="3598863"/>
          <p14:tracePt t="76980" x="6313488" y="3598863"/>
          <p14:tracePt t="76996" x="6330950" y="3598863"/>
          <p14:tracePt t="77013" x="6340475" y="3598863"/>
          <p14:tracePt t="77030" x="6357938" y="3598863"/>
          <p14:tracePt t="77047" x="6384925" y="3598863"/>
          <p14:tracePt t="77063" x="6402388" y="3598863"/>
          <p14:tracePt t="77080" x="6419850" y="3598863"/>
          <p14:tracePt t="77096" x="6483350" y="3598863"/>
          <p14:tracePt t="77113" x="6518275" y="3598863"/>
          <p14:tracePt t="77130" x="6545263" y="3598863"/>
          <p14:tracePt t="77146" x="6589713" y="3598863"/>
          <p14:tracePt t="77163" x="6608763" y="3598863"/>
          <p14:tracePt t="77179" x="6626225" y="3598863"/>
          <p14:tracePt t="77196" x="6670675" y="3598863"/>
          <p14:tracePt t="77213" x="6688138" y="3598863"/>
          <p14:tracePt t="77653" x="6697663" y="3598863"/>
          <p14:tracePt t="77666" x="6724650" y="3598863"/>
          <p14:tracePt t="77679" x="6786563" y="3581400"/>
          <p14:tracePt t="77691" x="6929438" y="3544888"/>
          <p14:tracePt t="77704" x="7161213" y="3536950"/>
          <p14:tracePt t="77717" x="7419975" y="3509963"/>
          <p14:tracePt t="77730" x="7599363" y="3509963"/>
          <p14:tracePt t="77745" x="7724775" y="3509963"/>
          <p14:tracePt t="77762" x="7858125" y="3509963"/>
          <p14:tracePt t="77778" x="7983538" y="3509963"/>
          <p14:tracePt t="77795" x="8161338" y="3509963"/>
          <p14:tracePt t="77812" x="8242300" y="3509963"/>
          <p14:tracePt t="77828" x="8313738" y="3509963"/>
          <p14:tracePt t="77845" x="8385175" y="3509963"/>
          <p14:tracePt t="77862" x="8402638" y="3509963"/>
          <p14:tracePt t="77878" x="8420100" y="3509963"/>
          <p14:tracePt t="77895" x="8439150" y="3509963"/>
          <p14:tracePt t="77911" x="8456613" y="3509963"/>
          <p14:tracePt t="77928" x="8474075" y="3509963"/>
          <p14:tracePt t="77945" x="8510588" y="3517900"/>
          <p14:tracePt t="77961" x="8545513" y="3517900"/>
          <p14:tracePt t="77978" x="8589963" y="3536950"/>
          <p14:tracePt t="77995" x="8643938" y="3544888"/>
          <p14:tracePt t="77996" x="8680450" y="3554413"/>
          <p14:tracePt t="80791" x="8661400" y="3554413"/>
          <p14:tracePt t="80804" x="8572500" y="3554413"/>
          <p14:tracePt t="80816" x="8259763" y="3544888"/>
          <p14:tracePt t="80829" x="7715250" y="3527425"/>
          <p14:tracePt t="80842" x="6991350" y="3509963"/>
          <p14:tracePt t="80856" x="6545263" y="3490913"/>
          <p14:tracePt t="80872" x="6089650" y="3455988"/>
          <p14:tracePt t="80889" x="5848350" y="3455988"/>
          <p14:tracePt t="80906" x="5429250" y="3429000"/>
          <p14:tracePt t="80922" x="5251450" y="3419475"/>
          <p14:tracePt t="80939" x="4965700" y="3384550"/>
          <p14:tracePt t="80956" x="4375150" y="3313113"/>
          <p14:tracePt t="80972" x="4241800" y="3303588"/>
          <p14:tracePt t="80989" x="4187825" y="3295650"/>
          <p14:tracePt t="81006" x="4179888" y="3286125"/>
          <p14:tracePt t="81022" x="4160838" y="3286125"/>
          <p14:tracePt t="81414" x="4170363" y="3286125"/>
          <p14:tracePt t="81426" x="4187825" y="3286125"/>
          <p14:tracePt t="81439" x="4259263" y="3286125"/>
          <p14:tracePt t="81452" x="4429125" y="3276600"/>
          <p14:tracePt t="81464" x="4759325" y="3241675"/>
          <p14:tracePt t="81477" x="5116513" y="3197225"/>
          <p14:tracePt t="81490" x="5276850" y="3170238"/>
          <p14:tracePt t="81505" x="5348288" y="3152775"/>
          <p14:tracePt t="81521" x="5384800" y="3143250"/>
          <p14:tracePt t="81538" x="5411788" y="3133725"/>
          <p14:tracePt t="81555" x="5438775" y="3133725"/>
          <p14:tracePt t="81571" x="5446713" y="3133725"/>
          <p14:tracePt t="81588" x="5465763" y="3133725"/>
          <p14:tracePt t="81604" x="5483225" y="3116263"/>
          <p14:tracePt t="81621" x="5510213" y="3116263"/>
          <p14:tracePt t="81642" x="5518150" y="3116263"/>
          <p14:tracePt t="81668" x="5527675" y="3116263"/>
          <p14:tracePt t="81693" x="5545138" y="3116263"/>
          <p14:tracePt t="81705" x="5554663" y="3116263"/>
          <p14:tracePt t="81718" x="5562600" y="3116263"/>
          <p14:tracePt t="81731" x="5589588" y="3116263"/>
          <p14:tracePt t="81743" x="5626100" y="3116263"/>
          <p14:tracePt t="81756" x="5688013" y="3116263"/>
          <p14:tracePt t="81770" x="5768975" y="3116263"/>
          <p14:tracePt t="81787" x="5884863" y="3116263"/>
          <p14:tracePt t="81804" x="6054725" y="3125788"/>
          <p14:tracePt t="81821" x="6777038" y="3241675"/>
          <p14:tracePt t="81837" x="7143750" y="3303588"/>
          <p14:tracePt t="81854" x="7581900" y="3357563"/>
          <p14:tracePt t="81871" x="7974013" y="3411538"/>
          <p14:tracePt t="81887" x="8037513" y="3419475"/>
          <p14:tracePt t="81904" x="8062913" y="3429000"/>
          <p14:tracePt t="81920" x="8072438" y="3429000"/>
          <p14:tracePt t="82214" x="8081963" y="3429000"/>
          <p14:tracePt t="82226" x="8089900" y="3419475"/>
          <p14:tracePt t="82239" x="8143875" y="3375025"/>
          <p14:tracePt t="82253" x="8197850" y="3330575"/>
          <p14:tracePt t="82270" x="8232775" y="3295650"/>
          <p14:tracePt t="82286" x="8251825" y="3276600"/>
          <p14:tracePt t="82303" x="8259763" y="3268663"/>
          <p14:tracePt t="82320" x="8259763" y="3259138"/>
          <p14:tracePt t="82336" x="8269288" y="3259138"/>
          <p14:tracePt t="82353" x="8286750" y="3259138"/>
          <p14:tracePt t="82369" x="8313738" y="3251200"/>
          <p14:tracePt t="82386" x="8323263" y="3251200"/>
          <p14:tracePt t="82403" x="8331200" y="3241675"/>
          <p14:tracePt t="82405" x="8348663" y="3241675"/>
          <p14:tracePt t="82429" x="8367713" y="3232150"/>
          <p14:tracePt t="82480" x="8375650" y="3224213"/>
          <p14:tracePt t="82835" x="8367713" y="3224213"/>
          <p14:tracePt t="82848" x="8313738" y="3224213"/>
          <p14:tracePt t="82861" x="8153400" y="3224213"/>
          <p14:tracePt t="82873" x="7358063" y="3224213"/>
          <p14:tracePt t="82886" x="6572250" y="3224213"/>
          <p14:tracePt t="82902" x="5634038" y="3224213"/>
          <p14:tracePt t="82918" x="5545138" y="3224213"/>
          <p14:tracePt t="82936" x="5500688" y="3224213"/>
          <p14:tracePt t="82952" x="5465763" y="3224213"/>
          <p14:tracePt t="82968" x="5456238" y="3224213"/>
          <p14:tracePt t="82985" x="5446713" y="3224213"/>
          <p14:tracePt t="83002" x="5116513" y="3268663"/>
          <p14:tracePt t="83018" x="4411663" y="3402013"/>
          <p14:tracePt t="83035" x="3500438" y="3608388"/>
          <p14:tracePt t="83052" x="2874963" y="3822700"/>
          <p14:tracePt t="83068" x="2803525" y="3848100"/>
          <p14:tracePt t="83085" x="2776538" y="3857625"/>
          <p14:tracePt t="83102" x="2759075" y="3867150"/>
          <p14:tracePt t="83356" x="2776538" y="3867150"/>
          <p14:tracePt t="83369" x="2795588" y="3867150"/>
          <p14:tracePt t="83381" x="2874963" y="3875088"/>
          <p14:tracePt t="83394" x="3027363" y="3875088"/>
          <p14:tracePt t="83406" x="3286125" y="3867150"/>
          <p14:tracePt t="83419" x="3490913" y="3840163"/>
          <p14:tracePt t="83434" x="3660775" y="3822700"/>
          <p14:tracePt t="83451" x="3768725" y="3786188"/>
          <p14:tracePt t="83468" x="3867150" y="3768725"/>
          <p14:tracePt t="83484" x="4010025" y="3741738"/>
          <p14:tracePt t="83501" x="4081463" y="3724275"/>
          <p14:tracePt t="83517" x="4170363" y="3705225"/>
          <p14:tracePt t="83534" x="4330700" y="3697288"/>
          <p14:tracePt t="83550" x="4367213" y="3697288"/>
          <p14:tracePt t="83567" x="4402138" y="3697288"/>
          <p14:tracePt t="83584" x="4473575" y="3687763"/>
          <p14:tracePt t="83600" x="4537075" y="3679825"/>
          <p14:tracePt t="83617" x="4616450" y="3670300"/>
          <p14:tracePt t="83634" x="4813300" y="3660775"/>
          <p14:tracePt t="83650" x="4946650" y="3643313"/>
          <p14:tracePt t="83667" x="5099050" y="3643313"/>
          <p14:tracePt t="83684" x="5348288" y="3633788"/>
          <p14:tracePt t="83700" x="5776913" y="3633788"/>
          <p14:tracePt t="83717" x="5973763" y="3633788"/>
          <p14:tracePt t="83734" x="6099175" y="3633788"/>
          <p14:tracePt t="83750" x="6259513" y="3633788"/>
          <p14:tracePt t="83767" x="6296025" y="3633788"/>
          <p14:tracePt t="83783" x="6313488" y="3633788"/>
          <p14:tracePt t="83800" x="6323013" y="3633788"/>
          <p14:tracePt t="84105" x="6330950" y="3633788"/>
          <p14:tracePt t="84118" x="6348413" y="3633788"/>
          <p14:tracePt t="84130" x="6402388" y="3625850"/>
          <p14:tracePt t="84143" x="6473825" y="3616325"/>
          <p14:tracePt t="84156" x="6554788" y="3598863"/>
          <p14:tracePt t="84168" x="6589713" y="3598863"/>
          <p14:tracePt t="84183" x="6599238" y="3598863"/>
          <p14:tracePt t="84199" x="6616700" y="3598863"/>
          <p14:tracePt t="84216" x="6626225" y="3598863"/>
          <p14:tracePt t="84270" x="6634163" y="3598863"/>
          <p14:tracePt t="84283" x="6643688" y="3598863"/>
          <p14:tracePt t="84308" x="6653213" y="3598863"/>
          <p14:tracePt t="84333" x="6661150" y="3598863"/>
          <p14:tracePt t="84372" x="6670675" y="3598863"/>
          <p14:tracePt t="85109" x="6680200" y="3598863"/>
          <p14:tracePt t="85122" x="6688138" y="3598863"/>
          <p14:tracePt t="85134" x="6715125" y="3598863"/>
          <p14:tracePt t="85148" x="6786563" y="3598863"/>
          <p14:tracePt t="85164" x="6938963" y="3598863"/>
          <p14:tracePt t="85181" x="7188200" y="3598863"/>
          <p14:tracePt t="85198" x="7581900" y="3697288"/>
          <p14:tracePt t="85214" x="7697788" y="3741738"/>
          <p14:tracePt t="85231" x="7759700" y="3786188"/>
          <p14:tracePt t="85247" x="7823200" y="3813175"/>
          <p14:tracePt t="85264" x="7947025" y="3875088"/>
          <p14:tracePt t="85281" x="8027988" y="3911600"/>
          <p14:tracePt t="85297" x="8089900" y="3946525"/>
          <p14:tracePt t="85314" x="8188325" y="3983038"/>
          <p14:tracePt t="85330" x="8215313" y="4010025"/>
          <p14:tracePt t="85347" x="8232775" y="4017963"/>
          <p14:tracePt t="85592" x="8251825" y="4017963"/>
          <p14:tracePt t="85605" x="8340725" y="3990975"/>
          <p14:tracePt t="85617" x="8589963" y="3911600"/>
          <p14:tracePt t="85631" x="9028113" y="3714750"/>
          <p14:tracePt t="85647" x="9402763" y="3554413"/>
          <p14:tracePt t="85663" x="9510713" y="3500438"/>
          <p14:tracePt t="85680" x="9545638" y="3482975"/>
          <p14:tracePt t="85696" x="9563100" y="3465513"/>
          <p14:tracePt t="85713" x="9572625" y="3455988"/>
          <p14:tracePt t="85730" x="9572625" y="3446463"/>
          <p14:tracePt t="85746" x="9582150" y="3438525"/>
          <p14:tracePt t="85769" x="9582150" y="3419475"/>
          <p14:tracePt t="85782" x="9582150" y="3402013"/>
          <p14:tracePt t="85796" x="9582150" y="3384550"/>
          <p14:tracePt t="85813" x="9582150" y="3375025"/>
          <p14:tracePt t="85829" x="9582150" y="3357563"/>
          <p14:tracePt t="86062" x="9572625" y="3330575"/>
          <p14:tracePt t="86074" x="9518650" y="3251200"/>
          <p14:tracePt t="86087" x="9367838" y="2938463"/>
          <p14:tracePt t="86100" x="9109075" y="2500313"/>
          <p14:tracePt t="86113" x="8858250" y="1990725"/>
          <p14:tracePt t="86129" x="8769350" y="1822450"/>
          <p14:tracePt t="86146" x="8705850" y="1724025"/>
          <p14:tracePt t="86162" x="8626475" y="1616075"/>
          <p14:tracePt t="86179" x="8367713" y="1312863"/>
          <p14:tracePt t="86196" x="8286750" y="1241425"/>
          <p14:tracePt t="86212" x="8232775" y="1214438"/>
          <p14:tracePt t="86229" x="8197850" y="1187450"/>
          <p14:tracePt t="86245" x="8188325" y="1187450"/>
          <p14:tracePt t="86262" x="8180388" y="1179513"/>
          <p14:tracePt t="86621" x="8180388" y="1187450"/>
          <p14:tracePt t="86735" x="8180388" y="1196975"/>
          <p14:tracePt t="87282" x="8180388" y="1204913"/>
          <p14:tracePt t="87421" x="8180388" y="1214438"/>
          <p14:tracePt t="87434" x="8180388" y="1223963"/>
          <p14:tracePt t="87459" x="8180388" y="1231900"/>
          <p14:tracePt t="87484" x="8180388" y="1241425"/>
          <p14:tracePt t="87510" x="8180388" y="1258888"/>
          <p14:tracePt t="87522" x="8180388" y="1276350"/>
          <p14:tracePt t="87535" x="8180388" y="1285875"/>
          <p14:tracePt t="87548" x="8180388" y="1303338"/>
          <p14:tracePt t="87561" x="8180388" y="1312863"/>
          <p14:tracePt t="87576" x="8180388" y="1330325"/>
          <p14:tracePt t="87598" x="8161338" y="1347788"/>
          <p14:tracePt t="87624" x="8153400" y="1357313"/>
          <p14:tracePt t="87637" x="8116888" y="1374775"/>
          <p14:tracePt t="87650" x="8062913" y="1401763"/>
          <p14:tracePt t="87662" x="7991475" y="1438275"/>
          <p14:tracePt t="87676" x="7912100" y="1465263"/>
          <p14:tracePt t="87693" x="7813675" y="1490663"/>
          <p14:tracePt t="87709" x="7688263" y="1517650"/>
          <p14:tracePt t="87726" x="7429500" y="1554163"/>
          <p14:tracePt t="87743" x="7304088" y="1589088"/>
          <p14:tracePt t="87759" x="7188200" y="1598613"/>
          <p14:tracePt t="87776" x="7081838" y="1616075"/>
          <p14:tracePt t="87792" x="7054850" y="1616075"/>
          <p14:tracePt t="87809" x="7045325" y="1616075"/>
          <p14:tracePt t="87826" x="7037388" y="1616075"/>
          <p14:tracePt t="87827" x="7027863" y="1616075"/>
          <p14:tracePt t="87865" x="7027863" y="1625600"/>
          <p14:tracePt t="87878" x="7018338" y="1625600"/>
          <p14:tracePt t="87903" x="7010400" y="1625600"/>
          <p14:tracePt t="87954" x="7010400" y="1633538"/>
          <p14:tracePt t="88017" x="7018338" y="1633538"/>
          <p14:tracePt t="88030" x="7045325" y="1643063"/>
          <p14:tracePt t="88043" x="7081838" y="1643063"/>
          <p14:tracePt t="88055" x="7170738" y="1670050"/>
          <p14:tracePt t="88068" x="7304088" y="1697038"/>
          <p14:tracePt t="88081" x="7466013" y="1704975"/>
          <p14:tracePt t="88094" x="7670800" y="1731963"/>
          <p14:tracePt t="88109" x="7804150" y="1741488"/>
          <p14:tracePt t="88125" x="7912100" y="1741488"/>
          <p14:tracePt t="88142" x="8037513" y="1741488"/>
          <p14:tracePt t="88158" x="8215313" y="1751013"/>
          <p14:tracePt t="88175" x="8277225" y="1751013"/>
          <p14:tracePt t="88192" x="8323263" y="1751013"/>
          <p14:tracePt t="88208" x="8420100" y="1758950"/>
          <p14:tracePt t="88225" x="8491538" y="1758950"/>
          <p14:tracePt t="88242" x="8562975" y="1758950"/>
          <p14:tracePt t="88258" x="8680450" y="1758950"/>
          <p14:tracePt t="88275" x="8715375" y="1758950"/>
          <p14:tracePt t="88291" x="8751888" y="1758950"/>
          <p14:tracePt t="88309" x="8813800" y="1776413"/>
          <p14:tracePt t="88325" x="8840788" y="1776413"/>
          <p14:tracePt t="88341" x="8858250" y="1785938"/>
          <p14:tracePt t="88358" x="8867775" y="1785938"/>
          <p14:tracePt t="88375" x="8875713" y="1785938"/>
          <p14:tracePt t="88398" x="8885238" y="1785938"/>
          <p14:tracePt t="88436" x="8894763" y="1785938"/>
          <p14:tracePt t="89237" x="8902700" y="1785938"/>
          <p14:tracePt t="89250" x="8912225" y="1785938"/>
          <p14:tracePt t="89263" x="8929688" y="1785938"/>
          <p14:tracePt t="89275" x="8966200" y="1785938"/>
          <p14:tracePt t="89289" x="9045575" y="1785938"/>
          <p14:tracePt t="89306" x="9153525" y="1795463"/>
          <p14:tracePt t="89323" x="9259888" y="1795463"/>
          <p14:tracePt t="89340" x="9394825" y="1812925"/>
          <p14:tracePt t="89356" x="9439275" y="1812925"/>
          <p14:tracePt t="89373" x="9456738" y="1822450"/>
          <p14:tracePt t="89390" x="9483725" y="1822450"/>
          <p14:tracePt t="89720" x="9456738" y="1822450"/>
          <p14:tracePt t="89733" x="9420225" y="1822450"/>
          <p14:tracePt t="89745" x="9358313" y="1822450"/>
          <p14:tracePt t="89758" x="9269413" y="1822450"/>
          <p14:tracePt t="89772" x="9205913" y="1830388"/>
          <p14:tracePt t="89789" x="9144000" y="1830388"/>
          <p14:tracePt t="89805" x="9109075" y="1830388"/>
          <p14:tracePt t="89822" x="9055100" y="1830388"/>
          <p14:tracePt t="89838" x="9037638" y="1830388"/>
          <p14:tracePt t="89855" x="9010650" y="1830388"/>
          <p14:tracePt t="89872" x="8966200" y="1830388"/>
          <p14:tracePt t="89888" x="8939213" y="1830388"/>
          <p14:tracePt t="89905" x="8929688" y="1830388"/>
          <p14:tracePt t="89922" x="8920163" y="1830388"/>
          <p14:tracePt t="89939" x="8894763" y="1830388"/>
          <p14:tracePt t="89955" x="8885238" y="1830388"/>
          <p14:tracePt t="89974" x="8875713" y="1830388"/>
          <p14:tracePt t="89999" x="8867775" y="1830388"/>
          <p14:tracePt t="90012" x="8858250" y="1830388"/>
          <p14:tracePt t="90075" x="8848725" y="1830388"/>
          <p14:tracePt t="90546" x="8831263" y="1830388"/>
          <p14:tracePt t="90558" x="8823325" y="1830388"/>
          <p14:tracePt t="90571" x="8796338" y="1839913"/>
          <p14:tracePt t="90584" x="8759825" y="1847850"/>
          <p14:tracePt t="90596" x="8705850" y="1847850"/>
          <p14:tracePt t="90609" x="8643938" y="1857375"/>
          <p14:tracePt t="90622" x="8616950" y="1857375"/>
          <p14:tracePt t="90637" x="8582025" y="1857375"/>
          <p14:tracePt t="90654" x="8562975" y="1857375"/>
          <p14:tracePt t="90670" x="8537575" y="1857375"/>
          <p14:tracePt t="90687" x="8491538" y="1857375"/>
          <p14:tracePt t="90703" x="8466138" y="1857375"/>
          <p14:tracePt t="90720" x="8439150" y="1857375"/>
          <p14:tracePt t="90737" x="8375650" y="1857375"/>
          <p14:tracePt t="90753" x="8348663" y="1857375"/>
          <p14:tracePt t="90770" x="8313738" y="1857375"/>
          <p14:tracePt t="90787" x="8224838" y="1857375"/>
          <p14:tracePt t="90803" x="8161338" y="1857375"/>
          <p14:tracePt t="90820" x="8099425" y="1857375"/>
          <p14:tracePt t="90837" x="7991475" y="1857375"/>
          <p14:tracePt t="90853" x="7939088" y="1857375"/>
          <p14:tracePt t="90870" x="7920038" y="1857375"/>
          <p14:tracePt t="90887" x="7885113" y="1857375"/>
          <p14:tracePt t="90903" x="7831138" y="1857375"/>
          <p14:tracePt t="90920" x="7813675" y="1857375"/>
          <p14:tracePt t="90936" x="7786688" y="1857375"/>
          <p14:tracePt t="90953" x="7759700" y="1857375"/>
          <p14:tracePt t="90970" x="7751763" y="1857375"/>
          <p14:tracePt t="90986" x="7742238" y="1857375"/>
          <p14:tracePt t="91003" x="7732713" y="1857375"/>
          <p14:tracePt t="92400" x="7732713" y="1866900"/>
          <p14:tracePt t="92439" x="7732713" y="1874838"/>
          <p14:tracePt t="92464" x="7732713" y="1893888"/>
          <p14:tracePt t="92477" x="7715250" y="1928813"/>
          <p14:tracePt t="92489" x="7599363" y="2054225"/>
          <p14:tracePt t="92502" x="7323138" y="2366963"/>
          <p14:tracePt t="92517" x="6938963" y="2751138"/>
          <p14:tracePt t="92533" x="6599238" y="3089275"/>
          <p14:tracePt t="92550" x="6330950" y="3357563"/>
          <p14:tracePt t="92567" x="5938838" y="3776663"/>
          <p14:tracePt t="92583" x="5857875" y="3867150"/>
          <p14:tracePt t="92600" x="5803900" y="3946525"/>
          <p14:tracePt t="92617" x="5705475" y="4108450"/>
          <p14:tracePt t="92633" x="5661025" y="4170363"/>
          <p14:tracePt t="92650" x="5634038" y="4214813"/>
          <p14:tracePt t="92666" x="5599113" y="4251325"/>
          <p14:tracePt t="92959" x="5608638" y="4251325"/>
          <p14:tracePt t="92972" x="5653088" y="4232275"/>
          <p14:tracePt t="92985" x="5724525" y="4197350"/>
          <p14:tracePt t="92997" x="5857875" y="4143375"/>
          <p14:tracePt t="93010" x="6027738" y="4054475"/>
          <p14:tracePt t="93023" x="6126163" y="4000500"/>
          <p14:tracePt t="93036" x="6180138" y="3983038"/>
          <p14:tracePt t="93049" x="6205538" y="3965575"/>
          <p14:tracePt t="93066" x="6224588" y="3965575"/>
          <p14:tracePt t="93082" x="6232525" y="3965575"/>
          <p14:tracePt t="93099" x="6242050" y="3965575"/>
          <p14:tracePt t="93505" x="6251575" y="3965575"/>
          <p14:tracePt t="93544" x="6259513" y="3965575"/>
          <p14:tracePt t="93557" x="6269038" y="3983038"/>
          <p14:tracePt t="93582" x="6276975" y="3990975"/>
          <p14:tracePt t="93595" x="6286500" y="4010025"/>
          <p14:tracePt t="93620" x="6296025" y="4017963"/>
          <p14:tracePt t="93632" x="6303963" y="4027488"/>
          <p14:tracePt t="93645" x="6313488" y="4027488"/>
          <p14:tracePt t="93671" x="6323013" y="4037013"/>
          <p14:tracePt t="93709" x="6330950" y="4037013"/>
          <p14:tracePt t="93722" x="6340475" y="4044950"/>
          <p14:tracePt t="93734" x="6348413" y="4044950"/>
          <p14:tracePt t="93748" x="6357938" y="4054475"/>
          <p14:tracePt t="93764" x="6367463" y="4054475"/>
          <p14:tracePt t="93781" x="6384925" y="4054475"/>
          <p14:tracePt t="93798" x="6394450" y="4062413"/>
          <p14:tracePt t="93823" x="6402388" y="4062413"/>
          <p14:tracePt t="93848" x="6411913" y="4071938"/>
          <p14:tracePt t="96378" x="6394450" y="4071938"/>
          <p14:tracePt t="96392" x="6367463" y="4071938"/>
          <p14:tracePt t="96403" x="6340475" y="4071938"/>
          <p14:tracePt t="96416" x="6286500" y="4071938"/>
          <p14:tracePt t="96429" x="6242050" y="4071938"/>
          <p14:tracePt t="96442" x="6205538" y="4071938"/>
          <p14:tracePt t="96459" x="6180138" y="4071938"/>
          <p14:tracePt t="96476" x="6170613" y="4071938"/>
          <p14:tracePt t="96492" x="6153150" y="4071938"/>
          <p14:tracePt t="96509" x="6143625" y="4071938"/>
          <p14:tracePt t="96555" x="6134100" y="4071938"/>
          <p14:tracePt t="96683" x="6134100" y="4062413"/>
          <p14:tracePt t="96733" x="6126163" y="4062413"/>
          <p14:tracePt t="96759" x="6116638" y="4062413"/>
          <p14:tracePt t="96886" x="6116638" y="4054475"/>
          <p14:tracePt t="96937" x="6108700" y="4054475"/>
          <p14:tracePt t="96949" x="6108700" y="4044950"/>
          <p14:tracePt t="96962" x="6089650" y="4044950"/>
          <p14:tracePt t="97000" x="6081713" y="4044950"/>
          <p14:tracePt t="97191" x="6089650" y="4044950"/>
          <p14:tracePt t="97203" x="6108700" y="4044950"/>
          <p14:tracePt t="97216" x="6161088" y="4044950"/>
          <p14:tracePt t="97229" x="6251575" y="4044950"/>
          <p14:tracePt t="97242" x="6402388" y="4044950"/>
          <p14:tracePt t="97258" x="6626225" y="4044950"/>
          <p14:tracePt t="97274" x="6759575" y="4044950"/>
          <p14:tracePt t="97291" x="6867525" y="4044950"/>
          <p14:tracePt t="97307" x="6983413" y="4044950"/>
          <p14:tracePt t="97324" x="7010400" y="4044950"/>
          <p14:tracePt t="97341" x="7037388" y="4044950"/>
          <p14:tracePt t="97357" x="7072313" y="4044950"/>
          <p14:tracePt t="97374" x="7081838" y="4044950"/>
          <p14:tracePt t="97391" x="7099300" y="4044950"/>
          <p14:tracePt t="97407" x="7116763" y="4044950"/>
          <p14:tracePt t="97424" x="7126288" y="4044950"/>
          <p14:tracePt t="97441" x="7134225" y="4044950"/>
          <p14:tracePt t="97457" x="7153275" y="4044950"/>
          <p14:tracePt t="97474" x="7170738" y="4044950"/>
          <p14:tracePt t="97490" x="7188200" y="4044950"/>
          <p14:tracePt t="97508" x="7232650" y="4044950"/>
          <p14:tracePt t="97524" x="7259638" y="4044950"/>
          <p14:tracePt t="97540" x="7277100" y="4044950"/>
          <p14:tracePt t="97557" x="7304088" y="4044950"/>
          <p14:tracePt t="97574" x="7340600" y="4044950"/>
          <p14:tracePt t="97590" x="7358063" y="4044950"/>
          <p14:tracePt t="97607" x="7367588" y="4044950"/>
          <p14:tracePt t="97623" x="7412038" y="4044950"/>
          <p14:tracePt t="97640" x="7429500" y="4044950"/>
          <p14:tracePt t="97657" x="7456488" y="4044950"/>
          <p14:tracePt t="97674" x="7527925" y="4044950"/>
          <p14:tracePt t="97690" x="7554913" y="4044950"/>
          <p14:tracePt t="97707" x="7581900" y="4044950"/>
          <p14:tracePt t="97724" x="7616825" y="4044950"/>
          <p14:tracePt t="97740" x="7634288" y="4044950"/>
          <p14:tracePt t="97757" x="7643813" y="4044950"/>
          <p14:tracePt t="98906" x="7643813" y="4037013"/>
          <p14:tracePt t="98918" x="7661275" y="4027488"/>
          <p14:tracePt t="98931" x="7697788" y="4010025"/>
          <p14:tracePt t="98944" x="7759700" y="4000500"/>
          <p14:tracePt t="98956" x="7831138" y="3983038"/>
          <p14:tracePt t="98971" x="7920038" y="3973513"/>
          <p14:tracePt t="98988" x="7991475" y="3965575"/>
          <p14:tracePt t="99004" x="8037513" y="3965575"/>
          <p14:tracePt t="99021" x="8116888" y="3965575"/>
          <p14:tracePt t="99037" x="8143875" y="3965575"/>
          <p14:tracePt t="99054" x="8197850" y="3965575"/>
          <p14:tracePt t="99071" x="8259763" y="3965575"/>
          <p14:tracePt t="99087" x="8296275" y="3965575"/>
          <p14:tracePt t="99104" x="8323263" y="3965575"/>
          <p14:tracePt t="99121" x="8385175" y="3973513"/>
          <p14:tracePt t="99137" x="8420100" y="3983038"/>
          <p14:tracePt t="99154" x="8439150" y="3983038"/>
          <p14:tracePt t="99171" x="8466138" y="3990975"/>
          <p14:tracePt t="99187" x="8483600" y="4000500"/>
          <p14:tracePt t="99204" x="8491538" y="4000500"/>
          <p14:tracePt t="99248" x="8501063" y="4000500"/>
          <p14:tracePt t="101383" x="8510588" y="4000500"/>
          <p14:tracePt t="101395" x="8528050" y="4000500"/>
          <p14:tracePt t="101408" x="8599488" y="4000500"/>
          <p14:tracePt t="101421" x="8705850" y="3965575"/>
          <p14:tracePt t="101434" x="8848725" y="3938588"/>
          <p14:tracePt t="101450" x="8991600" y="3911600"/>
          <p14:tracePt t="101466" x="9090025" y="3902075"/>
          <p14:tracePt t="101483" x="9134475" y="3902075"/>
          <p14:tracePt t="101499" x="9215438" y="3902075"/>
          <p14:tracePt t="101516" x="9242425" y="3902075"/>
          <p14:tracePt t="101533" x="9259888" y="3902075"/>
          <p14:tracePt t="101549" x="9304338" y="3919538"/>
          <p14:tracePt t="101566" x="9331325" y="3919538"/>
          <p14:tracePt t="101583" x="9340850" y="3938588"/>
          <p14:tracePt t="101599" x="9348788" y="3938588"/>
          <p14:tracePt t="101616" x="9358313" y="3938588"/>
          <p14:tracePt t="101633" x="9358313" y="3946525"/>
          <p14:tracePt t="102005" x="9340850" y="3929063"/>
          <p14:tracePt t="102017" x="9286875" y="3911600"/>
          <p14:tracePt t="102031" x="9251950" y="3902075"/>
          <p14:tracePt t="102043" x="9197975" y="3875088"/>
          <p14:tracePt t="102055" x="9126538" y="3848100"/>
          <p14:tracePt t="102068" x="9099550" y="3840163"/>
          <p14:tracePt t="102082" x="9063038" y="3830638"/>
          <p14:tracePt t="102098" x="9028113" y="3822700"/>
          <p14:tracePt t="102115" x="9001125" y="3822700"/>
          <p14:tracePt t="102132" x="8929688" y="3822700"/>
          <p14:tracePt t="102148" x="8867775" y="3822700"/>
          <p14:tracePt t="102165" x="8804275" y="3822700"/>
          <p14:tracePt t="102181" x="8777288" y="3822700"/>
          <p14:tracePt t="102198" x="8751888" y="3822700"/>
          <p14:tracePt t="102215" x="8732838" y="3822700"/>
          <p14:tracePt t="102232" x="8697913" y="3822700"/>
          <p14:tracePt t="102248" x="8653463" y="3822700"/>
          <p14:tracePt t="102265" x="8643938" y="3822700"/>
          <p14:tracePt t="102281" x="8634413" y="3822700"/>
          <p14:tracePt t="102298" x="8626475" y="3822700"/>
          <p14:tracePt t="102385" x="8616950" y="3822700"/>
          <p14:tracePt t="102411" x="8609013" y="3822700"/>
          <p14:tracePt t="102423" x="8599488" y="3822700"/>
          <p14:tracePt t="102436" x="8562975" y="3822700"/>
          <p14:tracePt t="102449" x="8537575" y="3822700"/>
          <p14:tracePt t="102464" x="8501063" y="3822700"/>
          <p14:tracePt t="102481" x="8474075" y="3822700"/>
          <p14:tracePt t="102498" x="8466138" y="3822700"/>
          <p14:tracePt t="102514" x="8456613" y="3822700"/>
          <p14:tracePt t="102531" x="8447088" y="3822700"/>
          <p14:tracePt t="102690" x="8439150" y="3822700"/>
          <p14:tracePt t="103008" x="8420100" y="3822700"/>
          <p14:tracePt t="103021" x="8375650" y="3822700"/>
          <p14:tracePt t="103033" x="8188325" y="3822700"/>
          <p14:tracePt t="103047" x="7518400" y="3848100"/>
          <p14:tracePt t="103063" x="6680200" y="3867150"/>
          <p14:tracePt t="103080" x="5911850" y="3867150"/>
          <p14:tracePt t="103096" x="5830888" y="3867150"/>
          <p14:tracePt t="103113" x="5786438" y="3867150"/>
          <p14:tracePt t="103135" x="5776913" y="3867150"/>
          <p14:tracePt t="103173" x="5768975" y="3867150"/>
          <p14:tracePt t="103326" x="5759450" y="3867150"/>
          <p14:tracePt t="103428" x="5751513" y="3867150"/>
          <p14:tracePt t="103491" x="5741988" y="3867150"/>
          <p14:tracePt t="103504" x="5724525" y="3867150"/>
          <p14:tracePt t="103516" x="5680075" y="3867150"/>
          <p14:tracePt t="103529" x="5634038" y="3884613"/>
          <p14:tracePt t="103545" x="5608638" y="3884613"/>
          <p14:tracePt t="103562" x="5581650" y="3884613"/>
          <p14:tracePt t="103579" x="5581650" y="3894138"/>
          <p14:tracePt t="103595" x="5562600" y="3894138"/>
          <p14:tracePt t="103612" x="5554663" y="3894138"/>
          <p14:tracePt t="103860" x="5562600" y="3894138"/>
          <p14:tracePt t="103872" x="5572125" y="3894138"/>
          <p14:tracePt t="103885" x="5589588" y="3894138"/>
          <p14:tracePt t="103898" x="5616575" y="3902075"/>
          <p14:tracePt t="103911" x="5680075" y="3911600"/>
          <p14:tracePt t="103928" x="5768975" y="3929063"/>
          <p14:tracePt t="103946" x="5867400" y="3946525"/>
          <p14:tracePt t="103962" x="6027738" y="3990975"/>
          <p14:tracePt t="103978" x="6072188" y="4000500"/>
          <p14:tracePt t="103995" x="6089650" y="4017963"/>
          <p14:tracePt t="104011" x="6099175" y="4027488"/>
          <p14:tracePt t="104037" x="6108700" y="4027488"/>
          <p14:tracePt t="104126" x="6116638" y="4027488"/>
          <p14:tracePt t="104380" x="6108700" y="4027488"/>
          <p14:tracePt t="104394" x="6089650" y="4027488"/>
          <p14:tracePt t="104406" x="6081713" y="4027488"/>
          <p14:tracePt t="104418" x="6072188" y="4027488"/>
          <p14:tracePt t="104431" x="6054725" y="4017963"/>
          <p14:tracePt t="104456" x="6037263" y="4017963"/>
          <p14:tracePt t="104469" x="6027738" y="4010025"/>
          <p14:tracePt t="104481" x="6018213" y="4010025"/>
          <p14:tracePt t="104495" x="6010275" y="4010025"/>
          <p14:tracePt t="104510" x="6000750" y="4000500"/>
          <p14:tracePt t="104527" x="5991225" y="4000500"/>
          <p14:tracePt t="104544" x="5983288" y="4000500"/>
          <p14:tracePt t="104560" x="5946775" y="3990975"/>
          <p14:tracePt t="104577" x="5938838" y="3990975"/>
          <p14:tracePt t="104594" x="5929313" y="3990975"/>
          <p14:tracePt t="104610" x="5911850" y="3983038"/>
          <p14:tracePt t="104627" x="5902325" y="3983038"/>
          <p14:tracePt t="104647" x="5884863" y="3983038"/>
          <p14:tracePt t="104672" x="5875338" y="3973513"/>
          <p14:tracePt t="104761" x="5875338" y="3965575"/>
          <p14:tracePt t="104863" x="5902325" y="3965575"/>
          <p14:tracePt t="104876" x="5965825" y="3965575"/>
          <p14:tracePt t="104888" x="6126163" y="3965575"/>
          <p14:tracePt t="104901" x="6473825" y="3965575"/>
          <p14:tracePt t="104913" x="6894513" y="3965575"/>
          <p14:tracePt t="104927" x="7242175" y="3965575"/>
          <p14:tracePt t="104943" x="7491413" y="3965575"/>
          <p14:tracePt t="104959" x="7643813" y="3965575"/>
          <p14:tracePt t="104976" x="7742238" y="3965575"/>
          <p14:tracePt t="104977" x="7813675" y="3965575"/>
          <p14:tracePt t="104993" x="7867650" y="3965575"/>
          <p14:tracePt t="105009" x="7894638" y="3965575"/>
          <p14:tracePt t="105026" x="7920038" y="3965575"/>
          <p14:tracePt t="105043" x="7966075" y="3965575"/>
          <p14:tracePt t="105059" x="8001000" y="3965575"/>
          <p14:tracePt t="105076" x="8037513" y="3965575"/>
          <p14:tracePt t="105093" x="8153400" y="3965575"/>
          <p14:tracePt t="105109" x="8197850" y="3965575"/>
          <p14:tracePt t="105126" x="8251825" y="3965575"/>
          <p14:tracePt t="105143" x="8340725" y="3965575"/>
          <p14:tracePt t="105159" x="8375650" y="3965575"/>
          <p14:tracePt t="105176" x="8412163" y="3965575"/>
          <p14:tracePt t="105193" x="8501063" y="3965575"/>
          <p14:tracePt t="105209" x="8537575" y="3965575"/>
          <p14:tracePt t="105226" x="8555038" y="3965575"/>
          <p14:tracePt t="105242" x="8582025" y="3965575"/>
          <p14:tracePt t="105243" x="8599488" y="3965575"/>
          <p14:tracePt t="105259" x="8609013" y="3965575"/>
          <p14:tracePt t="105276" x="8616950" y="3965575"/>
          <p14:tracePt t="107938" x="8616950" y="3956050"/>
          <p14:tracePt t="107950" x="8616950" y="3938588"/>
          <p14:tracePt t="107963" x="8626475" y="3902075"/>
          <p14:tracePt t="107976" x="8626475" y="3840163"/>
          <p14:tracePt t="107988" x="8634413" y="3768725"/>
          <p14:tracePt t="108004" x="8634413" y="3670300"/>
          <p14:tracePt t="108020" x="8634413" y="3608388"/>
          <p14:tracePt t="108045" x="8609013" y="3527425"/>
          <p14:tracePt t="108053" x="8562975" y="3455988"/>
          <p14:tracePt t="108070" x="8474075" y="3384550"/>
          <p14:tracePt t="108088" x="8348663" y="3286125"/>
          <p14:tracePt t="108104" x="8045450" y="3143250"/>
          <p14:tracePt t="108120" x="7929563" y="3108325"/>
          <p14:tracePt t="108137" x="7823200" y="3098800"/>
          <p14:tracePt t="108153" x="7643813" y="3133725"/>
          <p14:tracePt t="108170" x="7589838" y="3187700"/>
          <p14:tracePt t="108187" x="7545388" y="3251200"/>
          <p14:tracePt t="108203" x="7491413" y="3340100"/>
          <p14:tracePt t="108220" x="7491413" y="3357563"/>
          <p14:tracePt t="108236" x="7483475" y="3367088"/>
          <p14:tracePt t="108255" x="7483475" y="3375025"/>
          <p14:tracePt t="108270" x="7483475" y="3402013"/>
          <p14:tracePt t="108287" x="7483475" y="3446463"/>
          <p14:tracePt t="108303" x="7537450" y="3544888"/>
          <p14:tracePt t="108320" x="7742238" y="3768725"/>
          <p14:tracePt t="108336" x="7867650" y="3867150"/>
          <p14:tracePt t="108353" x="7947025" y="3929063"/>
          <p14:tracePt t="108370" x="8054975" y="4010025"/>
          <p14:tracePt t="108386" x="8134350" y="4037013"/>
          <p14:tracePt t="108403" x="8242300" y="4054475"/>
          <p14:tracePt t="108420" x="8466138" y="4108450"/>
          <p14:tracePt t="108436" x="8545513" y="4116388"/>
          <p14:tracePt t="108453" x="8599488" y="4116388"/>
          <p14:tracePt t="108469" x="8653463" y="4125913"/>
          <p14:tracePt t="108470" x="8680450" y="4125913"/>
          <p14:tracePt t="108486" x="8705850" y="4125913"/>
          <p14:tracePt t="108503" x="8724900" y="4125913"/>
          <p14:tracePt t="108519" x="8751888" y="4125913"/>
          <p14:tracePt t="108536" x="8786813" y="4081463"/>
          <p14:tracePt t="108553" x="8796338" y="4054475"/>
          <p14:tracePt t="108569" x="8813800" y="4037013"/>
          <p14:tracePt t="108586" x="8823325" y="4017963"/>
          <p14:tracePt t="108622" x="8831263" y="4010025"/>
          <p14:tracePt t="108699" x="8848725" y="4010025"/>
          <p14:tracePt t="108711" x="8885238" y="4010025"/>
          <p14:tracePt t="108724" x="8966200" y="3990975"/>
          <p14:tracePt t="108737" x="9099550" y="3973513"/>
          <p14:tracePt t="108752" x="9277350" y="3956050"/>
          <p14:tracePt t="108769" x="9439275" y="3929063"/>
          <p14:tracePt t="108785" x="9501188" y="3919538"/>
          <p14:tracePt t="108802" x="9555163" y="3911600"/>
          <p14:tracePt t="108819" x="9563100" y="3911600"/>
          <p14:tracePt t="108835" x="9572625" y="3902075"/>
          <p14:tracePt t="108852" x="9572625" y="3894138"/>
          <p14:tracePt t="108889" x="9572625" y="3884613"/>
          <p14:tracePt t="108901" x="9572625" y="3875088"/>
          <p14:tracePt t="108914" x="9572625" y="3857625"/>
          <p14:tracePt t="108927" x="9572625" y="3830638"/>
          <p14:tracePt t="108939" x="9572625" y="3803650"/>
          <p14:tracePt t="108953" x="9572625" y="3795713"/>
          <p14:tracePt t="108968" x="9572625" y="3776663"/>
          <p14:tracePt t="108985" x="9563100" y="3768725"/>
          <p14:tracePt t="109002" x="9555163" y="3759200"/>
          <p14:tracePt t="109018" x="9501188" y="3732213"/>
          <p14:tracePt t="109035" x="9466263" y="3732213"/>
          <p14:tracePt t="109052" x="9412288" y="3724275"/>
          <p14:tracePt t="109068" x="9313863" y="3724275"/>
          <p14:tracePt t="109085" x="9269413" y="3724275"/>
          <p14:tracePt t="109102" x="9224963" y="3724275"/>
          <p14:tracePt t="109118" x="9126538" y="3795713"/>
          <p14:tracePt t="109135" x="9099550" y="3840163"/>
          <p14:tracePt t="109151" x="9090025" y="3857625"/>
          <p14:tracePt t="109168" x="9082088" y="3884613"/>
          <p14:tracePt t="109185" x="9082088" y="3894138"/>
          <p14:tracePt t="109206" x="9082088" y="3902075"/>
          <p14:tracePt t="109218" x="9082088" y="3911600"/>
          <p14:tracePt t="109244" x="9082088" y="3919538"/>
          <p14:tracePt t="109257" x="9082088" y="3929063"/>
          <p14:tracePt t="109270" x="9099550" y="3938588"/>
          <p14:tracePt t="109284" x="9153525" y="3973513"/>
          <p14:tracePt t="109301" x="9224963" y="4010025"/>
          <p14:tracePt t="109318" x="9304338" y="4062413"/>
          <p14:tracePt t="109335" x="9466263" y="4133850"/>
          <p14:tracePt t="109351" x="9537700" y="4152900"/>
          <p14:tracePt t="109368" x="9572625" y="4152900"/>
          <p14:tracePt t="109384" x="9634538" y="4170363"/>
          <p14:tracePt t="109401" x="9661525" y="4170363"/>
          <p14:tracePt t="109418" x="9688513" y="4170363"/>
          <p14:tracePt t="109434" x="9715500" y="4160838"/>
          <p14:tracePt t="109451" x="9752013" y="4133850"/>
          <p14:tracePt t="109467" x="9769475" y="4125913"/>
          <p14:tracePt t="109484" x="9786938" y="4108450"/>
          <p14:tracePt t="109486" x="9804400" y="4071938"/>
          <p14:tracePt t="109501" x="9813925" y="4044950"/>
          <p14:tracePt t="109517" x="9831388" y="4000500"/>
          <p14:tracePt t="109534" x="9831388" y="3965575"/>
          <p14:tracePt t="109551" x="9831388" y="3840163"/>
          <p14:tracePt t="109567" x="9831388" y="3803650"/>
          <p14:tracePt t="109584" x="9813925" y="3776663"/>
          <p14:tracePt t="109600" x="9786938" y="3751263"/>
          <p14:tracePt t="109617" x="9777413" y="3741738"/>
          <p14:tracePt t="109634" x="9759950" y="3724275"/>
          <p14:tracePt t="109651" x="9688513" y="3724275"/>
          <p14:tracePt t="109667" x="9626600" y="3724275"/>
          <p14:tracePt t="109684" x="9582150" y="3724275"/>
          <p14:tracePt t="109700" x="9466263" y="3724275"/>
          <p14:tracePt t="109717" x="9420225" y="3724275"/>
          <p14:tracePt t="109734" x="9367838" y="3724275"/>
          <p14:tracePt t="109750" x="9296400" y="3724275"/>
          <p14:tracePt t="109767" x="9170988" y="3741738"/>
          <p14:tracePt t="109784" x="9134475" y="3751263"/>
          <p14:tracePt t="109800" x="9117013" y="3776663"/>
          <p14:tracePt t="109817" x="9099550" y="3813175"/>
          <p14:tracePt t="109834" x="9090025" y="3840163"/>
          <p14:tracePt t="109850" x="9072563" y="3884613"/>
          <p14:tracePt t="109867" x="9072563" y="3929063"/>
          <p14:tracePt t="109883" x="9072563" y="3946525"/>
          <p14:tracePt t="109900" x="9072563" y="3973513"/>
          <p14:tracePt t="109917" x="9072563" y="4017963"/>
          <p14:tracePt t="109933" x="9072563" y="4044950"/>
          <p14:tracePt t="109950" x="9072563" y="4062413"/>
          <p14:tracePt t="109967" x="9134475" y="4133850"/>
          <p14:tracePt t="109983" x="9180513" y="4160838"/>
          <p14:tracePt t="110000" x="9242425" y="4179888"/>
          <p14:tracePt t="110016" x="9296400" y="4205288"/>
          <p14:tracePt t="110033" x="9394825" y="4224338"/>
          <p14:tracePt t="110050" x="9429750" y="4232275"/>
          <p14:tracePt t="110066" x="9466263" y="4232275"/>
          <p14:tracePt t="110083" x="9537700" y="4232275"/>
          <p14:tracePt t="110100" x="9545638" y="4232275"/>
          <p14:tracePt t="110116" x="9563100" y="4232275"/>
          <p14:tracePt t="110133" x="9572625" y="4232275"/>
          <p14:tracePt t="110170" x="9582150" y="4232275"/>
          <p14:tracePt t="110513" x="9572625" y="4232275"/>
          <p14:tracePt t="110526" x="9563100" y="4214813"/>
          <p14:tracePt t="110539" x="9537700" y="4197350"/>
          <p14:tracePt t="110551" x="9491663" y="4179888"/>
          <p14:tracePt t="110565" x="9456738" y="4152900"/>
          <p14:tracePt t="110582" x="9402763" y="4125913"/>
          <p14:tracePt t="110599" x="9367838" y="4116388"/>
          <p14:tracePt t="110616" x="9313863" y="4089400"/>
          <p14:tracePt t="110632" x="9296400" y="4081463"/>
          <p14:tracePt t="110648" x="9286875" y="4081463"/>
          <p14:tracePt t="110666" x="9269413" y="4081463"/>
          <p14:tracePt t="110691" x="9259888" y="4081463"/>
          <p14:tracePt t="110881" x="9251950" y="4071938"/>
          <p14:tracePt t="110907" x="9232900" y="4071938"/>
          <p14:tracePt t="110919" x="9224963" y="4071938"/>
          <p14:tracePt t="110932" x="9205913" y="4071938"/>
          <p14:tracePt t="110945" x="9188450" y="4071938"/>
          <p14:tracePt t="110957" x="9161463" y="4071938"/>
          <p14:tracePt t="110970" x="9126538" y="4071938"/>
          <p14:tracePt t="110983" x="9082088" y="4071938"/>
          <p14:tracePt t="110998" x="9037638" y="4071938"/>
          <p14:tracePt t="111014" x="8983663" y="4071938"/>
          <p14:tracePt t="111031" x="8956675" y="4071938"/>
          <p14:tracePt t="111048" x="8902700" y="4071938"/>
          <p14:tracePt t="111064" x="8875713" y="4071938"/>
          <p14:tracePt t="111081" x="8858250" y="4071938"/>
          <p14:tracePt t="111098" x="8796338" y="4071938"/>
          <p14:tracePt t="111114" x="8751888" y="4071938"/>
          <p14:tracePt t="111131" x="8705850" y="4071938"/>
          <p14:tracePt t="111148" x="8616950" y="4071938"/>
          <p14:tracePt t="111164" x="8562975" y="4071938"/>
          <p14:tracePt t="111181" x="8518525" y="4071938"/>
          <p14:tracePt t="111197" x="8456613" y="4071938"/>
          <p14:tracePt t="111214" x="8331200" y="4071938"/>
          <p14:tracePt t="111231" x="8269288" y="4071938"/>
          <p14:tracePt t="111248" x="8205788" y="4071938"/>
          <p14:tracePt t="111264" x="8099425" y="4071938"/>
          <p14:tracePt t="111281" x="8001000" y="4071938"/>
          <p14:tracePt t="111297" x="7875588" y="4089400"/>
          <p14:tracePt t="111314" x="7616825" y="4143375"/>
          <p14:tracePt t="111330" x="7456488" y="4179888"/>
          <p14:tracePt t="111347" x="7242175" y="4224338"/>
          <p14:tracePt t="111364" x="6670675" y="4295775"/>
          <p14:tracePt t="111380" x="6357938" y="4340225"/>
          <p14:tracePt t="111397" x="6153150" y="4367213"/>
          <p14:tracePt t="111414" x="5875338" y="4394200"/>
          <p14:tracePt t="111430" x="5813425" y="4402138"/>
          <p14:tracePt t="111447" x="5795963" y="4402138"/>
          <p14:tracePt t="112660" x="5795963" y="4394200"/>
          <p14:tracePt t="112685" x="5795963" y="4384675"/>
          <p14:tracePt t="112698" x="5795963" y="4375150"/>
          <p14:tracePt t="112723" x="5795963" y="4367213"/>
          <p14:tracePt t="112748" x="5795963" y="4357688"/>
          <p14:tracePt t="112761" x="5803900" y="4348163"/>
          <p14:tracePt t="112774" x="5822950" y="4330700"/>
          <p14:tracePt t="112786" x="5848350" y="4313238"/>
          <p14:tracePt t="112799" x="5884863" y="4295775"/>
          <p14:tracePt t="112812" x="5929313" y="4259263"/>
          <p14:tracePt t="112828" x="5956300" y="4232275"/>
          <p14:tracePt t="112844" x="5973763" y="4224338"/>
          <p14:tracePt t="112861" x="5983288" y="4214813"/>
          <p14:tracePt t="112878" x="5983288" y="4205288"/>
          <p14:tracePt t="112894" x="5991225" y="4197350"/>
          <p14:tracePt t="112913" x="5991225" y="4187825"/>
          <p14:tracePt t="112938" x="6000750" y="4179888"/>
          <p14:tracePt t="112951" x="6000750" y="4170363"/>
          <p14:tracePt t="112989" x="6010275" y="4170363"/>
          <p14:tracePt t="113002" x="6010275" y="4160838"/>
          <p14:tracePt t="113014" x="6018213" y="4160838"/>
          <p14:tracePt t="113040" x="6018213" y="4152900"/>
          <p14:tracePt t="113053" x="6027738" y="4152900"/>
          <p14:tracePt t="113065" x="6027738" y="4143375"/>
          <p14:tracePt t="113090" x="6037263" y="4133850"/>
          <p14:tracePt t="113116" x="6045200" y="4133850"/>
          <p14:tracePt t="113128" x="6054725" y="4133850"/>
          <p14:tracePt t="113142" x="6062663" y="4125913"/>
          <p14:tracePt t="113192" x="6062663" y="4116388"/>
          <p14:tracePt t="113205" x="6072188" y="4116388"/>
          <p14:tracePt t="113230" x="6081713" y="4108450"/>
          <p14:tracePt t="113383" x="6089650" y="4108450"/>
          <p14:tracePt t="114335" x="6089650" y="4098925"/>
          <p14:tracePt t="114360" x="6072188" y="4098925"/>
          <p14:tracePt t="114373" x="6062663" y="4098925"/>
          <p14:tracePt t="114385" x="6054725" y="4098925"/>
          <p14:tracePt t="114398" x="6037263" y="4089400"/>
          <p14:tracePt t="114411" x="6018213" y="4089400"/>
          <p14:tracePt t="114425" x="5991225" y="4081463"/>
          <p14:tracePt t="114441" x="5965825" y="4071938"/>
          <p14:tracePt t="114458" x="5929313" y="4062413"/>
          <p14:tracePt t="114475" x="5822950" y="4037013"/>
          <p14:tracePt t="114491" x="5786438" y="4037013"/>
          <p14:tracePt t="114508" x="5741988" y="4017963"/>
          <p14:tracePt t="114524" x="5715000" y="4010025"/>
          <p14:tracePt t="114541" x="5670550" y="3990975"/>
          <p14:tracePt t="114558" x="5661025" y="3990975"/>
          <p14:tracePt t="114574" x="5634038" y="3973513"/>
          <p14:tracePt t="114591" x="5608638" y="3965575"/>
          <p14:tracePt t="114608" x="5589588" y="3956050"/>
          <p14:tracePt t="114624" x="5572125" y="3956050"/>
          <p14:tracePt t="114641" x="5545138" y="3946525"/>
          <p14:tracePt t="114657" x="5537200" y="3946525"/>
          <p14:tracePt t="114674" x="5527675" y="3938588"/>
          <p14:tracePt t="114691" x="5518150" y="3929063"/>
          <p14:tracePt t="114707" x="5500688" y="3929063"/>
          <p14:tracePt t="114728" x="5491163" y="3929063"/>
          <p14:tracePt t="114741" x="5491163" y="3919538"/>
          <p14:tracePt t="114757" x="5483225" y="3919538"/>
          <p14:tracePt t="114779" x="5473700" y="3919538"/>
          <p14:tracePt t="115096" x="5483225" y="3919538"/>
          <p14:tracePt t="115160" x="5491163" y="3919538"/>
          <p14:tracePt t="115414" x="5500688" y="3919538"/>
          <p14:tracePt t="115795" x="5510213" y="3919538"/>
          <p14:tracePt t="115808" x="5518150" y="3919538"/>
          <p14:tracePt t="115821" x="5537200" y="3919538"/>
          <p14:tracePt t="115834" x="5599113" y="3911600"/>
          <p14:tracePt t="115847" x="5751513" y="3911600"/>
          <p14:tracePt t="115859" x="6099175" y="3875088"/>
          <p14:tracePt t="115872" x="6473825" y="3875088"/>
          <p14:tracePt t="115889" x="6786563" y="3848100"/>
          <p14:tracePt t="115905" x="6929438" y="3848100"/>
          <p14:tracePt t="115922" x="7062788" y="3848100"/>
          <p14:tracePt t="115922" x="7153275" y="3848100"/>
          <p14:tracePt t="115938" x="7224713" y="3848100"/>
          <p14:tracePt t="115955" x="7259638" y="3848100"/>
          <p14:tracePt t="115972" x="7286625" y="3848100"/>
          <p14:tracePt t="115988" x="7323138" y="3848100"/>
          <p14:tracePt t="116011" x="7331075" y="3848100"/>
          <p14:tracePt t="116024" x="7340600" y="3848100"/>
          <p14:tracePt t="116038" x="7348538" y="3848100"/>
          <p14:tracePt t="116062" x="7358063" y="3848100"/>
          <p14:tracePt t="116075" x="7367588" y="3848100"/>
          <p14:tracePt t="116126" x="7375525" y="3848100"/>
          <p14:tracePt t="116189" x="7385050" y="3848100"/>
          <p14:tracePt t="116227" x="7394575" y="3848100"/>
          <p14:tracePt t="117206" x="7402513" y="3848100"/>
          <p14:tracePt t="117218" x="7439025" y="3848100"/>
          <p14:tracePt t="117231" x="7491413" y="3848100"/>
          <p14:tracePt t="117244" x="7581900" y="3848100"/>
          <p14:tracePt t="117256" x="7661275" y="3867150"/>
          <p14:tracePt t="117270" x="7751763" y="3894138"/>
          <p14:tracePt t="117286" x="7831138" y="3911600"/>
          <p14:tracePt t="117302" x="7885113" y="3929063"/>
          <p14:tracePt t="117319" x="7974013" y="3965575"/>
          <p14:tracePt t="117336" x="8001000" y="3973513"/>
          <p14:tracePt t="117352" x="8037513" y="3983038"/>
          <p14:tracePt t="117369" x="8062913" y="3990975"/>
          <p14:tracePt t="117386" x="8143875" y="4017963"/>
          <p14:tracePt t="117402" x="8197850" y="4037013"/>
          <p14:tracePt t="117419" x="8251825" y="4054475"/>
          <p14:tracePt t="117435" x="8313738" y="4071938"/>
          <p14:tracePt t="117452" x="8323263" y="4081463"/>
          <p14:tracePt t="117469" x="8331200" y="4081463"/>
          <p14:tracePt t="118692" x="8340725" y="4081463"/>
          <p14:tracePt t="118704" x="8358188" y="4081463"/>
          <p14:tracePt t="118717" x="8412163" y="4062413"/>
          <p14:tracePt t="118730" x="8491538" y="4054475"/>
          <p14:tracePt t="118743" x="8589963" y="4037013"/>
          <p14:tracePt t="118755" x="8705850" y="4017963"/>
          <p14:tracePt t="118768" x="8804275" y="4017963"/>
          <p14:tracePt t="118783" x="8875713" y="4017963"/>
          <p14:tracePt t="118800" x="8920163" y="4017963"/>
          <p14:tracePt t="118816" x="8974138" y="4017963"/>
          <p14:tracePt t="118833" x="9063038" y="4017963"/>
          <p14:tracePt t="118850" x="9099550" y="4017963"/>
          <p14:tracePt t="118866" x="9144000" y="4017963"/>
          <p14:tracePt t="118883" x="9215438" y="4017963"/>
          <p14:tracePt t="118899" x="9251950" y="4017963"/>
          <p14:tracePt t="118916" x="9286875" y="4017963"/>
          <p14:tracePt t="118933" x="9348788" y="4017963"/>
          <p14:tracePt t="118950" x="9394825" y="4017963"/>
          <p14:tracePt t="118966" x="9420225" y="4017963"/>
          <p14:tracePt t="118983" x="9439275" y="4017963"/>
          <p14:tracePt t="118999" x="9466263" y="4017963"/>
          <p14:tracePt t="119016" x="9483725" y="4017963"/>
          <p14:tracePt t="119032" x="9491663" y="4017963"/>
          <p14:tracePt t="120215" x="9474200" y="4017963"/>
          <p14:tracePt t="120228" x="9412288" y="4017963"/>
          <p14:tracePt t="120241" x="9296400" y="4017963"/>
          <p14:tracePt t="120253" x="9072563" y="4017963"/>
          <p14:tracePt t="120266" x="8804275" y="4017963"/>
          <p14:tracePt t="120280" x="8545513" y="4017963"/>
          <p14:tracePt t="120297" x="8439150" y="4000500"/>
          <p14:tracePt t="120313" x="8358188" y="3990975"/>
          <p14:tracePt t="120330" x="8215313" y="3990975"/>
          <p14:tracePt t="120347" x="8180388" y="3990975"/>
          <p14:tracePt t="120363" x="8134350" y="3990975"/>
          <p14:tracePt t="120380" x="8108950" y="3990975"/>
          <p14:tracePt t="120396" x="8089900" y="3990975"/>
          <p14:tracePt t="120413" x="8062913" y="3983038"/>
          <p14:tracePt t="120430" x="8037513" y="3973513"/>
          <p14:tracePt t="120446" x="7974013" y="3965575"/>
          <p14:tracePt t="120463" x="7939088" y="3956050"/>
          <p14:tracePt t="120480" x="7894638" y="3956050"/>
          <p14:tracePt t="120496" x="7840663" y="3946525"/>
          <p14:tracePt t="120513" x="7813675" y="3946525"/>
          <p14:tracePt t="120530" x="7813675" y="3938588"/>
          <p14:tracePt t="120546" x="7804150" y="3938588"/>
          <p14:tracePt t="120571" x="7796213" y="3938588"/>
          <p14:tracePt t="120647" x="7804150" y="3938588"/>
          <p14:tracePt t="120660" x="7831138" y="3938588"/>
          <p14:tracePt t="120673" x="7894638" y="3938588"/>
          <p14:tracePt t="120685" x="8010525" y="3938588"/>
          <p14:tracePt t="120698" x="8170863" y="3938588"/>
          <p14:tracePt t="120712" x="8348663" y="3938588"/>
          <p14:tracePt t="120729" x="8447088" y="3938588"/>
          <p14:tracePt t="120746" x="8518525" y="3938588"/>
          <p14:tracePt t="120763" x="8626475" y="3938588"/>
          <p14:tracePt t="120779" x="8688388" y="3938588"/>
          <p14:tracePt t="120796" x="8751888" y="3938588"/>
          <p14:tracePt t="120813" x="8831263" y="3938588"/>
          <p14:tracePt t="120829" x="8848725" y="3938588"/>
          <p14:tracePt t="120846" x="8858250" y="3938588"/>
          <p14:tracePt t="120863" x="8867775" y="3938588"/>
          <p14:tracePt t="120927" x="8823325" y="3938588"/>
          <p14:tracePt t="120939" x="8688388" y="3938588"/>
          <p14:tracePt t="120952" x="8474075" y="3938588"/>
          <p14:tracePt t="120965" x="8224838" y="3938588"/>
          <p14:tracePt t="120979" x="8018463" y="3938588"/>
          <p14:tracePt t="120995" x="7920038" y="3938588"/>
          <p14:tracePt t="121012" x="7848600" y="3938588"/>
          <p14:tracePt t="121029" x="7688263" y="3938588"/>
          <p14:tracePt t="121045" x="7634288" y="3938588"/>
          <p14:tracePt t="121062" x="7572375" y="3938588"/>
          <p14:tracePt t="121079" x="7473950" y="3938588"/>
          <p14:tracePt t="121095" x="7394575" y="3938588"/>
          <p14:tracePt t="121112" x="7304088" y="3938588"/>
          <p14:tracePt t="121128" x="7215188" y="3938588"/>
          <p14:tracePt t="121129" x="7116763" y="3938588"/>
          <p14:tracePt t="121145" x="7010400" y="3946525"/>
          <p14:tracePt t="121162" x="6875463" y="3956050"/>
          <p14:tracePt t="121178" x="6724650" y="3973513"/>
          <p14:tracePt t="121195" x="6483350" y="3983038"/>
          <p14:tracePt t="121212" x="6367463" y="3990975"/>
          <p14:tracePt t="121228" x="6269038" y="4000500"/>
          <p14:tracePt t="121245" x="6188075" y="4000500"/>
          <p14:tracePt t="121261" x="6170613" y="4000500"/>
          <p14:tracePt t="121278" x="6161088" y="4000500"/>
          <p14:tracePt t="121295" x="6153150" y="4000500"/>
          <p14:tracePt t="121320" x="6143625" y="4000500"/>
          <p14:tracePt t="121332" x="6134100" y="4000500"/>
          <p14:tracePt t="121345" x="6126163" y="4000500"/>
          <p14:tracePt t="121361" x="6116638" y="4000500"/>
          <p14:tracePt t="121378" x="6089650" y="4000500"/>
          <p14:tracePt t="121395" x="6072188" y="4000500"/>
          <p14:tracePt t="121411" x="6000750" y="4000500"/>
          <p14:tracePt t="121428" x="5946775" y="4000500"/>
          <p14:tracePt t="121445" x="5929313" y="4000500"/>
          <p14:tracePt t="121461" x="5894388" y="4000500"/>
          <p14:tracePt t="121478" x="5875338" y="4000500"/>
          <p14:tracePt t="121494" x="5857875" y="4000500"/>
          <p14:tracePt t="121511" x="5830888" y="4000500"/>
          <p14:tracePt t="121528" x="5795963" y="4010025"/>
          <p14:tracePt t="121544" x="5776913" y="4010025"/>
          <p14:tracePt t="121561" x="5751513" y="4017963"/>
          <p14:tracePt t="121578" x="5741988" y="4017963"/>
          <p14:tracePt t="121594" x="5732463" y="4027488"/>
          <p14:tracePt t="121611" x="5724525" y="4027488"/>
          <p14:tracePt t="121637" x="5715000" y="4037013"/>
          <p14:tracePt t="121675" x="5705475" y="4037013"/>
          <p14:tracePt t="121954" x="5715000" y="4037013"/>
          <p14:tracePt t="121967" x="5768975" y="4037013"/>
          <p14:tracePt t="121980" x="5848350" y="4037013"/>
          <p14:tracePt t="121993" x="6018213" y="4037013"/>
          <p14:tracePt t="122010" x="6296025" y="4054475"/>
          <p14:tracePt t="122027" x="6545263" y="4062413"/>
          <p14:tracePt t="122043" x="6875463" y="4062413"/>
          <p14:tracePt t="122060" x="7010400" y="4062413"/>
          <p14:tracePt t="122077" x="7143750" y="4062413"/>
          <p14:tracePt t="122094" x="7537450" y="4027488"/>
          <p14:tracePt t="122110" x="7670800" y="4017963"/>
          <p14:tracePt t="122127" x="7777163" y="4017963"/>
          <p14:tracePt t="122143" x="7875588" y="4017963"/>
          <p14:tracePt t="122146" x="7966075" y="4017963"/>
          <p14:tracePt t="122160" x="8001000" y="4017963"/>
          <p14:tracePt t="122176" x="8027988" y="4017963"/>
          <p14:tracePt t="122193" x="8037513" y="4017963"/>
          <p14:tracePt t="122210" x="8062913" y="4017963"/>
          <p14:tracePt t="122226" x="8072438" y="4017963"/>
          <p14:tracePt t="122259" x="8081963" y="4017963"/>
          <p14:tracePt t="122297" x="8089900" y="4017963"/>
          <p14:tracePt t="122322" x="8099425" y="4017963"/>
          <p14:tracePt t="122348" x="8116888" y="4017963"/>
          <p14:tracePt t="122360" x="8153400" y="4017963"/>
          <p14:tracePt t="122373" x="8197850" y="4017963"/>
          <p14:tracePt t="122386" x="8232775" y="4017963"/>
          <p14:tracePt t="122398" x="8269288" y="4017963"/>
          <p14:tracePt t="122411" x="8296275" y="4017963"/>
          <p14:tracePt t="122426" x="8323263" y="4017963"/>
          <p14:tracePt t="122443" x="8348663" y="4017963"/>
          <p14:tracePt t="122459" x="8367713" y="4017963"/>
          <p14:tracePt t="122476" x="8412163" y="4017963"/>
          <p14:tracePt t="122492" x="8420100" y="4017963"/>
          <p14:tracePt t="122509" x="8429625" y="4017963"/>
          <p14:tracePt t="122526" x="8439150" y="4017963"/>
          <p14:tracePt t="122627" x="8439150" y="4010025"/>
          <p14:tracePt t="123351" x="8447088" y="4010025"/>
          <p14:tracePt t="123364" x="8456613" y="4010025"/>
          <p14:tracePt t="123377" x="8483600" y="4010025"/>
          <p14:tracePt t="123391" x="8537575" y="4010025"/>
          <p14:tracePt t="123408" x="8616950" y="4010025"/>
          <p14:tracePt t="123424" x="8724900" y="4010025"/>
          <p14:tracePt t="123441" x="8875713" y="4010025"/>
          <p14:tracePt t="123457" x="8920163" y="4010025"/>
          <p14:tracePt t="123474" x="8983663" y="4010025"/>
          <p14:tracePt t="123491" x="9072563" y="4010025"/>
          <p14:tracePt t="123507" x="9099550" y="4010025"/>
          <p14:tracePt t="123524" x="9126538" y="4010025"/>
          <p14:tracePt t="123541" x="9144000" y="4010025"/>
          <p14:tracePt t="123557" x="9205913" y="4010025"/>
          <p14:tracePt t="123574" x="9232900" y="4010025"/>
          <p14:tracePt t="123590" x="9259888" y="4017963"/>
          <p14:tracePt t="123607" x="9323388" y="4027488"/>
          <p14:tracePt t="123624" x="9358313" y="4027488"/>
          <p14:tracePt t="123640" x="9385300" y="4027488"/>
          <p14:tracePt t="123657" x="9420225" y="4027488"/>
          <p14:tracePt t="123674" x="9429750" y="4027488"/>
          <p14:tracePt t="125548" x="9420225" y="4027488"/>
          <p14:tracePt t="125561" x="9348788" y="4027488"/>
          <p14:tracePt t="125574" x="9144000" y="4000500"/>
          <p14:tracePt t="125587" x="8670925" y="3983038"/>
          <p14:tracePt t="125603" x="8027988" y="3965575"/>
          <p14:tracePt t="125620" x="7500938" y="3965575"/>
          <p14:tracePt t="125636" x="7153275" y="3965575"/>
          <p14:tracePt t="125653" x="6759575" y="3965575"/>
          <p14:tracePt t="125670" x="6670675" y="3965575"/>
          <p14:tracePt t="125686" x="6589713" y="3965575"/>
          <p14:tracePt t="125703" x="6483350" y="3965575"/>
          <p14:tracePt t="125720" x="6465888" y="3965575"/>
          <p14:tracePt t="125736" x="6456363" y="3965575"/>
          <p14:tracePt t="125753" x="6438900" y="3965575"/>
          <p14:tracePt t="125769" x="6429375" y="3965575"/>
          <p14:tracePt t="125815" x="6419850" y="3965575"/>
          <p14:tracePt t="125828" x="6394450" y="3965575"/>
          <p14:tracePt t="125841" x="6348413" y="3965575"/>
          <p14:tracePt t="125854" x="6313488" y="3983038"/>
          <p14:tracePt t="125869" x="6259513" y="3990975"/>
          <p14:tracePt t="125886" x="6205538" y="4010025"/>
          <p14:tracePt t="125903" x="6143625" y="4027488"/>
          <p14:tracePt t="125919" x="5991225" y="4071938"/>
          <p14:tracePt t="125936" x="5965825" y="4081463"/>
          <p14:tracePt t="125954" x="5956300" y="4089400"/>
          <p14:tracePt t="125969" x="5919788" y="4108450"/>
          <p14:tracePt t="125986" x="5894388" y="4125913"/>
          <p14:tracePt t="126002" x="5884863" y="4133850"/>
          <p14:tracePt t="126019" x="5867400" y="4143375"/>
          <p14:tracePt t="126036" x="5867400" y="4152900"/>
          <p14:tracePt t="126094" x="5867400" y="4160838"/>
          <p14:tracePt t="126119" x="5867400" y="4170363"/>
          <p14:tracePt t="126158" x="5867400" y="4179888"/>
          <p14:tracePt t="126171" x="5867400" y="4197350"/>
          <p14:tracePt t="126183" x="5867400" y="4224338"/>
          <p14:tracePt t="126196" x="5884863" y="4241800"/>
          <p14:tracePt t="126209" x="5894388" y="4276725"/>
          <p14:tracePt t="126221" x="5911850" y="4313238"/>
          <p14:tracePt t="126235" x="5929313" y="4348163"/>
          <p14:tracePt t="126252" x="5956300" y="4384675"/>
          <p14:tracePt t="126269" x="5956300" y="4411663"/>
          <p14:tracePt t="126285" x="5973763" y="4438650"/>
          <p14:tracePt t="126302" x="5973763" y="4446588"/>
          <p14:tracePt t="126318" x="5983288" y="4446588"/>
          <p14:tracePt t="126335" x="5991225" y="4456113"/>
          <p14:tracePt t="126352" x="6000750" y="4465638"/>
          <p14:tracePt t="126368" x="6000750" y="4473575"/>
          <p14:tracePt t="126385" x="6018213" y="4483100"/>
          <p14:tracePt t="126402" x="6027738" y="4491038"/>
          <p14:tracePt t="126418" x="6027738" y="4500563"/>
          <p14:tracePt t="126435" x="6037263" y="4500563"/>
          <p14:tracePt t="126452" x="6045200" y="4510088"/>
          <p14:tracePt t="126500" x="6054725" y="4518025"/>
          <p14:tracePt t="126526" x="6062663" y="4527550"/>
          <p14:tracePt t="126551" x="6072188" y="4527550"/>
          <p14:tracePt t="126564" x="6081713" y="4527550"/>
          <p14:tracePt t="126576" x="6089650" y="4537075"/>
          <p14:tracePt t="126589" x="6099175" y="4545013"/>
          <p14:tracePt t="126602" x="6116638" y="4554538"/>
          <p14:tracePt t="127224" x="6126163" y="4554538"/>
          <p14:tracePt t="127237" x="6153150" y="4554538"/>
          <p14:tracePt t="127250" x="6205538" y="4554538"/>
          <p14:tracePt t="127262" x="6286500" y="4554538"/>
          <p14:tracePt t="127275" x="6384925" y="4554538"/>
          <p14:tracePt t="127288" x="6473825" y="4554538"/>
          <p14:tracePt t="127301" x="6554788" y="4554538"/>
          <p14:tracePt t="127317" x="6616700" y="4554538"/>
          <p14:tracePt t="127333" x="6653213" y="4545013"/>
          <p14:tracePt t="127350" x="6697663" y="4545013"/>
          <p14:tracePt t="127366" x="6742113" y="4545013"/>
          <p14:tracePt t="127383" x="6769100" y="4545013"/>
          <p14:tracePt t="127400" x="6786563" y="4545013"/>
          <p14:tracePt t="127417" x="6813550" y="4545013"/>
          <p14:tracePt t="127433" x="6831013" y="4545013"/>
          <p14:tracePt t="127450" x="6840538" y="4545013"/>
          <p14:tracePt t="127466" x="6867525" y="4545013"/>
          <p14:tracePt t="127483" x="6884988" y="4545013"/>
          <p14:tracePt t="127500" x="6902450" y="4545013"/>
          <p14:tracePt t="127516" x="6946900" y="4545013"/>
          <p14:tracePt t="127533" x="6983413" y="4545013"/>
          <p14:tracePt t="128050" x="6991350" y="4545013"/>
          <p14:tracePt t="128063" x="7010400" y="4545013"/>
          <p14:tracePt t="128075" x="7054850" y="4545013"/>
          <p14:tracePt t="128088" x="7161213" y="4545013"/>
          <p14:tracePt t="128101" x="7313613" y="4545013"/>
          <p14:tracePt t="128115" x="7581900" y="4545013"/>
          <p14:tracePt t="128132" x="7786688" y="4545013"/>
          <p14:tracePt t="128148" x="7956550" y="4545013"/>
          <p14:tracePt t="128165" x="8170863" y="4545013"/>
          <p14:tracePt t="128182" x="8259763" y="4545013"/>
          <p14:tracePt t="128198" x="8358188" y="4545013"/>
          <p14:tracePt t="128215" x="8510588" y="4545013"/>
          <p14:tracePt t="128231" x="8555038" y="4545013"/>
          <p14:tracePt t="128248" x="8582025" y="4545013"/>
          <p14:tracePt t="128265" x="8599488" y="4545013"/>
          <p14:tracePt t="128265" x="8616950" y="4545013"/>
          <p14:tracePt t="128281" x="8626475" y="4545013"/>
          <p14:tracePt t="128298" x="8643938" y="4545013"/>
          <p14:tracePt t="128316" x="8670925" y="4545013"/>
          <p14:tracePt t="128331" x="8688388" y="4545013"/>
          <p14:tracePt t="128348" x="8705850" y="4545013"/>
          <p14:tracePt t="128364" x="8724900" y="4545013"/>
          <p14:tracePt t="128381" x="8769350" y="4545013"/>
          <p14:tracePt t="128398" x="8777288" y="4545013"/>
          <p14:tracePt t="129663" x="8759825" y="4537075"/>
          <p14:tracePt t="129676" x="8705850" y="4500563"/>
          <p14:tracePt t="129689" x="8545513" y="4419600"/>
          <p14:tracePt t="129701" x="8205788" y="4214813"/>
          <p14:tracePt t="129714" x="7796213" y="4017963"/>
          <p14:tracePt t="129728" x="7446963" y="3884613"/>
          <p14:tracePt t="129745" x="7277100" y="3848100"/>
          <p14:tracePt t="129762" x="7134225" y="3830638"/>
          <p14:tracePt t="129778" x="6840538" y="3795713"/>
          <p14:tracePt t="129795" x="6751638" y="3786188"/>
          <p14:tracePt t="129812" x="6661150" y="3786188"/>
          <p14:tracePt t="129828" x="6491288" y="3786188"/>
          <p14:tracePt t="129845" x="6411913" y="3786188"/>
          <p14:tracePt t="129861" x="6340475" y="3786188"/>
          <p14:tracePt t="129879" x="6251575" y="3786188"/>
          <p14:tracePt t="129895" x="6232525" y="3786188"/>
          <p14:tracePt t="129912" x="6224588" y="3786188"/>
          <p14:tracePt t="129928" x="6197600" y="3786188"/>
          <p14:tracePt t="129945" x="5991225" y="3786188"/>
          <p14:tracePt t="129961" x="5867400" y="3786188"/>
          <p14:tracePt t="129978" x="5813425" y="3786188"/>
          <p14:tracePt t="129995" x="5803900" y="3786188"/>
          <p14:tracePt t="130011" x="5795963" y="3786188"/>
          <p14:tracePt t="130044" x="5786438" y="3786188"/>
          <p14:tracePt t="130184" x="5786438" y="3795713"/>
          <p14:tracePt t="130323" x="5795963" y="3795713"/>
          <p14:tracePt t="130349" x="5813425" y="3795713"/>
          <p14:tracePt t="130361" x="5830888" y="3795713"/>
          <p14:tracePt t="130374" x="5902325" y="3803650"/>
          <p14:tracePt t="130387" x="6000750" y="3813175"/>
          <p14:tracePt t="130399" x="6099175" y="3813175"/>
          <p14:tracePt t="130413" x="6180138" y="3822700"/>
          <p14:tracePt t="130427" x="6269038" y="3822700"/>
          <p14:tracePt t="130444" x="6357938" y="3822700"/>
          <p14:tracePt t="130461" x="6473825" y="3822700"/>
          <p14:tracePt t="130477" x="6705600" y="3830638"/>
          <p14:tracePt t="130494" x="6840538" y="3830638"/>
          <p14:tracePt t="130510" x="7000875" y="3830638"/>
          <p14:tracePt t="130527" x="7286625" y="3830638"/>
          <p14:tracePt t="130544" x="7439025" y="3830638"/>
          <p14:tracePt t="130560" x="7554913" y="3830638"/>
          <p14:tracePt t="130578" x="7688263" y="3830638"/>
          <p14:tracePt t="130594" x="7769225" y="3830638"/>
          <p14:tracePt t="130610" x="7858125" y="3830638"/>
          <p14:tracePt t="130627" x="7947025" y="3830638"/>
          <p14:tracePt t="130644" x="8037513" y="3830638"/>
          <p14:tracePt t="130660" x="8062913" y="3830638"/>
          <p14:tracePt t="130677" x="8089900" y="3830638"/>
          <p14:tracePt t="130693" x="8143875" y="3830638"/>
          <p14:tracePt t="130710" x="8188325" y="3830638"/>
          <p14:tracePt t="130945" x="8180388" y="3830638"/>
          <p14:tracePt t="130958" x="8143875" y="3822700"/>
          <p14:tracePt t="130971" x="8027988" y="3803650"/>
          <p14:tracePt t="130983" x="7831138" y="3724275"/>
          <p14:tracePt t="130996" x="7446963" y="3571875"/>
          <p14:tracePt t="131009" x="7081838" y="3340100"/>
          <p14:tracePt t="131026" x="6919913" y="3214688"/>
          <p14:tracePt t="131043" x="6858000" y="3160713"/>
          <p14:tracePt t="131060" x="6777038" y="3116263"/>
          <p14:tracePt t="131076" x="6759575" y="3098800"/>
          <p14:tracePt t="131093" x="6751638" y="3089275"/>
          <p14:tracePt t="131109" x="6742113" y="3081338"/>
          <p14:tracePt t="131110" x="6732588" y="3071813"/>
          <p14:tracePt t="131135" x="6724650" y="3071813"/>
          <p14:tracePt t="131148" x="6724650" y="3062288"/>
          <p14:tracePt t="131174" x="6715125" y="3062288"/>
          <p14:tracePt t="131186" x="6705600" y="3054350"/>
          <p14:tracePt t="131199" x="6705600" y="3044825"/>
          <p14:tracePt t="131212" x="6697663" y="3044825"/>
          <p14:tracePt t="131226" x="6688138" y="3036888"/>
          <p14:tracePt t="131242" x="6680200" y="3027363"/>
          <p14:tracePt t="131259" x="6653213" y="3017838"/>
          <p14:tracePt t="131276" x="6589713" y="3000375"/>
          <p14:tracePt t="131292" x="6537325" y="2990850"/>
          <p14:tracePt t="131309" x="6473825" y="2965450"/>
          <p14:tracePt t="131326" x="6402388" y="2955925"/>
          <p14:tracePt t="131342" x="6375400" y="2946400"/>
          <p14:tracePt t="131359" x="6367463" y="2946400"/>
          <p14:tracePt t="131376" x="6357938" y="2946400"/>
          <p14:tracePt t="131377" x="6348413" y="2946400"/>
          <p14:tracePt t="131392" x="6340475" y="2946400"/>
          <p14:tracePt t="131453" x="6330950" y="2946400"/>
          <p14:tracePt t="131542" x="6348413" y="2946400"/>
          <p14:tracePt t="131554" x="6419850" y="2946400"/>
          <p14:tracePt t="131567" x="6661150" y="2965450"/>
          <p14:tracePt t="131580" x="7116763" y="3000375"/>
          <p14:tracePt t="131593" x="7670800" y="3054350"/>
          <p14:tracePt t="131608" x="7956550" y="3098800"/>
          <p14:tracePt t="131625" x="8161338" y="3116263"/>
          <p14:tracePt t="131642" x="8259763" y="3133725"/>
          <p14:tracePt t="131658" x="8358188" y="3152775"/>
          <p14:tracePt t="131675" x="8385175" y="3152775"/>
          <p14:tracePt t="131692" x="8412163" y="3152775"/>
          <p14:tracePt t="131708" x="8456613" y="3160713"/>
          <p14:tracePt t="131725" x="8483600" y="3170238"/>
          <p14:tracePt t="131741" x="8510588" y="3179763"/>
          <p14:tracePt t="131758" x="8555038" y="3179763"/>
          <p14:tracePt t="131775" x="8572500" y="3179763"/>
          <p14:tracePt t="131791" x="8589963" y="3179763"/>
          <p14:tracePt t="131808" x="8626475" y="3179763"/>
          <p14:tracePt t="131824" x="8634413" y="3179763"/>
          <p14:tracePt t="131841" x="8643938" y="3179763"/>
          <p14:tracePt t="131858" x="8653463" y="3179763"/>
          <p14:tracePt t="131875" x="8670925" y="3179763"/>
          <p14:tracePt t="131897" x="8680450" y="3179763"/>
          <p14:tracePt t="131935" x="8688388" y="3179763"/>
          <p14:tracePt t="132075" x="8680450" y="3179763"/>
          <p14:tracePt t="132100" x="8670925" y="3179763"/>
          <p14:tracePt t="132126" x="8661400" y="3179763"/>
          <p14:tracePt t="132138" x="8653463" y="3179763"/>
          <p14:tracePt t="132151" x="8643938" y="3179763"/>
          <p14:tracePt t="132164" x="8634413" y="3179763"/>
          <p14:tracePt t="132176" x="8616950" y="3179763"/>
          <p14:tracePt t="132190" x="8609013" y="3179763"/>
          <p14:tracePt t="132207" x="8582025" y="3179763"/>
          <p14:tracePt t="132224" x="8572500" y="3179763"/>
          <p14:tracePt t="132240" x="8537575" y="3179763"/>
          <p14:tracePt t="132257" x="8518525" y="3179763"/>
          <p14:tracePt t="132278" x="8510588" y="3179763"/>
          <p14:tracePt t="132303" x="8501063" y="3179763"/>
          <p14:tracePt t="132405" x="8518525" y="3179763"/>
          <p14:tracePt t="132417" x="8537575" y="3187700"/>
          <p14:tracePt t="132430" x="8562975" y="3205163"/>
          <p14:tracePt t="132443" x="8609013" y="3232150"/>
          <p14:tracePt t="132457" x="8680450" y="3313113"/>
          <p14:tracePt t="132473" x="8751888" y="3402013"/>
          <p14:tracePt t="132490" x="8823325" y="3482975"/>
          <p14:tracePt t="132507" x="8912225" y="3589338"/>
          <p14:tracePt t="132523" x="8947150" y="3625850"/>
          <p14:tracePt t="132540" x="8966200" y="3660775"/>
          <p14:tracePt t="132557" x="9010650" y="3741738"/>
          <p14:tracePt t="132573" x="9028113" y="3786188"/>
          <p14:tracePt t="132590" x="9045575" y="3822700"/>
          <p14:tracePt t="132606" x="9045575" y="3848100"/>
          <p14:tracePt t="132624" x="9063038" y="3867150"/>
          <p14:tracePt t="132640" x="9063038" y="3875088"/>
          <p14:tracePt t="132656" x="9072563" y="3875088"/>
          <p14:tracePt t="132673" x="9072563" y="3884613"/>
          <p14:tracePt t="132690" x="9082088" y="3884613"/>
          <p14:tracePt t="132709" x="9090025" y="3884613"/>
          <p14:tracePt t="132723" x="9099550" y="3894138"/>
          <p14:tracePt t="132739" x="9109075" y="3902075"/>
          <p14:tracePt t="132756" x="9134475" y="3902075"/>
          <p14:tracePt t="132773" x="9180513" y="3902075"/>
          <p14:tracePt t="132789" x="9205913" y="3902075"/>
          <p14:tracePt t="132806" x="9224963" y="3902075"/>
          <p14:tracePt t="132823" x="9259888" y="3902075"/>
          <p14:tracePt t="132839" x="9286875" y="3911600"/>
          <p14:tracePt t="132856" x="9296400" y="3911600"/>
          <p14:tracePt t="132873" x="9313863" y="3911600"/>
          <p14:tracePt t="132889" x="9323388" y="3919538"/>
          <p14:tracePt t="132925" x="9331325" y="3919538"/>
          <p14:tracePt t="133509" x="9313863" y="3919538"/>
          <p14:tracePt t="133522" x="9269413" y="3902075"/>
          <p14:tracePt t="133535" x="9161463" y="3884613"/>
          <p14:tracePt t="133547" x="8966200" y="3848100"/>
          <p14:tracePt t="133560" x="8609013" y="3795713"/>
          <p14:tracePt t="133573" x="8197850" y="3751263"/>
          <p14:tracePt t="133588" x="7885113" y="3697288"/>
          <p14:tracePt t="133604" x="7527925" y="3670300"/>
          <p14:tracePt t="133621" x="7251700" y="3652838"/>
          <p14:tracePt t="133638" x="6751638" y="3652838"/>
          <p14:tracePt t="133654" x="6554788" y="3652838"/>
          <p14:tracePt t="133671" x="6348413" y="3652838"/>
          <p14:tracePt t="133688" x="6108700" y="3652838"/>
          <p14:tracePt t="133704" x="6000750" y="3652838"/>
          <p14:tracePt t="133721" x="5902325" y="3652838"/>
          <p14:tracePt t="133738" x="5768975" y="3652838"/>
          <p14:tracePt t="133754" x="5751513" y="3652838"/>
          <p14:tracePt t="133771" x="5741988" y="3652838"/>
          <p14:tracePt t="133787" x="5732463" y="3652838"/>
          <p14:tracePt t="133804" x="5724525" y="3652838"/>
          <p14:tracePt t="133821" x="5705475" y="3652838"/>
          <p14:tracePt t="133837" x="5661025" y="3660775"/>
          <p14:tracePt t="133854" x="5429250" y="3751263"/>
          <p14:tracePt t="133871" x="5375275" y="3776663"/>
          <p14:tracePt t="133887" x="5357813" y="3795713"/>
          <p14:tracePt t="133904" x="5259388" y="3848100"/>
          <p14:tracePt t="133920" x="5214938" y="3894138"/>
          <p14:tracePt t="133937" x="5187950" y="3902075"/>
          <p14:tracePt t="133955" x="5160963" y="3929063"/>
          <p14:tracePt t="133970" x="5126038" y="3956050"/>
          <p14:tracePt t="133987" x="5089525" y="4000500"/>
          <p14:tracePt t="134004" x="5027613" y="4098925"/>
          <p14:tracePt t="134020" x="5018088" y="4108450"/>
          <p14:tracePt t="134037" x="5010150" y="4125913"/>
          <p14:tracePt t="134054" x="5010150" y="4133850"/>
          <p14:tracePt t="134070" x="5010150" y="4143375"/>
          <p14:tracePt t="134087" x="5010150" y="4152900"/>
          <p14:tracePt t="134104" x="5010150" y="4160838"/>
          <p14:tracePt t="134120" x="5045075" y="4232275"/>
          <p14:tracePt t="134137" x="5108575" y="4286250"/>
          <p14:tracePt t="134153" x="5170488" y="4367213"/>
          <p14:tracePt t="134170" x="5348288" y="4465638"/>
          <p14:tracePt t="134187" x="5491163" y="4500563"/>
          <p14:tracePt t="134203" x="5697538" y="4510088"/>
          <p14:tracePt t="134220" x="6197600" y="4527550"/>
          <p14:tracePt t="134237" x="6537325" y="4483100"/>
          <p14:tracePt t="134253" x="6777038" y="4429125"/>
          <p14:tracePt t="134271" x="7081838" y="4322763"/>
          <p14:tracePt t="134286" x="7116763" y="4303713"/>
          <p14:tracePt t="134309" x="7126288" y="4286250"/>
          <p14:tracePt t="134334" x="7126288" y="4276725"/>
          <p14:tracePt t="134385" x="7126288" y="4259263"/>
          <p14:tracePt t="134397" x="7126288" y="4241800"/>
          <p14:tracePt t="134410" x="7099300" y="4187825"/>
          <p14:tracePt t="134423" x="7045325" y="4108450"/>
          <p14:tracePt t="134436" x="6991350" y="4027488"/>
          <p14:tracePt t="134453" x="6929438" y="3983038"/>
          <p14:tracePt t="134469" x="6902450" y="3946525"/>
          <p14:tracePt t="134486" x="6831013" y="3884613"/>
          <p14:tracePt t="134503" x="6796088" y="3840163"/>
          <p14:tracePt t="134519" x="6751638" y="3768725"/>
          <p14:tracePt t="134537" x="6661150" y="3652838"/>
          <p14:tracePt t="134553" x="6643688" y="3625850"/>
          <p14:tracePt t="134569" x="6634163" y="3616325"/>
          <p14:tracePt t="134586" x="6626225" y="3598863"/>
          <p14:tracePt t="134626" x="6626225" y="3589338"/>
          <p14:tracePt t="134702" x="6626225" y="3581400"/>
          <p14:tracePt t="134715" x="6616700" y="3581400"/>
          <p14:tracePt t="134727" x="6616700" y="3571875"/>
          <p14:tracePt t="134753" x="6616700" y="3562350"/>
          <p14:tracePt t="134765" x="6608763" y="3544888"/>
          <p14:tracePt t="134778" x="6608763" y="3527425"/>
          <p14:tracePt t="134791" x="6608763" y="3500438"/>
          <p14:tracePt t="134803" x="6599238" y="3482975"/>
          <p14:tracePt t="134819" x="6599238" y="3465513"/>
          <p14:tracePt t="134835" x="6589713" y="3455988"/>
          <p14:tracePt t="134852" x="6589713" y="3446463"/>
          <p14:tracePt t="134869" x="6589713" y="3438525"/>
          <p14:tracePt t="135095" x="6589713" y="3446463"/>
          <p14:tracePt t="135121" x="6589713" y="3465513"/>
          <p14:tracePt t="135134" x="6589713" y="3473450"/>
          <p14:tracePt t="135146" x="6589713" y="3490913"/>
          <p14:tracePt t="135159" x="6599238" y="3544888"/>
          <p14:tracePt t="135172" x="6626225" y="3652838"/>
          <p14:tracePt t="135185" x="6661150" y="3786188"/>
          <p14:tracePt t="135201" x="6688138" y="3894138"/>
          <p14:tracePt t="135218" x="6705600" y="3929063"/>
          <p14:tracePt t="135235" x="6724650" y="3983038"/>
          <p14:tracePt t="135251" x="6724650" y="4000500"/>
          <p14:tracePt t="135268" x="6732588" y="4010025"/>
          <p14:tracePt t="135285" x="6742113" y="4037013"/>
          <p14:tracePt t="135301" x="6769100" y="4108450"/>
          <p14:tracePt t="135318" x="6786563" y="4160838"/>
          <p14:tracePt t="135335" x="6796088" y="4187825"/>
          <p14:tracePt t="135351" x="6813550" y="4224338"/>
          <p14:tracePt t="135368" x="6813550" y="4232275"/>
          <p14:tracePt t="135384" x="6823075" y="4241800"/>
          <p14:tracePt t="135401" x="6831013" y="4268788"/>
          <p14:tracePt t="135418" x="6840538" y="4268788"/>
          <p14:tracePt t="135434" x="6848475" y="4276725"/>
          <p14:tracePt t="135451" x="6848475" y="4295775"/>
          <p14:tracePt t="135468" x="6858000" y="4295775"/>
          <p14:tracePt t="135484" x="6858000" y="4303713"/>
          <p14:tracePt t="135502" x="6858000" y="4313238"/>
          <p14:tracePt t="135517" x="6858000" y="4322763"/>
          <p14:tracePt t="135539" x="6858000" y="4330700"/>
          <p14:tracePt t="135565" x="6858000" y="4340225"/>
          <p14:tracePt t="135577" x="6858000" y="4348163"/>
          <p14:tracePt t="135590" x="6858000" y="4357688"/>
          <p14:tracePt t="135628" x="6858000" y="4367213"/>
          <p14:tracePt t="135653" x="6858000" y="4375150"/>
          <p14:tracePt t="137267" x="6848475" y="4394200"/>
          <p14:tracePt t="137280" x="6831013" y="4411663"/>
          <p14:tracePt t="137293" x="6804025" y="4456113"/>
          <p14:tracePt t="137307" x="6769100" y="4500563"/>
          <p14:tracePt t="137318" x="6724650" y="4545013"/>
          <p14:tracePt t="137331" x="6680200" y="4581525"/>
          <p14:tracePt t="137347" x="6634163" y="4608513"/>
          <p14:tracePt t="137364" x="6616700" y="4616450"/>
          <p14:tracePt t="137381" x="6608763" y="4633913"/>
          <p14:tracePt t="137382" x="6581775" y="4652963"/>
          <p14:tracePt t="137397" x="6554788" y="4687888"/>
          <p14:tracePt t="137414" x="6537325" y="4714875"/>
          <p14:tracePt t="137430" x="6510338" y="4751388"/>
          <p14:tracePt t="137447" x="6438900" y="4857750"/>
          <p14:tracePt t="137464" x="6419850" y="4902200"/>
          <p14:tracePt t="137480" x="6411913" y="4929188"/>
          <p14:tracePt t="137497" x="6394450" y="4938713"/>
          <p14:tracePt t="137514" x="6384925" y="4946650"/>
          <p14:tracePt t="137547" x="6384925" y="4956175"/>
          <p14:tracePt t="139110" x="6384925" y="4946650"/>
          <p14:tracePt t="139123" x="6411913" y="4946650"/>
          <p14:tracePt t="139136" x="6438900" y="4938713"/>
          <p14:tracePt t="139148" x="6491288" y="4919663"/>
          <p14:tracePt t="139161" x="6527800" y="4902200"/>
          <p14:tracePt t="139177" x="6581775" y="4894263"/>
          <p14:tracePt t="139194" x="6634163" y="4884738"/>
          <p14:tracePt t="139210" x="6661150" y="4867275"/>
          <p14:tracePt t="139227" x="6705600" y="4867275"/>
          <p14:tracePt t="139244" x="6715125" y="4857750"/>
          <p14:tracePt t="139261" x="6724650" y="4848225"/>
          <p14:tracePt t="139288" x="6742113" y="4848225"/>
          <p14:tracePt t="139300" x="6759575" y="4840288"/>
          <p14:tracePt t="139313" x="6786563" y="4840288"/>
          <p14:tracePt t="139327" x="6848475" y="4830763"/>
          <p14:tracePt t="139343" x="6894513" y="4830763"/>
          <p14:tracePt t="139360" x="6938963" y="4822825"/>
          <p14:tracePt t="139377" x="7000875" y="4813300"/>
          <p14:tracePt t="139393" x="7027863" y="4803775"/>
          <p14:tracePt t="139410" x="7045325" y="4803775"/>
          <p14:tracePt t="139427" x="7062788" y="4803775"/>
          <p14:tracePt t="139478" x="7072313" y="4803775"/>
          <p14:tracePt t="139491" x="7081838" y="4803775"/>
          <p14:tracePt t="139529" x="7089775" y="4803775"/>
          <p14:tracePt t="139541" x="7099300" y="4803775"/>
          <p14:tracePt t="139567" x="7108825" y="4803775"/>
          <p14:tracePt t="139593" x="7116763" y="4803775"/>
          <p14:tracePt t="139694" x="7126288" y="4803775"/>
          <p14:tracePt t="139795" x="7126288" y="4813300"/>
          <p14:tracePt t="139834" x="7126288" y="4822825"/>
          <p14:tracePt t="139846" x="7126288" y="4830763"/>
          <p14:tracePt t="139871" x="7126288" y="4840288"/>
          <p14:tracePt t="139960" x="7134225" y="4840288"/>
          <p14:tracePt t="139973" x="7134225" y="4848225"/>
          <p14:tracePt t="139998" x="7143750" y="4848225"/>
          <p14:tracePt t="140011" x="7143750" y="4857750"/>
          <p14:tracePt t="140024" x="7153275" y="4857750"/>
          <p14:tracePt t="140036" x="7161213" y="4857750"/>
          <p14:tracePt t="140049" x="7170738" y="4867275"/>
          <p14:tracePt t="140062" x="7197725" y="4875213"/>
          <p14:tracePt t="140075" x="7224713" y="4875213"/>
          <p14:tracePt t="140092" x="7251700" y="4875213"/>
          <p14:tracePt t="140109" x="7286625" y="4884738"/>
          <p14:tracePt t="140126" x="7394575" y="4894263"/>
          <p14:tracePt t="140142" x="7429500" y="4902200"/>
          <p14:tracePt t="140158" x="7456488" y="4902200"/>
          <p14:tracePt t="140176" x="7500938" y="4911725"/>
          <p14:tracePt t="140192" x="7518400" y="4911725"/>
          <p14:tracePt t="140208" x="7537450" y="4919663"/>
          <p14:tracePt t="140225" x="7554913" y="4919663"/>
          <p14:tracePt t="140242" x="7616825" y="4919663"/>
          <p14:tracePt t="140258" x="7653338" y="4929188"/>
          <p14:tracePt t="140275" x="7680325" y="4938713"/>
          <p14:tracePt t="140292" x="7724775" y="4946650"/>
          <p14:tracePt t="140308" x="7742238" y="4946650"/>
          <p14:tracePt t="140325" x="7751763" y="4956175"/>
          <p14:tracePt t="140342" x="7759700" y="4956175"/>
          <p14:tracePt t="142476" x="7777163" y="4956175"/>
          <p14:tracePt t="142489" x="7796213" y="4956175"/>
          <p14:tracePt t="142501" x="7831138" y="4938713"/>
          <p14:tracePt t="142514" x="7912100" y="4911725"/>
          <p14:tracePt t="142527" x="8010525" y="4867275"/>
          <p14:tracePt t="142539" x="8089900" y="4840288"/>
          <p14:tracePt t="142554" x="8126413" y="4830763"/>
          <p14:tracePt t="142571" x="8153400" y="4822825"/>
          <p14:tracePt t="142587" x="8170863" y="4822825"/>
          <p14:tracePt t="142604" x="8180388" y="4813300"/>
          <p14:tracePt t="142621" x="8188325" y="4813300"/>
          <p14:tracePt t="142641" x="8197850" y="4813300"/>
          <p14:tracePt t="142654" x="8224838" y="4803775"/>
          <p14:tracePt t="142670" x="8242300" y="4795838"/>
          <p14:tracePt t="142687" x="8259763" y="4786313"/>
          <p14:tracePt t="142704" x="8277225" y="4786313"/>
          <p14:tracePt t="142705" x="8304213" y="4776788"/>
          <p14:tracePt t="142720" x="8323263" y="4768850"/>
          <p14:tracePt t="142737" x="8340725" y="4768850"/>
          <p14:tracePt t="142754" x="8348663" y="4759325"/>
          <p14:tracePt t="142770" x="8402638" y="4751388"/>
          <p14:tracePt t="142787" x="8456613" y="4724400"/>
          <p14:tracePt t="142804" x="8518525" y="4714875"/>
          <p14:tracePt t="142820" x="8626475" y="4687888"/>
          <p14:tracePt t="142837" x="8661400" y="4670425"/>
          <p14:tracePt t="142853" x="8688388" y="4660900"/>
          <p14:tracePt t="142870" x="8724900" y="4652963"/>
          <p14:tracePt t="142886" x="8742363" y="4652963"/>
          <p14:tracePt t="142903" x="8759825" y="4652963"/>
          <p14:tracePt t="142920" x="8777288" y="4643438"/>
          <p14:tracePt t="142936" x="8796338" y="4643438"/>
          <p14:tracePt t="142958" x="8804275" y="4643438"/>
          <p14:tracePt t="142970" x="8823325" y="4643438"/>
          <p14:tracePt t="143021" x="8831263" y="4643438"/>
          <p14:tracePt t="143809" x="8831263" y="4660900"/>
          <p14:tracePt t="143821" x="8831263" y="4679950"/>
          <p14:tracePt t="143834" x="8840788" y="4697413"/>
          <p14:tracePt t="143847" x="8848725" y="4732338"/>
          <p14:tracePt t="143860" x="8867775" y="4768850"/>
          <p14:tracePt t="143872" x="8867775" y="4795838"/>
          <p14:tracePt t="143885" x="8867775" y="4813300"/>
          <p14:tracePt t="143901" x="8875713" y="4822825"/>
          <p14:tracePt t="143918" x="8885238" y="4840288"/>
          <p14:tracePt t="143935" x="8885238" y="4848225"/>
          <p14:tracePt t="143951" x="8885238" y="4867275"/>
          <p14:tracePt t="143968" x="8885238" y="4875213"/>
          <p14:tracePt t="143984" x="8885238" y="4884738"/>
          <p14:tracePt t="144001" x="8894763" y="4902200"/>
          <p14:tracePt t="144018" x="8902700" y="4919663"/>
          <p14:tracePt t="144034" x="8902700" y="4929188"/>
          <p14:tracePt t="144051" x="8902700" y="4938713"/>
          <p14:tracePt t="144068" x="8912225" y="4946650"/>
          <p14:tracePt t="144101" x="8920163" y="4956175"/>
          <p14:tracePt t="145853" x="8912225" y="4956175"/>
          <p14:tracePt t="145866" x="8894763" y="4956175"/>
          <p14:tracePt t="145879" x="8831263" y="4956175"/>
          <p14:tracePt t="145891" x="8715375" y="4956175"/>
          <p14:tracePt t="145904" x="8510588" y="4956175"/>
          <p14:tracePt t="145917" x="8215313" y="4956175"/>
          <p14:tracePt t="145931" x="8010525" y="4956175"/>
          <p14:tracePt t="145947" x="7939088" y="4956175"/>
          <p14:tracePt t="145964" x="7867650" y="4973638"/>
          <p14:tracePt t="145981" x="7680325" y="5010150"/>
          <p14:tracePt t="145997" x="7562850" y="5037138"/>
          <p14:tracePt t="146014" x="7483475" y="5062538"/>
          <p14:tracePt t="146031" x="7375525" y="5108575"/>
          <p14:tracePt t="146047" x="7323138" y="5116513"/>
          <p14:tracePt t="146064" x="7277100" y="5126038"/>
          <p14:tracePt t="146081" x="7215188" y="5133975"/>
          <p14:tracePt t="146097" x="6956425" y="5180013"/>
          <p14:tracePt t="146114" x="6715125" y="5224463"/>
          <p14:tracePt t="146130" x="6429375" y="5268913"/>
          <p14:tracePt t="146147" x="6276975" y="5286375"/>
          <p14:tracePt t="146164" x="6269038" y="5286375"/>
          <p14:tracePt t="146180" x="6251575" y="5295900"/>
          <p14:tracePt t="146197" x="6242050" y="5295900"/>
          <p14:tracePt t="146214" x="6215063" y="5295900"/>
          <p14:tracePt t="146230" x="6134100" y="5303838"/>
          <p14:tracePt t="146247" x="5983288" y="5348288"/>
          <p14:tracePt t="146263" x="5929313" y="5367338"/>
          <p14:tracePt t="146280" x="5902325" y="5375275"/>
          <p14:tracePt t="146298" x="5884863" y="5375275"/>
          <p14:tracePt t="146323" x="5875338" y="5375275"/>
          <p14:tracePt t="146348" x="5867400" y="5375275"/>
          <p14:tracePt t="146361" x="5857875" y="5375275"/>
          <p14:tracePt t="146374" x="5840413" y="5384800"/>
          <p14:tracePt t="146386" x="5822950" y="5384800"/>
          <p14:tracePt t="146399" x="5813425" y="5384800"/>
          <p14:tracePt t="146413" x="5803900" y="5384800"/>
          <p14:tracePt t="146430" x="5776913" y="5384800"/>
          <p14:tracePt t="146447" x="5768975" y="5384800"/>
          <p14:tracePt t="146464" x="5741988" y="5394325"/>
          <p14:tracePt t="146488" x="5732463" y="5394325"/>
          <p14:tracePt t="146500" x="5724525" y="5394325"/>
          <p14:tracePt t="146513" x="5715000" y="5394325"/>
          <p14:tracePt t="147123" x="5724525" y="5394325"/>
          <p14:tracePt t="147275" x="5732463" y="5394325"/>
          <p14:tracePt t="147313" x="5751513" y="5394325"/>
          <p14:tracePt t="147326" x="5768975" y="5394325"/>
          <p14:tracePt t="147339" x="5830888" y="5394325"/>
          <p14:tracePt t="147351" x="5875338" y="5394325"/>
          <p14:tracePt t="147364" x="5973763" y="5394325"/>
          <p14:tracePt t="147378" x="6062663" y="5394325"/>
          <p14:tracePt t="147395" x="6143625" y="5394325"/>
          <p14:tracePt t="147411" x="6215063" y="5394325"/>
          <p14:tracePt t="147428" x="6323013" y="5394325"/>
          <p14:tracePt t="147445" x="6357938" y="5394325"/>
          <p14:tracePt t="147462" x="6402388" y="5394325"/>
          <p14:tracePt t="147478" x="6518275" y="5394325"/>
          <p14:tracePt t="147494" x="6562725" y="5394325"/>
          <p14:tracePt t="147511" x="6608763" y="5394325"/>
          <p14:tracePt t="147528" x="6634163" y="5394325"/>
          <p14:tracePt t="147528" x="6661150" y="5394325"/>
          <p14:tracePt t="147544" x="6680200" y="5394325"/>
          <p14:tracePt t="147561" x="6705600" y="5394325"/>
          <p14:tracePt t="147578" x="6724650" y="5394325"/>
          <p14:tracePt t="149600" x="6724650" y="5384800"/>
          <p14:tracePt t="149613" x="6732588" y="5367338"/>
          <p14:tracePt t="149625" x="6742113" y="5330825"/>
          <p14:tracePt t="149638" x="6751638" y="5295900"/>
          <p14:tracePt t="149651" x="6759575" y="5251450"/>
          <p14:tracePt t="149663" x="6796088" y="5187950"/>
          <p14:tracePt t="149676" x="6823075" y="5126038"/>
          <p14:tracePt t="149690" x="6831013" y="5089525"/>
          <p14:tracePt t="149707" x="6848475" y="5062538"/>
          <p14:tracePt t="149724" x="6867525" y="5037138"/>
          <p14:tracePt t="149740" x="6946900" y="4902200"/>
          <p14:tracePt t="149757" x="7000875" y="4795838"/>
          <p14:tracePt t="149773" x="7045325" y="4697413"/>
          <p14:tracePt t="149790" x="7054850" y="4633913"/>
          <p14:tracePt t="149807" x="7062788" y="4625975"/>
          <p14:tracePt t="149823" x="7062788" y="4616450"/>
          <p14:tracePt t="149841" x="7062788" y="4608513"/>
          <p14:tracePt t="149905" x="7062788" y="4598988"/>
          <p14:tracePt t="149942" x="7062788" y="4589463"/>
          <p14:tracePt t="149981" x="7045325" y="4572000"/>
          <p14:tracePt t="149994" x="7037388" y="4572000"/>
          <p14:tracePt t="150006" x="7018338" y="4562475"/>
          <p14:tracePt t="150019" x="7000875" y="4554538"/>
          <p14:tracePt t="150031" x="6973888" y="4537075"/>
          <p14:tracePt t="150044" x="6956425" y="4518025"/>
          <p14:tracePt t="150057" x="6919913" y="4510088"/>
          <p14:tracePt t="150073" x="6902450" y="4491038"/>
          <p14:tracePt t="150090" x="6884988" y="4483100"/>
          <p14:tracePt t="150106" x="6858000" y="4473575"/>
          <p14:tracePt t="150123" x="6786563" y="4456113"/>
          <p14:tracePt t="150140" x="6759575" y="4456113"/>
          <p14:tracePt t="150156" x="6724650" y="4456113"/>
          <p14:tracePt t="150173" x="6643688" y="4456113"/>
          <p14:tracePt t="150189" x="6626225" y="4456113"/>
          <p14:tracePt t="150206" x="6608763" y="4456113"/>
          <p14:tracePt t="150223" x="6589713" y="4456113"/>
          <p14:tracePt t="150247" x="6581775" y="4456113"/>
          <p14:tracePt t="150603" x="6581775" y="4465638"/>
          <p14:tracePt t="150616" x="6581775" y="4473575"/>
          <p14:tracePt t="150641" x="6581775" y="4483100"/>
          <p14:tracePt t="150654" x="6581775" y="4500563"/>
          <p14:tracePt t="150666" x="6581775" y="4510088"/>
          <p14:tracePt t="150679" x="6581775" y="4527550"/>
          <p14:tracePt t="150692" x="6581775" y="4545013"/>
          <p14:tracePt t="150705" x="6581775" y="4554538"/>
          <p14:tracePt t="150722" x="6581775" y="4562475"/>
          <p14:tracePt t="150738" x="6589713" y="4581525"/>
          <p14:tracePt t="150755" x="6599238" y="4598988"/>
          <p14:tracePt t="150771" x="6608763" y="4616450"/>
          <p14:tracePt t="150793" x="6616700" y="4625975"/>
          <p14:tracePt t="150806" x="6616700" y="4633913"/>
          <p14:tracePt t="150844" x="6616700" y="4643438"/>
          <p14:tracePt t="150856" x="6626225" y="4643438"/>
          <p14:tracePt t="150869" x="6634163" y="4643438"/>
          <p14:tracePt t="150920" x="6643688" y="4643438"/>
          <p14:tracePt t="150945" x="6653213" y="4643438"/>
          <p14:tracePt t="150958" x="6661150" y="4643438"/>
          <p14:tracePt t="150971" x="6688138" y="4643438"/>
          <p14:tracePt t="150983" x="6705600" y="4643438"/>
          <p14:tracePt t="150996" x="6732588" y="4643438"/>
          <p14:tracePt t="151009" x="6777038" y="4643438"/>
          <p14:tracePt t="151022" x="6813550" y="4643438"/>
          <p14:tracePt t="151038" x="6848475" y="4643438"/>
          <p14:tracePt t="151054" x="6884988" y="4643438"/>
          <p14:tracePt t="151071" x="6902450" y="4643438"/>
          <p14:tracePt t="151072" x="6911975" y="4643438"/>
          <p14:tracePt t="151088" x="6929438" y="4643438"/>
          <p14:tracePt t="151104" x="6938963" y="4643438"/>
          <p14:tracePt t="151121" x="6938963" y="4633913"/>
          <p14:tracePt t="151137" x="6956425" y="4625975"/>
          <p14:tracePt t="151154" x="6965950" y="4625975"/>
          <p14:tracePt t="151171" x="6973888" y="4608513"/>
          <p14:tracePt t="151188" x="6973888" y="4598988"/>
          <p14:tracePt t="151204" x="6983413" y="4598988"/>
          <p14:tracePt t="151221" x="6983413" y="4581525"/>
          <p14:tracePt t="151262" x="6983413" y="4572000"/>
          <p14:tracePt t="151300" x="6983413" y="4562475"/>
          <p14:tracePt t="151338" x="6983413" y="4554538"/>
          <p14:tracePt t="151580" x="6983413" y="4562475"/>
          <p14:tracePt t="151593" x="6983413" y="4581525"/>
          <p14:tracePt t="151606" x="6983413" y="4608513"/>
          <p14:tracePt t="151620" x="6983413" y="4643438"/>
          <p14:tracePt t="151637" x="6965950" y="4705350"/>
          <p14:tracePt t="151653" x="6946900" y="4776788"/>
          <p14:tracePt t="151670" x="6919913" y="4867275"/>
          <p14:tracePt t="151686" x="6902450" y="4911725"/>
          <p14:tracePt t="151703" x="6884988" y="4946650"/>
          <p14:tracePt t="151720" x="6875463" y="4991100"/>
          <p14:tracePt t="151736" x="6875463" y="5027613"/>
          <p14:tracePt t="151753" x="6867525" y="5045075"/>
          <p14:tracePt t="151771" x="6867525" y="5062538"/>
          <p14:tracePt t="151786" x="6867525" y="5072063"/>
          <p14:tracePt t="151803" x="6867525" y="5081588"/>
          <p14:tracePt t="151819" x="6867525" y="5089525"/>
          <p14:tracePt t="151836" x="6858000" y="5116513"/>
          <p14:tracePt t="151853" x="6858000" y="5126038"/>
          <p14:tracePt t="151869" x="6858000" y="5143500"/>
          <p14:tracePt t="151886" x="6858000" y="5187950"/>
          <p14:tracePt t="151902" x="6858000" y="5205413"/>
          <p14:tracePt t="151919" x="6858000" y="5214938"/>
          <p14:tracePt t="151936" x="6858000" y="5241925"/>
          <p14:tracePt t="151952" x="6858000" y="5251450"/>
          <p14:tracePt t="151974" x="6858000" y="5259388"/>
          <p14:tracePt t="151999" x="6858000" y="5268913"/>
          <p14:tracePt t="152304" x="6858000" y="5251450"/>
          <p14:tracePt t="152317" x="6858000" y="5224463"/>
          <p14:tracePt t="152329" x="6858000" y="5180013"/>
          <p14:tracePt t="152342" x="6858000" y="5089525"/>
          <p14:tracePt t="152355" x="6858000" y="4983163"/>
          <p14:tracePt t="152368" x="6858000" y="4875213"/>
          <p14:tracePt t="152385" x="6858000" y="4803775"/>
          <p14:tracePt t="152402" x="6858000" y="4759325"/>
          <p14:tracePt t="152419" x="6858000" y="4705350"/>
          <p14:tracePt t="152435" x="6858000" y="4687888"/>
          <p14:tracePt t="152452" x="6858000" y="4670425"/>
          <p14:tracePt t="152469" x="6858000" y="4608513"/>
          <p14:tracePt t="152485" x="6858000" y="4581525"/>
          <p14:tracePt t="152502" x="6848475" y="4562475"/>
          <p14:tracePt t="152518" x="6840538" y="4545013"/>
          <p14:tracePt t="152519" x="6831013" y="4527550"/>
          <p14:tracePt t="152535" x="6823075" y="4518025"/>
          <p14:tracePt t="152551" x="6804025" y="4510088"/>
          <p14:tracePt t="152568" x="6804025" y="4500563"/>
          <p14:tracePt t="152585" x="6796088" y="4491038"/>
          <p14:tracePt t="152601" x="6777038" y="4491038"/>
          <p14:tracePt t="152646" x="6769100" y="4491038"/>
          <p14:tracePt t="152748" x="6769100" y="4500563"/>
          <p14:tracePt t="152761" x="6769100" y="4510088"/>
          <p14:tracePt t="152774" x="6769100" y="4518025"/>
          <p14:tracePt t="152786" x="6759575" y="4537075"/>
          <p14:tracePt t="152801" x="6759575" y="4562475"/>
          <p14:tracePt t="152818" x="6742113" y="4625975"/>
          <p14:tracePt t="152834" x="6697663" y="4714875"/>
          <p14:tracePt t="152851" x="6589713" y="4884738"/>
          <p14:tracePt t="152867" x="6545263" y="4929188"/>
          <p14:tracePt t="152884" x="6510338" y="4946650"/>
          <p14:tracePt t="152901" x="6429375" y="5000625"/>
          <p14:tracePt t="152917" x="6348413" y="5027613"/>
          <p14:tracePt t="152934" x="6296025" y="5045075"/>
          <p14:tracePt t="152951" x="6232525" y="5081588"/>
          <p14:tracePt t="152967" x="6224588" y="5089525"/>
          <p14:tracePt t="152984" x="6215063" y="5089525"/>
          <p14:tracePt t="153001" x="6205538" y="5089525"/>
          <p14:tracePt t="153017" x="6197600" y="5099050"/>
          <p14:tracePt t="153040" x="6188075" y="5099050"/>
          <p14:tracePt t="153065" x="6180138" y="5099050"/>
          <p14:tracePt t="153078" x="6170613" y="5099050"/>
          <p14:tracePt t="153090" x="6161088" y="5099050"/>
          <p14:tracePt t="153103" x="6143625" y="5099050"/>
          <p14:tracePt t="153118" x="6126163" y="5108575"/>
          <p14:tracePt t="153134" x="6116638" y="5108575"/>
          <p14:tracePt t="153150" x="6108700" y="5116513"/>
          <p14:tracePt t="153167" x="6089650" y="5126038"/>
          <p14:tracePt t="153294" x="6089650" y="5116513"/>
          <p14:tracePt t="153319" x="6089650" y="5108575"/>
          <p14:tracePt t="153344" x="6089650" y="5089525"/>
          <p14:tracePt t="153357" x="6089650" y="5081588"/>
          <p14:tracePt t="153370" x="6089650" y="5072063"/>
          <p14:tracePt t="153384" x="6089650" y="5062538"/>
          <p14:tracePt t="153400" x="6089650" y="5054600"/>
          <p14:tracePt t="153416" x="6089650" y="5037138"/>
          <p14:tracePt t="153433" x="6089650" y="5010150"/>
          <p14:tracePt t="153450" x="6089650" y="4991100"/>
          <p14:tracePt t="153466" x="6089650" y="4983163"/>
          <p14:tracePt t="153483" x="6089650" y="4956175"/>
          <p14:tracePt t="153500" x="6089650" y="4938713"/>
          <p14:tracePt t="153516" x="6089650" y="4929188"/>
          <p14:tracePt t="153533" x="6089650" y="4919663"/>
          <p14:tracePt t="153550" x="6089650" y="4911725"/>
          <p14:tracePt t="153573" x="6089650" y="4902200"/>
          <p14:tracePt t="153674" x="6099175" y="4902200"/>
          <p14:tracePt t="153687" x="6134100" y="4902200"/>
          <p14:tracePt t="153700" x="6224588" y="4902200"/>
          <p14:tracePt t="153712" x="6340475" y="4902200"/>
          <p14:tracePt t="153725" x="6562725" y="4902200"/>
          <p14:tracePt t="153737" x="6759575" y="4902200"/>
          <p14:tracePt t="153751" x="6894513" y="4902200"/>
          <p14:tracePt t="153766" x="7018338" y="4902200"/>
          <p14:tracePt t="153783" x="7153275" y="4902200"/>
          <p14:tracePt t="153799" x="7269163" y="4902200"/>
          <p14:tracePt t="153816" x="7491413" y="4902200"/>
          <p14:tracePt t="153832" x="7599363" y="4902200"/>
          <p14:tracePt t="153849" x="7688263" y="4911725"/>
          <p14:tracePt t="153865" x="7796213" y="4938713"/>
          <p14:tracePt t="153882" x="7831138" y="4938713"/>
          <p14:tracePt t="153899" x="7848600" y="4946650"/>
          <p14:tracePt t="153916" x="7875588" y="4956175"/>
          <p14:tracePt t="153941" x="7885113" y="4956175"/>
          <p14:tracePt t="153966" x="7894638" y="4956175"/>
          <p14:tracePt t="154004" x="7902575" y="4956175"/>
          <p14:tracePt t="154538" x="7894638" y="4956175"/>
          <p14:tracePt t="154550" x="7885113" y="4956175"/>
          <p14:tracePt t="154563" x="7875588" y="4956175"/>
          <p14:tracePt t="154576" x="7848600" y="4956175"/>
          <p14:tracePt t="154589" x="7804150" y="4956175"/>
          <p14:tracePt t="154601" x="7715250" y="4956175"/>
          <p14:tracePt t="154614" x="7581900" y="4956175"/>
          <p14:tracePt t="154631" x="7439025" y="4956175"/>
          <p14:tracePt t="154647" x="7259638" y="4956175"/>
          <p14:tracePt t="154665" x="7018338" y="4956175"/>
          <p14:tracePt t="154681" x="6911975" y="4956175"/>
          <p14:tracePt t="154697" x="6796088" y="4956175"/>
          <p14:tracePt t="154714" x="6715125" y="4956175"/>
          <p14:tracePt t="154731" x="6581775" y="4956175"/>
          <p14:tracePt t="154747" x="6527800" y="4956175"/>
          <p14:tracePt t="154764" x="6491288" y="4956175"/>
          <p14:tracePt t="154780" x="6429375" y="4956175"/>
          <p14:tracePt t="154797" x="6402388" y="4956175"/>
          <p14:tracePt t="154814" x="6375400" y="4956175"/>
          <p14:tracePt t="154830" x="6340475" y="4956175"/>
          <p14:tracePt t="154847" x="6330950" y="4956175"/>
          <p14:tracePt t="154864" x="6323013" y="4956175"/>
          <p14:tracePt t="154880" x="6303963" y="4956175"/>
          <p14:tracePt t="154905" x="6296025" y="4956175"/>
          <p14:tracePt t="154944" x="6286500" y="4956175"/>
          <p14:tracePt t="154956" x="6276975" y="4956175"/>
          <p14:tracePt t="154982" x="6269038" y="4956175"/>
          <p14:tracePt t="155007" x="6259513" y="4956175"/>
          <p14:tracePt t="155020" x="6251575" y="4956175"/>
          <p14:tracePt t="155058" x="6242050" y="4956175"/>
          <p14:tracePt t="155096" x="6232525" y="4956175"/>
          <p14:tracePt t="155121" x="6224588" y="4956175"/>
          <p14:tracePt t="155134" x="6215063" y="4956175"/>
          <p14:tracePt t="155159" x="6205538" y="4956175"/>
          <p14:tracePt t="155184" x="6197600" y="4956175"/>
          <p14:tracePt t="155210" x="6188075" y="4956175"/>
          <p14:tracePt t="155236" x="6180138" y="4946650"/>
          <p14:tracePt t="155566" x="6188075" y="4946650"/>
          <p14:tracePt t="155579" x="6215063" y="4956175"/>
          <p14:tracePt t="155591" x="6259513" y="4973638"/>
          <p14:tracePt t="155604" x="6313488" y="5010150"/>
          <p14:tracePt t="155617" x="6384925" y="5054600"/>
          <p14:tracePt t="155630" x="6438900" y="5081588"/>
          <p14:tracePt t="155645" x="6491288" y="5099050"/>
          <p14:tracePt t="155662" x="6518275" y="5108575"/>
          <p14:tracePt t="155679" x="6537325" y="5116513"/>
          <p14:tracePt t="155695" x="6581775" y="5133975"/>
          <p14:tracePt t="155712" x="6589713" y="5133975"/>
          <p14:tracePt t="155729" x="6608763" y="5143500"/>
          <p14:tracePt t="155745" x="6643688" y="5153025"/>
          <p14:tracePt t="155762" x="6653213" y="5153025"/>
          <p14:tracePt t="155779" x="6670675" y="5160963"/>
          <p14:tracePt t="155795" x="6680200" y="5170488"/>
          <p14:tracePt t="155812" x="6697663" y="5170488"/>
          <p14:tracePt t="155828" x="6705600" y="5170488"/>
          <p14:tracePt t="155845" x="6732588" y="5180013"/>
          <p14:tracePt t="155862" x="6732588" y="5187950"/>
          <p14:tracePt t="155878" x="6742113" y="5187950"/>
          <p14:tracePt t="155895" x="6751638" y="5187950"/>
          <p14:tracePt t="155896" x="6769100" y="5187950"/>
          <p14:tracePt t="155912" x="6777038" y="5187950"/>
          <p14:tracePt t="155928" x="6777038" y="5197475"/>
          <p14:tracePt t="155945" x="6786563" y="5197475"/>
          <p14:tracePt t="155972" x="6796088" y="5197475"/>
          <p14:tracePt t="156125" x="6813550" y="5180013"/>
          <p14:tracePt t="156137" x="6831013" y="5153025"/>
          <p14:tracePt t="156150" x="6848475" y="5116513"/>
          <p14:tracePt t="156163" x="6867525" y="5099050"/>
          <p14:tracePt t="156178" x="6902450" y="5072063"/>
          <p14:tracePt t="156194" x="6938963" y="5062538"/>
          <p14:tracePt t="156211" x="6991350" y="5045075"/>
          <p14:tracePt t="156228" x="7072313" y="5037138"/>
          <p14:tracePt t="156244" x="7108825" y="5037138"/>
          <p14:tracePt t="156261" x="7134225" y="5037138"/>
          <p14:tracePt t="156278" x="7170738" y="5037138"/>
          <p14:tracePt t="156294" x="7188200" y="5037138"/>
          <p14:tracePt t="156315" x="7205663" y="5037138"/>
          <p14:tracePt t="156328" x="7215188" y="5037138"/>
          <p14:tracePt t="156344" x="7224713" y="5037138"/>
          <p14:tracePt t="156366" x="7232650" y="5037138"/>
          <p14:tracePt t="156379" x="7251700" y="5037138"/>
          <p14:tracePt t="156404" x="7269163" y="5037138"/>
          <p14:tracePt t="156416" x="7277100" y="5037138"/>
          <p14:tracePt t="156442" x="7296150" y="5037138"/>
          <p14:tracePt t="156454" x="7304088" y="5037138"/>
          <p14:tracePt t="156467" x="7313613" y="5037138"/>
          <p14:tracePt t="156480" x="7331075" y="5037138"/>
          <p14:tracePt t="156505" x="7340600" y="5037138"/>
          <p14:tracePt t="156518" x="7358063" y="5037138"/>
          <p14:tracePt t="156543" x="7367588" y="5037138"/>
          <p14:tracePt t="156556" x="7385050" y="5037138"/>
          <p14:tracePt t="156581" x="7394575" y="5037138"/>
          <p14:tracePt t="156594" x="7402513" y="5037138"/>
          <p14:tracePt t="156619" x="7412038" y="5037138"/>
          <p14:tracePt t="156645" x="7419975" y="5037138"/>
          <p14:tracePt t="156670" x="7429500" y="5037138"/>
          <p14:tracePt t="156683" x="7439025" y="5045075"/>
          <p14:tracePt t="156708" x="7446963" y="5054600"/>
          <p14:tracePt t="156721" x="7456488" y="5054600"/>
          <p14:tracePt t="156734" x="7466013" y="5054600"/>
          <p14:tracePt t="156746" x="7483475" y="5062538"/>
          <p14:tracePt t="156760" x="7491413" y="5062538"/>
          <p14:tracePt t="156777" x="7510463" y="5072063"/>
          <p14:tracePt t="156793" x="7527925" y="5072063"/>
          <p14:tracePt t="156810" x="7562850" y="5081588"/>
          <p14:tracePt t="156826" x="7572375" y="5081588"/>
          <p14:tracePt t="156843" x="7599363" y="5089525"/>
          <p14:tracePt t="156860" x="7626350" y="5099050"/>
          <p14:tracePt t="156876" x="7653338" y="5099050"/>
          <p14:tracePt t="156893" x="7680325" y="5116513"/>
          <p14:tracePt t="156910" x="7715250" y="5116513"/>
          <p14:tracePt t="156926" x="7777163" y="5133975"/>
          <p14:tracePt t="156943" x="7813675" y="5133975"/>
          <p14:tracePt t="156960" x="7840663" y="5133975"/>
          <p14:tracePt t="156976" x="7894638" y="5143500"/>
          <p14:tracePt t="156993" x="7920038" y="5153025"/>
          <p14:tracePt t="157010" x="7947025" y="5160963"/>
          <p14:tracePt t="157292" x="7956550" y="5160963"/>
          <p14:tracePt t="157317" x="7974013" y="5160963"/>
          <p14:tracePt t="157330" x="8001000" y="5160963"/>
          <p14:tracePt t="157343" x="8037513" y="5160963"/>
          <p14:tracePt t="157355" x="8089900" y="5160963"/>
          <p14:tracePt t="157368" x="8153400" y="5160963"/>
          <p14:tracePt t="157381" x="8215313" y="5160963"/>
          <p14:tracePt t="157394" x="8277225" y="5160963"/>
          <p14:tracePt t="157409" x="8340725" y="5160963"/>
          <p14:tracePt t="157425" x="8385175" y="5160963"/>
          <p14:tracePt t="157442" x="8439150" y="5160963"/>
          <p14:tracePt t="157459" x="8474075" y="5160963"/>
          <p14:tracePt t="157475" x="8483600" y="5160963"/>
          <p14:tracePt t="157492" x="8501063" y="5160963"/>
          <p14:tracePt t="157509" x="8510588" y="5160963"/>
          <p14:tracePt t="157533" x="8518525" y="5160963"/>
          <p14:tracePt t="157545" x="8528050" y="5160963"/>
          <p14:tracePt t="158994" x="8501063" y="5160963"/>
          <p14:tracePt t="159007" x="8466138" y="5160963"/>
          <p14:tracePt t="159020" x="8331200" y="5160963"/>
          <p14:tracePt t="159032" x="8126413" y="5187950"/>
          <p14:tracePt t="159045" x="7786688" y="5251450"/>
          <p14:tracePt t="159058" x="7562850" y="5286375"/>
          <p14:tracePt t="159072" x="7456488" y="5330825"/>
          <p14:tracePt t="159089" x="7331075" y="5357813"/>
          <p14:tracePt t="159106" x="7197725" y="5429250"/>
          <p14:tracePt t="159122" x="7099300" y="5465763"/>
          <p14:tracePt t="159139" x="7027863" y="5483225"/>
          <p14:tracePt t="159155" x="6929438" y="5510213"/>
          <p14:tracePt t="159172" x="6831013" y="5537200"/>
          <p14:tracePt t="159189" x="6823075" y="5537200"/>
          <p14:tracePt t="159205" x="6813550" y="5545138"/>
          <p14:tracePt t="159222" x="6769100" y="5545138"/>
          <p14:tracePt t="159239" x="6732588" y="5545138"/>
          <p14:tracePt t="159255" x="6705600" y="5554663"/>
          <p14:tracePt t="159272" x="6688138" y="5554663"/>
          <p14:tracePt t="159288" x="6661150" y="5562600"/>
          <p14:tracePt t="159324" x="6653213" y="5562600"/>
          <p14:tracePt t="159439" x="6661150" y="5562600"/>
          <p14:tracePt t="159464" x="6680200" y="5562600"/>
          <p14:tracePt t="159477" x="6715125" y="5562600"/>
          <p14:tracePt t="159489" x="6804025" y="5562600"/>
          <p14:tracePt t="159502" x="6902450" y="5572125"/>
          <p14:tracePt t="159515" x="6983413" y="5572125"/>
          <p14:tracePt t="159527" x="7072313" y="5572125"/>
          <p14:tracePt t="159540" x="7116763" y="5572125"/>
          <p14:tracePt t="159555" x="7161213" y="5572125"/>
          <p14:tracePt t="159571" x="7188200" y="5572125"/>
          <p14:tracePt t="159588" x="7205663" y="5572125"/>
          <p14:tracePt t="159605" x="7232650" y="5572125"/>
          <p14:tracePt t="159621" x="7259638" y="5572125"/>
          <p14:tracePt t="159638" x="7286625" y="5572125"/>
          <p14:tracePt t="159655" x="7331075" y="5572125"/>
          <p14:tracePt t="159671" x="7358063" y="5572125"/>
          <p14:tracePt t="159688" x="7375525" y="5562600"/>
          <p14:tracePt t="159705" x="7419975" y="5562600"/>
          <p14:tracePt t="159721" x="7446963" y="5562600"/>
          <p14:tracePt t="159738" x="7466013" y="5562600"/>
          <p14:tracePt t="159755" x="7483475" y="5562600"/>
          <p14:tracePt t="159771" x="7518400" y="5562600"/>
          <p14:tracePt t="159788" x="7545388" y="5562600"/>
          <p14:tracePt t="159804" x="7554913" y="5562600"/>
          <p14:tracePt t="159821" x="7589838" y="5554663"/>
          <p14:tracePt t="159837" x="7608888" y="5554663"/>
          <p14:tracePt t="159854" x="7616825" y="5554663"/>
          <p14:tracePt t="160073" x="7616825" y="5545138"/>
          <p14:tracePt t="160086" x="7626350" y="5537200"/>
          <p14:tracePt t="160098" x="7661275" y="5510213"/>
          <p14:tracePt t="160111" x="7769225" y="5411788"/>
          <p14:tracePt t="160124" x="7983538" y="5232400"/>
          <p14:tracePt t="160137" x="8232775" y="5018088"/>
          <p14:tracePt t="160153" x="8412163" y="4919663"/>
          <p14:tracePt t="160170" x="8483600" y="4875213"/>
          <p14:tracePt t="160187" x="8589963" y="4830763"/>
          <p14:tracePt t="160203" x="8626475" y="4822825"/>
          <p14:tracePt t="160220" x="8661400" y="4795838"/>
          <p14:tracePt t="160237" x="8705850" y="4759325"/>
          <p14:tracePt t="160253" x="8786813" y="4697413"/>
          <p14:tracePt t="160270" x="8831263" y="4660900"/>
          <p14:tracePt t="160287" x="8885238" y="4643438"/>
          <p14:tracePt t="160303" x="8956675" y="4616450"/>
          <p14:tracePt t="160320" x="8974138" y="4598988"/>
          <p14:tracePt t="160336" x="8991600" y="4589463"/>
          <p14:tracePt t="160353" x="9018588" y="4589463"/>
          <p14:tracePt t="160370" x="9018588" y="4581525"/>
          <p14:tracePt t="160387" x="9028113" y="4581525"/>
          <p14:tracePt t="160403" x="9037638" y="4572000"/>
          <p14:tracePt t="160568" x="9037638" y="4589463"/>
          <p14:tracePt t="160581" x="9037638" y="4625975"/>
          <p14:tracePt t="160593" x="9018588" y="4679950"/>
          <p14:tracePt t="160606" x="8983663" y="4759325"/>
          <p14:tracePt t="160619" x="8939213" y="4867275"/>
          <p14:tracePt t="160636" x="8894763" y="4983163"/>
          <p14:tracePt t="160653" x="8848725" y="5108575"/>
          <p14:tracePt t="160669" x="8804275" y="5251450"/>
          <p14:tracePt t="160686" x="8786813" y="5295900"/>
          <p14:tracePt t="160702" x="8769350" y="5322888"/>
          <p14:tracePt t="160719" x="8759825" y="5348288"/>
          <p14:tracePt t="160736" x="8742363" y="5429250"/>
          <p14:tracePt t="160752" x="8724900" y="5483225"/>
          <p14:tracePt t="160769" x="8724900" y="5527675"/>
          <p14:tracePt t="160786" x="8715375" y="5572125"/>
          <p14:tracePt t="160802" x="8715375" y="5589588"/>
          <p14:tracePt t="161368" x="8697913" y="5589588"/>
          <p14:tracePt t="161381" x="8680450" y="5589588"/>
          <p14:tracePt t="161393" x="8616950" y="5589588"/>
          <p14:tracePt t="161406" x="8510588" y="5589588"/>
          <p14:tracePt t="161419" x="8375650" y="5589588"/>
          <p14:tracePt t="161435" x="8232775" y="5589588"/>
          <p14:tracePt t="161451" x="8099425" y="5589588"/>
          <p14:tracePt t="161468" x="7974013" y="5589588"/>
          <p14:tracePt t="161484" x="7777163" y="5616575"/>
          <p14:tracePt t="161501" x="7670800" y="5634038"/>
          <p14:tracePt t="161518" x="7589838" y="5653088"/>
          <p14:tracePt t="161534" x="7500938" y="5680075"/>
          <p14:tracePt t="161551" x="7446963" y="5688013"/>
          <p14:tracePt t="161567" x="7429500" y="5697538"/>
          <p14:tracePt t="161584" x="7331075" y="5741988"/>
          <p14:tracePt t="161601" x="7259638" y="5768975"/>
          <p14:tracePt t="161617" x="7180263" y="5795963"/>
          <p14:tracePt t="161634" x="7037388" y="5857875"/>
          <p14:tracePt t="161651" x="6973888" y="5894388"/>
          <p14:tracePt t="161667" x="6929438" y="5902325"/>
          <p14:tracePt t="161684" x="6858000" y="5938838"/>
          <p14:tracePt t="161700" x="6705600" y="5983288"/>
          <p14:tracePt t="161717" x="6653213" y="6000750"/>
          <p14:tracePt t="161734" x="6626225" y="6010275"/>
          <p14:tracePt t="161750" x="6599238" y="6010275"/>
          <p14:tracePt t="161767" x="6581775" y="6018213"/>
          <p14:tracePt t="162550" x="6589713" y="5991225"/>
          <p14:tracePt t="162563" x="6634163" y="5911850"/>
          <p14:tracePt t="162575" x="6715125" y="5803900"/>
          <p14:tracePt t="162588" x="6796088" y="5680075"/>
          <p14:tracePt t="162601" x="6875463" y="5554663"/>
          <p14:tracePt t="162615" x="6929438" y="5456238"/>
          <p14:tracePt t="162632" x="6956425" y="5375275"/>
          <p14:tracePt t="162649" x="6973888" y="5340350"/>
          <p14:tracePt t="162665" x="6991350" y="5286375"/>
          <p14:tracePt t="162682" x="7000875" y="5276850"/>
          <p14:tracePt t="162699" x="7000875" y="5268913"/>
          <p14:tracePt t="162715" x="7000875" y="5251450"/>
          <p14:tracePt t="162732" x="7010400" y="5251450"/>
          <p14:tracePt t="162765" x="7010400" y="5241925"/>
          <p14:tracePt t="163299" x="7010400" y="5224463"/>
          <p14:tracePt t="163311" x="7027863" y="5170488"/>
          <p14:tracePt t="163325" x="7143750" y="4822825"/>
          <p14:tracePt t="163337" x="7412038" y="4268788"/>
          <p14:tracePt t="163350" x="7831138" y="3394075"/>
          <p14:tracePt t="163364" x="8143875" y="2990850"/>
          <p14:tracePt t="163381" x="8447088" y="2608263"/>
          <p14:tracePt t="163397" x="8680450" y="2411413"/>
          <p14:tracePt t="163414" x="8947150" y="2160588"/>
          <p14:tracePt t="163430" x="8983663" y="2108200"/>
          <p14:tracePt t="163447" x="9001125" y="2089150"/>
          <p14:tracePt t="163465" x="9010650" y="2071688"/>
          <p14:tracePt t="163489" x="9010650" y="2062163"/>
          <p14:tracePt t="163578" x="9010650" y="2054225"/>
          <p14:tracePt t="163591" x="8983663" y="2054225"/>
          <p14:tracePt t="163603" x="8947150" y="2054225"/>
          <p14:tracePt t="163616" x="8894763" y="2044700"/>
          <p14:tracePt t="163630" x="8848725" y="2036763"/>
          <p14:tracePt t="163647" x="8813800" y="2036763"/>
          <p14:tracePt t="163663" x="8751888" y="2036763"/>
          <p14:tracePt t="163680" x="8626475" y="2036763"/>
          <p14:tracePt t="163697" x="8501063" y="2036763"/>
          <p14:tracePt t="163713" x="8340725" y="2036763"/>
          <p14:tracePt t="163730" x="7939088" y="2036763"/>
          <p14:tracePt t="163747" x="7715250" y="2036763"/>
          <p14:tracePt t="163763" x="7394575" y="2036763"/>
          <p14:tracePt t="163780" x="6867525" y="2017713"/>
          <p14:tracePt t="163796" x="5715000" y="1938338"/>
          <p14:tracePt t="163813" x="5626100" y="1911350"/>
          <p14:tracePt t="163830" x="5589588" y="1911350"/>
          <p14:tracePt t="163846" x="5572125" y="1901825"/>
          <p14:tracePt t="163863" x="5562600" y="1901825"/>
          <p14:tracePt t="163997" x="5554663" y="1901825"/>
          <p14:tracePt t="164124" x="5554663" y="1911350"/>
          <p14:tracePt t="164175" x="5562600" y="1911350"/>
          <p14:tracePt t="164187" x="5589588" y="1911350"/>
          <p14:tracePt t="164200" x="5680075" y="1928813"/>
          <p14:tracePt t="164213" x="5768975" y="1973263"/>
          <p14:tracePt t="164229" x="5875338" y="2017713"/>
          <p14:tracePt t="164246" x="5956300" y="2044700"/>
          <p14:tracePt t="164262" x="5983288" y="2062163"/>
          <p14:tracePt t="164279" x="6010275" y="2071688"/>
          <p14:tracePt t="164296" x="6010275" y="2081213"/>
          <p14:tracePt t="164312" x="6018213" y="2081213"/>
          <p14:tracePt t="164441" x="6027738" y="2089150"/>
          <p14:tracePt t="164454" x="6027738" y="2098675"/>
          <p14:tracePt t="164467" x="6054725" y="2160588"/>
          <p14:tracePt t="164479" x="6081713" y="2312988"/>
          <p14:tracePt t="164495" x="6153150" y="2751138"/>
          <p14:tracePt t="164512" x="6224588" y="3259138"/>
          <p14:tracePt t="164528" x="6276975" y="3741738"/>
          <p14:tracePt t="164545" x="6313488" y="4170363"/>
          <p14:tracePt t="164562" x="6323013" y="4384675"/>
          <p14:tracePt t="164578" x="6330950" y="4483100"/>
          <p14:tracePt t="164595" x="6330950" y="4670425"/>
          <p14:tracePt t="164612" x="6330950" y="4751388"/>
          <p14:tracePt t="164873" x="6340475" y="4759325"/>
          <p14:tracePt t="164886" x="6357938" y="4786313"/>
          <p14:tracePt t="164898" x="6402388" y="4875213"/>
          <p14:tracePt t="164912" x="6473825" y="5045075"/>
          <p14:tracePt t="164928" x="6527800" y="5313363"/>
          <p14:tracePt t="164944" x="6572250" y="5527675"/>
          <p14:tracePt t="164961" x="6589713" y="5653088"/>
          <p14:tracePt t="164978" x="6599238" y="5741988"/>
          <p14:tracePt t="164994" x="6599238" y="5759450"/>
          <p14:tracePt t="165011" x="6599238" y="5768975"/>
          <p14:tracePt t="165027" x="6599238" y="5776913"/>
          <p14:tracePt t="165044" x="6599238" y="5786438"/>
          <p14:tracePt t="165330" x="6608763" y="5786438"/>
          <p14:tracePt t="165343" x="6616700" y="5786438"/>
          <p14:tracePt t="165355" x="6653213" y="5786438"/>
          <p14:tracePt t="165368" x="6732588" y="5776913"/>
          <p14:tracePt t="165381" x="6831013" y="5759450"/>
          <p14:tracePt t="165394" x="6956425" y="5741988"/>
          <p14:tracePt t="165410" x="7054850" y="5732463"/>
          <p14:tracePt t="165427" x="7126288" y="5724525"/>
          <p14:tracePt t="165443" x="7188200" y="5715000"/>
          <p14:tracePt t="165460" x="7286625" y="5715000"/>
          <p14:tracePt t="165477" x="7323138" y="5715000"/>
          <p14:tracePt t="165493" x="7348538" y="5705475"/>
          <p14:tracePt t="165510" x="7402513" y="5705475"/>
          <p14:tracePt t="165527" x="7419975" y="5705475"/>
          <p14:tracePt t="165543" x="7429500" y="5705475"/>
          <p14:tracePt t="165560" x="7466013" y="5705475"/>
          <p14:tracePt t="165577" x="7473950" y="5705475"/>
          <p14:tracePt t="165593" x="7483475" y="5705475"/>
          <p14:tracePt t="165610" x="7537450" y="5705475"/>
          <p14:tracePt t="165634" x="7554913" y="5705475"/>
          <p14:tracePt t="165647" x="7562850" y="5705475"/>
          <p14:tracePt t="165672" x="7572375" y="5705475"/>
          <p14:tracePt t="165698" x="7589838" y="5705475"/>
          <p14:tracePt t="165724" x="7599363" y="5705475"/>
          <p14:tracePt t="165736" x="7608888" y="5705475"/>
          <p14:tracePt t="165748" x="7616825" y="5705475"/>
          <p14:tracePt t="165762" x="7634288" y="5705475"/>
          <p14:tracePt t="168417" x="7643813" y="5697538"/>
          <p14:tracePt t="168430" x="7653338" y="5688013"/>
          <p14:tracePt t="168442" x="7697788" y="5653088"/>
          <p14:tracePt t="168455" x="7786688" y="5599113"/>
          <p14:tracePt t="168471" x="7920038" y="5491163"/>
          <p14:tracePt t="168488" x="8153400" y="5303838"/>
          <p14:tracePt t="168504" x="8269288" y="5187950"/>
          <p14:tracePt t="168521" x="8331200" y="5126038"/>
          <p14:tracePt t="168537" x="8331200" y="5108575"/>
          <p14:tracePt t="168554" x="8340725" y="5099050"/>
          <p14:tracePt t="168571" x="8375650" y="5054600"/>
          <p14:tracePt t="168587" x="8466138" y="4946650"/>
          <p14:tracePt t="168604" x="8653463" y="4687888"/>
          <p14:tracePt t="168621" x="8732838" y="4545013"/>
          <p14:tracePt t="168638" x="8742363" y="4527550"/>
          <p14:tracePt t="168654" x="8742363" y="4518025"/>
          <p14:tracePt t="168671" x="8742363" y="4510088"/>
          <p14:tracePt t="168696" x="8742363" y="4500563"/>
          <p14:tracePt t="168721" x="8742363" y="4491038"/>
          <p14:tracePt t="168734" x="8742363" y="4483100"/>
          <p14:tracePt t="168760" x="8742363" y="4473575"/>
          <p14:tracePt t="168798" x="8759825" y="4456113"/>
          <p14:tracePt t="168810" x="8823325" y="4394200"/>
          <p14:tracePt t="168823" x="9010650" y="4224338"/>
          <p14:tracePt t="168837" x="9313863" y="3973513"/>
          <p14:tracePt t="168854" x="9394825" y="3902075"/>
          <p14:tracePt t="169065" x="9394825" y="3875088"/>
          <p14:tracePt t="169077" x="9375775" y="3867150"/>
          <p14:tracePt t="169089" x="9348788" y="3848100"/>
          <p14:tracePt t="169103" x="9304338" y="3840163"/>
          <p14:tracePt t="169120" x="9251950" y="3813175"/>
          <p14:tracePt t="169136" x="9205913" y="3786188"/>
          <p14:tracePt t="169153" x="9126538" y="3759200"/>
          <p14:tracePt t="169169" x="9109075" y="3751263"/>
          <p14:tracePt t="169187" x="9090025" y="3751263"/>
          <p14:tracePt t="169203" x="9063038" y="3751263"/>
          <p14:tracePt t="169204" x="9037638" y="3751263"/>
          <p14:tracePt t="169219" x="9010650" y="3751263"/>
          <p14:tracePt t="169236" x="8966200" y="3751263"/>
          <p14:tracePt t="169253" x="8912225" y="3751263"/>
          <p14:tracePt t="169269" x="8840788" y="3776663"/>
          <p14:tracePt t="169286" x="8823325" y="3795713"/>
          <p14:tracePt t="169303" x="8777288" y="3840163"/>
          <p14:tracePt t="169319" x="8724900" y="4000500"/>
          <p14:tracePt t="169336" x="8697913" y="4116388"/>
          <p14:tracePt t="169352" x="8680450" y="4205288"/>
          <p14:tracePt t="169369" x="8643938" y="4429125"/>
          <p14:tracePt t="169386" x="8634413" y="4527550"/>
          <p14:tracePt t="169402" x="8616950" y="4589463"/>
          <p14:tracePt t="169419" x="8599488" y="4625975"/>
          <p14:tracePt t="169436" x="8599488" y="4643438"/>
          <p14:tracePt t="169452" x="8589963" y="4643438"/>
          <p14:tracePt t="169469" x="8589963" y="4652963"/>
          <p14:tracePt t="169673" x="8589963" y="4660900"/>
          <p14:tracePt t="169686" x="8582025" y="4679950"/>
          <p14:tracePt t="169698" x="8572500" y="4714875"/>
          <p14:tracePt t="169711" x="8555038" y="4813300"/>
          <p14:tracePt t="169724" x="8518525" y="4973638"/>
          <p14:tracePt t="169737" x="8474075" y="5232400"/>
          <p14:tracePt t="169752" x="8456613" y="5491163"/>
          <p14:tracePt t="169768" x="8456613" y="5643563"/>
          <p14:tracePt t="169785" x="8456613" y="5715000"/>
          <p14:tracePt t="169802" x="8456613" y="5768975"/>
          <p14:tracePt t="169818" x="8456613" y="5786438"/>
          <p14:tracePt t="169835" x="8456613" y="5795963"/>
          <p14:tracePt t="169901" x="8456613" y="5803900"/>
          <p14:tracePt t="170028" x="8456613" y="5813425"/>
          <p14:tracePt t="170041" x="8456613" y="5822950"/>
          <p14:tracePt t="170067" x="8456613" y="5840413"/>
          <p14:tracePt t="170079" x="8456613" y="5857875"/>
          <p14:tracePt t="170092" x="8466138" y="5867400"/>
          <p14:tracePt t="170105" x="8466138" y="5875338"/>
          <p14:tracePt t="170155" x="8466138" y="5884863"/>
          <p14:tracePt t="170232" x="8474075" y="5884863"/>
          <p14:tracePt t="170244" x="8474075" y="5875338"/>
          <p14:tracePt t="170257" x="8501063" y="5857875"/>
          <p14:tracePt t="170270" x="8528050" y="5830888"/>
          <p14:tracePt t="170284" x="8562975" y="5795963"/>
          <p14:tracePt t="170301" x="8609013" y="5768975"/>
          <p14:tracePt t="170317" x="8626475" y="5759450"/>
          <p14:tracePt t="170334" x="8643938" y="5741988"/>
          <p14:tracePt t="170351" x="8653463" y="5741988"/>
          <p14:tracePt t="170367" x="8653463" y="5732463"/>
          <p14:tracePt t="170385" x="8661400" y="5724525"/>
          <p14:tracePt t="170448" x="8661400" y="5715000"/>
          <p14:tracePt t="170460" x="8661400" y="5705475"/>
          <p14:tracePt t="170473" x="8670925" y="5697538"/>
          <p14:tracePt t="170486" x="8680450" y="5680075"/>
          <p14:tracePt t="170500" x="8680450" y="5661025"/>
          <p14:tracePt t="170517" x="8680450" y="5653088"/>
          <p14:tracePt t="170534" x="8680450" y="5634038"/>
          <p14:tracePt t="170551" x="8680450" y="5599113"/>
          <p14:tracePt t="170567" x="8680450" y="5589588"/>
          <p14:tracePt t="170583" x="8680450" y="5562600"/>
          <p14:tracePt t="170600" x="8661400" y="5545138"/>
          <p14:tracePt t="170617" x="8643938" y="5537200"/>
          <p14:tracePt t="170633" x="8616950" y="5527675"/>
          <p14:tracePt t="170650" x="8545513" y="5510213"/>
          <p14:tracePt t="170667" x="8501063" y="5510213"/>
          <p14:tracePt t="170683" x="8456613" y="5510213"/>
          <p14:tracePt t="170700" x="8402638" y="5510213"/>
          <p14:tracePt t="170716" x="8304213" y="5510213"/>
          <p14:tracePt t="170733" x="8242300" y="5510213"/>
          <p14:tracePt t="170750" x="8180388" y="5510213"/>
          <p14:tracePt t="170766" x="8108950" y="5545138"/>
          <p14:tracePt t="170783" x="8072438" y="5572125"/>
          <p14:tracePt t="170800" x="8062913" y="5589588"/>
          <p14:tracePt t="170816" x="8054975" y="5626100"/>
          <p14:tracePt t="170833" x="8045450" y="5653088"/>
          <p14:tracePt t="170850" x="8045450" y="5670550"/>
          <p14:tracePt t="170866" x="8045450" y="5697538"/>
          <p14:tracePt t="170883" x="8045450" y="5724525"/>
          <p14:tracePt t="170900" x="8054975" y="5741988"/>
          <p14:tracePt t="170916" x="8205788" y="5803900"/>
          <p14:tracePt t="170933" x="8323263" y="5840413"/>
          <p14:tracePt t="170949" x="8483600" y="5857875"/>
          <p14:tracePt t="170966" x="8705850" y="5857875"/>
          <p14:tracePt t="170983" x="9018588" y="5848350"/>
          <p14:tracePt t="170999" x="9117013" y="5822950"/>
          <p14:tracePt t="171016" x="9205913" y="5786438"/>
          <p14:tracePt t="171033" x="9348788" y="5616575"/>
          <p14:tracePt t="171049" x="9420225" y="5429250"/>
          <p14:tracePt t="171066" x="9466263" y="5241925"/>
          <p14:tracePt t="171083" x="9491663" y="4983163"/>
          <p14:tracePt t="171099" x="9491663" y="4902200"/>
          <p14:tracePt t="171116" x="9491663" y="4830763"/>
          <p14:tracePt t="171133" x="9429750" y="4751388"/>
          <p14:tracePt t="171149" x="9375775" y="4705350"/>
          <p14:tracePt t="171166" x="9323388" y="4643438"/>
          <p14:tracePt t="171182" x="9269413" y="4589463"/>
          <p14:tracePt t="171183" x="9232900" y="4545013"/>
          <p14:tracePt t="171199" x="9197975" y="4510088"/>
          <p14:tracePt t="171216" x="9153525" y="4483100"/>
          <p14:tracePt t="171232" x="9109075" y="4456113"/>
          <p14:tracePt t="171249" x="9010650" y="4402138"/>
          <p14:tracePt t="171265" x="8974138" y="4394200"/>
          <p14:tracePt t="171282" x="8939213" y="4384675"/>
          <p14:tracePt t="171299" x="8902700" y="4367213"/>
          <p14:tracePt t="171315" x="8894763" y="4357688"/>
          <p14:tracePt t="171332" x="8894763" y="4348163"/>
          <p14:tracePt t="171349" x="8875713" y="4330700"/>
          <p14:tracePt t="171365" x="8875713" y="4322763"/>
          <p14:tracePt t="171386" x="8875713" y="4313238"/>
          <p14:tracePt t="171399" x="8875713" y="4303713"/>
          <p14:tracePt t="171415" x="8875713" y="4286250"/>
          <p14:tracePt t="171437" x="8875713" y="4276725"/>
          <p14:tracePt t="171450" x="8875713" y="4259263"/>
          <p14:tracePt t="171465" x="8875713" y="4241800"/>
          <p14:tracePt t="171482" x="8875713" y="4224338"/>
          <p14:tracePt t="171498" x="8875713" y="4214813"/>
          <p14:tracePt t="171515" x="8875713" y="4179888"/>
          <p14:tracePt t="171532" x="8875713" y="4160838"/>
          <p14:tracePt t="171548" x="8894763" y="4152900"/>
          <p14:tracePt t="171565" x="8902700" y="4133850"/>
          <p14:tracePt t="171582" x="8912225" y="4133850"/>
          <p14:tracePt t="171598" x="8929688" y="4116388"/>
          <p14:tracePt t="171615" x="8966200" y="4098925"/>
          <p14:tracePt t="171631" x="8991600" y="4081463"/>
          <p14:tracePt t="171648" x="9028113" y="4071938"/>
          <p14:tracePt t="171665" x="9063038" y="4062413"/>
          <p14:tracePt t="171666" x="9090025" y="4054475"/>
          <p14:tracePt t="171681" x="9126538" y="4054475"/>
          <p14:tracePt t="171698" x="9144000" y="4054475"/>
          <p14:tracePt t="171715" x="9161463" y="4054475"/>
          <p14:tracePt t="171731" x="9188450" y="4054475"/>
          <p14:tracePt t="171748" x="9197975" y="4054475"/>
          <p14:tracePt t="171765" x="9205913" y="4054475"/>
          <p14:tracePt t="171781" x="9224963" y="4054475"/>
          <p14:tracePt t="171798" x="9232900" y="4054475"/>
          <p14:tracePt t="171814" x="9251950" y="4054475"/>
          <p14:tracePt t="171833" x="9259888" y="4054475"/>
          <p14:tracePt t="171848" x="9269413" y="4054475"/>
          <p14:tracePt t="171864" x="9277350" y="4054475"/>
          <p14:tracePt t="171881" x="9286875" y="4054475"/>
          <p14:tracePt t="171945" x="9296400" y="4054475"/>
          <p14:tracePt t="171957" x="9304338" y="4054475"/>
          <p14:tracePt t="172021" x="9313863" y="4054475"/>
          <p14:tracePt t="172059" x="9323388" y="4054475"/>
          <p14:tracePt t="172122" x="9331325" y="4054475"/>
          <p14:tracePt t="172795" x="9323388" y="4054475"/>
          <p14:tracePt t="172808" x="9304338" y="4054475"/>
          <p14:tracePt t="172821" x="9277350" y="4071938"/>
          <p14:tracePt t="172833" x="9224963" y="4116388"/>
          <p14:tracePt t="172847" x="9126538" y="4205288"/>
          <p14:tracePt t="172862" x="9010650" y="4330700"/>
          <p14:tracePt t="172879" x="8885238" y="4473575"/>
          <p14:tracePt t="172896" x="8796338" y="4562475"/>
          <p14:tracePt t="172913" x="8626475" y="4705350"/>
          <p14:tracePt t="172929" x="8537575" y="4786313"/>
          <p14:tracePt t="172946" x="8456613" y="4857750"/>
          <p14:tracePt t="172962" x="8331200" y="4973638"/>
          <p14:tracePt t="172979" x="8269288" y="5027613"/>
          <p14:tracePt t="172995" x="8205788" y="5072063"/>
          <p14:tracePt t="173012" x="8062913" y="5153025"/>
          <p14:tracePt t="173029" x="7991475" y="5205413"/>
          <p14:tracePt t="173045" x="7920038" y="5251450"/>
          <p14:tracePt t="173062" x="7777163" y="5348288"/>
          <p14:tracePt t="173079" x="7688263" y="5384800"/>
          <p14:tracePt t="173095" x="7634288" y="5429250"/>
          <p14:tracePt t="173113" x="7562850" y="5465763"/>
          <p14:tracePt t="173129" x="7537450" y="5483225"/>
          <p14:tracePt t="173145" x="7518400" y="5500688"/>
          <p14:tracePt t="173162" x="7510463" y="5510213"/>
          <p14:tracePt t="173179" x="7483475" y="5537200"/>
          <p14:tracePt t="173195" x="7456488" y="5554663"/>
          <p14:tracePt t="173212" x="7446963" y="5572125"/>
          <p14:tracePt t="173229" x="7412038" y="5599113"/>
          <p14:tracePt t="173245" x="7394575" y="5626100"/>
          <p14:tracePt t="173290" x="7394575" y="5634038"/>
          <p14:tracePt t="173570" x="7394575" y="5616575"/>
          <p14:tracePt t="173583" x="7419975" y="5608638"/>
          <p14:tracePt t="173595" x="7439025" y="5581650"/>
          <p14:tracePt t="173608" x="7483475" y="5554663"/>
          <p14:tracePt t="173620" x="7510463" y="5537200"/>
          <p14:tracePt t="173633" x="7562850" y="5510213"/>
          <p14:tracePt t="173646" x="7589838" y="5491163"/>
          <p14:tracePt t="173661" x="7616825" y="5483225"/>
          <p14:tracePt t="173677" x="7634288" y="5473700"/>
          <p14:tracePt t="173694" x="7643813" y="5473700"/>
          <p14:tracePt t="173711" x="7670800" y="5465763"/>
          <p14:tracePt t="173727" x="7680325" y="5465763"/>
          <p14:tracePt t="173747" x="7688263" y="5465763"/>
          <p14:tracePt t="173824" x="7697788" y="5465763"/>
          <p14:tracePt t="176735" x="7697788" y="5473700"/>
          <p14:tracePt t="176747" x="7697788" y="5527675"/>
          <p14:tracePt t="176760" x="7697788" y="5616575"/>
          <p14:tracePt t="176773" x="7715250" y="5741988"/>
          <p14:tracePt t="176788" x="7715250" y="5822950"/>
          <p14:tracePt t="176805" x="7715250" y="5894388"/>
          <p14:tracePt t="176821" x="7715250" y="5938838"/>
          <p14:tracePt t="176838" x="7715250" y="5956300"/>
          <p14:tracePt t="176874" x="7715250" y="5965825"/>
          <p14:tracePt t="177153" x="7715250" y="5973763"/>
          <p14:tracePt t="177166" x="7715250" y="5983288"/>
          <p14:tracePt t="177179" x="7724775" y="6000750"/>
          <p14:tracePt t="177191" x="7732713" y="6018213"/>
          <p14:tracePt t="177205" x="7732713" y="6037263"/>
          <p14:tracePt t="177221" x="7732713" y="6054725"/>
          <p14:tracePt t="177237" x="7742238" y="6072188"/>
          <p14:tracePt t="177254" x="7751763" y="6072188"/>
          <p14:tracePt t="178322" x="7742238" y="6072188"/>
          <p14:tracePt t="178335" x="7724775" y="6062663"/>
          <p14:tracePt t="178347" x="7680325" y="6037263"/>
          <p14:tracePt t="178360" x="7599363" y="5983288"/>
          <p14:tracePt t="178373" x="7527925" y="5938838"/>
          <p14:tracePt t="178386" x="7412038" y="5875338"/>
          <p14:tracePt t="178402" x="7323138" y="5830888"/>
          <p14:tracePt t="178418" x="7242175" y="5803900"/>
          <p14:tracePt t="178435" x="7188200" y="5786438"/>
          <p14:tracePt t="178452" x="7153275" y="5776913"/>
          <p14:tracePt t="178468" x="7134225" y="5776913"/>
          <p14:tracePt t="178485" x="7116763" y="5776913"/>
          <p14:tracePt t="178502" x="7089775" y="5776913"/>
          <p14:tracePt t="178518" x="7081838" y="5776913"/>
          <p14:tracePt t="178535" x="7062788" y="5776913"/>
          <p14:tracePt t="178552" x="7027863" y="5776913"/>
          <p14:tracePt t="178568" x="7010400" y="5776913"/>
          <p14:tracePt t="178585" x="6983413" y="5776913"/>
          <p14:tracePt t="178602" x="6938963" y="5776913"/>
          <p14:tracePt t="178618" x="6911975" y="5776913"/>
          <p14:tracePt t="178635" x="6894513" y="5776913"/>
          <p14:tracePt t="178652" x="6867525" y="5776913"/>
          <p14:tracePt t="178668" x="6848475" y="5776913"/>
          <p14:tracePt t="178685" x="6840538" y="5776913"/>
          <p14:tracePt t="178703" x="6823075" y="5776913"/>
          <p14:tracePt t="178728" x="6813550" y="5776913"/>
          <p14:tracePt t="178741" x="6804025" y="5776913"/>
          <p14:tracePt t="178753" x="6796088" y="5776913"/>
          <p14:tracePt t="178804" x="6786563" y="5776913"/>
          <p14:tracePt t="179147" x="6796088" y="5776913"/>
          <p14:tracePt t="179160" x="6804025" y="5776913"/>
          <p14:tracePt t="179172" x="6823075" y="5776913"/>
          <p14:tracePt t="179185" x="6867525" y="5776913"/>
          <p14:tracePt t="179200" x="6938963" y="5776913"/>
          <p14:tracePt t="179217" x="7037388" y="5776913"/>
          <p14:tracePt t="179234" x="7143750" y="5776913"/>
          <p14:tracePt t="179250" x="7304088" y="5768975"/>
          <p14:tracePt t="179267" x="7375525" y="5768975"/>
          <p14:tracePt t="179284" x="7446963" y="5759450"/>
          <p14:tracePt t="179300" x="7537450" y="5751513"/>
          <p14:tracePt t="179317" x="7572375" y="5751513"/>
          <p14:tracePt t="179333" x="7599363" y="5751513"/>
          <p14:tracePt t="179350" x="7634288" y="5751513"/>
          <p14:tracePt t="179367" x="7653338" y="5751513"/>
          <p14:tracePt t="179383" x="7670800" y="5751513"/>
          <p14:tracePt t="179400" x="7697788" y="5751513"/>
          <p14:tracePt t="179416" x="7705725" y="5751513"/>
          <p14:tracePt t="179433" x="7715250" y="5751513"/>
          <p14:tracePt t="179451" x="7724775" y="5751513"/>
          <p14:tracePt t="179466" x="7732713" y="5751513"/>
          <p14:tracePt t="179502" x="7742238" y="5751513"/>
          <p14:tracePt t="179565" x="7751763" y="5751513"/>
          <p14:tracePt t="179591" x="7759700" y="5751513"/>
          <p14:tracePt t="180074" x="7769225" y="5751513"/>
          <p14:tracePt t="180087" x="7777163" y="5751513"/>
          <p14:tracePt t="180099" x="7796213" y="5751513"/>
          <p14:tracePt t="180112" x="7831138" y="5751513"/>
          <p14:tracePt t="180125" x="7885113" y="5751513"/>
          <p14:tracePt t="180137" x="7956550" y="5751513"/>
          <p14:tracePt t="180151" x="8027988" y="5751513"/>
          <p14:tracePt t="180165" x="8099425" y="5751513"/>
          <p14:tracePt t="180182" x="8161338" y="5751513"/>
          <p14:tracePt t="180198" x="8205788" y="5751513"/>
          <p14:tracePt t="180215" x="8269288" y="5741988"/>
          <p14:tracePt t="180232" x="8304213" y="5741988"/>
          <p14:tracePt t="180248" x="8348663" y="5732463"/>
          <p14:tracePt t="180265" x="8429625" y="5732463"/>
          <p14:tracePt t="180282" x="8456613" y="5732463"/>
          <p14:tracePt t="180298" x="8491538" y="5724525"/>
          <p14:tracePt t="180315" x="8518525" y="5724525"/>
          <p14:tracePt t="180331" x="8528050" y="5724525"/>
          <p14:tracePt t="180348" x="8555038" y="5724525"/>
          <p14:tracePt t="180366" x="8562975" y="5724525"/>
          <p14:tracePt t="180381" x="8572500" y="5724525"/>
          <p14:tracePt t="180398" x="8582025" y="5724525"/>
          <p14:tracePt t="180417" x="8589963" y="5724525"/>
          <p14:tracePt t="180480" x="8599488" y="5724525"/>
          <p14:tracePt t="180544" x="8609013" y="5724525"/>
          <p14:tracePt t="180569" x="8616950" y="5724525"/>
          <p14:tracePt t="180797" x="8609013" y="5724525"/>
          <p14:tracePt t="180810" x="8599488" y="5724525"/>
          <p14:tracePt t="180823" x="8562975" y="5724525"/>
          <p14:tracePt t="180836" x="8483600" y="5751513"/>
          <p14:tracePt t="180849" x="8331200" y="5822950"/>
          <p14:tracePt t="180864" x="8099425" y="5919788"/>
          <p14:tracePt t="180881" x="7939088" y="6000750"/>
          <p14:tracePt t="180897" x="7840663" y="6037263"/>
          <p14:tracePt t="180914" x="7742238" y="6081713"/>
          <p14:tracePt t="180930" x="7705725" y="6089650"/>
          <p14:tracePt t="180947" x="7670800" y="6099175"/>
          <p14:tracePt t="180964" x="7653338" y="6108700"/>
          <p14:tracePt t="180980" x="7634288" y="6108700"/>
          <p14:tracePt t="181382" x="7680325" y="6099175"/>
          <p14:tracePt t="181394" x="7804150" y="6018213"/>
          <p14:tracePt t="181407" x="8045450" y="5867400"/>
          <p14:tracePt t="181420" x="8340725" y="5705475"/>
          <p14:tracePt t="181432" x="8429625" y="5653088"/>
          <p14:tracePt t="181446" x="8466138" y="5634038"/>
          <p14:tracePt t="181463" x="8483600" y="5626100"/>
          <p14:tracePt t="181479" x="8483600" y="5616575"/>
          <p14:tracePt t="181496" x="8491538" y="5616575"/>
          <p14:tracePt t="181534" x="8491538" y="5608638"/>
          <p14:tracePt t="181585" x="8474075" y="5608638"/>
          <p14:tracePt t="181597" x="8429625" y="5589588"/>
          <p14:tracePt t="181610" x="8367713" y="5581650"/>
          <p14:tracePt t="181623" x="8259763" y="5562600"/>
          <p14:tracePt t="181635" x="8134350" y="5562600"/>
          <p14:tracePt t="181648" x="8018463" y="5554663"/>
          <p14:tracePt t="181662" x="7902575" y="5554663"/>
          <p14:tracePt t="181679" x="7840663" y="5554663"/>
          <p14:tracePt t="181695" x="7804150" y="5554663"/>
          <p14:tracePt t="181712" x="7751763" y="5554663"/>
          <p14:tracePt t="181729" x="7724775" y="5554663"/>
          <p14:tracePt t="181745" x="7680325" y="5562600"/>
          <p14:tracePt t="181762" x="7545388" y="5653088"/>
          <p14:tracePt t="181779" x="7473950" y="5715000"/>
          <p14:tracePt t="181795" x="7419975" y="5776913"/>
          <p14:tracePt t="181812" x="7375525" y="5830888"/>
          <p14:tracePt t="181813" x="7340600" y="5867400"/>
          <p14:tracePt t="181829" x="7331075" y="5884863"/>
          <p14:tracePt t="181845" x="7313613" y="5902325"/>
          <p14:tracePt t="181862" x="7313613" y="5919788"/>
          <p14:tracePt t="181878" x="7304088" y="5919788"/>
          <p14:tracePt t="181895" x="7304088" y="5929313"/>
          <p14:tracePt t="181940" x="7313613" y="5938838"/>
          <p14:tracePt t="181953" x="7348538" y="5938838"/>
          <p14:tracePt t="181965" x="7412038" y="5956300"/>
          <p14:tracePt t="181978" x="7527925" y="5983288"/>
          <p14:tracePt t="181995" x="7634288" y="6000750"/>
          <p14:tracePt t="182012" x="7759700" y="6018213"/>
          <p14:tracePt t="182029" x="7983538" y="6072188"/>
          <p14:tracePt t="182045" x="8045450" y="6099175"/>
          <p14:tracePt t="182062" x="8108950" y="6126163"/>
          <p14:tracePt t="182078" x="8153400" y="6143625"/>
          <p14:tracePt t="182095" x="8224838" y="6180138"/>
          <p14:tracePt t="182112" x="8251825" y="6180138"/>
          <p14:tracePt t="182128" x="8269288" y="6188075"/>
          <p14:tracePt t="182145" x="8313738" y="6188075"/>
          <p14:tracePt t="182161" x="8348663" y="6188075"/>
          <p14:tracePt t="182178" x="8358188" y="6161088"/>
          <p14:tracePt t="182195" x="8385175" y="6153150"/>
          <p14:tracePt t="182211" x="8385175" y="6143625"/>
          <p14:tracePt t="182228" x="8394700" y="6134100"/>
          <p14:tracePt t="182245" x="8394700" y="6116638"/>
          <p14:tracePt t="182261" x="8394700" y="6108700"/>
          <p14:tracePt t="182278" x="8394700" y="6089650"/>
          <p14:tracePt t="182294" x="8375650" y="6027738"/>
          <p14:tracePt t="182295" x="8331200" y="5946775"/>
          <p14:tracePt t="182311" x="8277225" y="5875338"/>
          <p14:tracePt t="182328" x="8224838" y="5803900"/>
          <p14:tracePt t="182344" x="8180388" y="5759450"/>
          <p14:tracePt t="182361" x="8054975" y="5697538"/>
          <p14:tracePt t="182377" x="7991475" y="5670550"/>
          <p14:tracePt t="182394" x="7912100" y="5653088"/>
          <p14:tracePt t="182411" x="7777163" y="5616575"/>
          <p14:tracePt t="182427" x="7697788" y="5608638"/>
          <p14:tracePt t="182444" x="7599363" y="5608638"/>
          <p14:tracePt t="182461" x="7429500" y="5608638"/>
          <p14:tracePt t="182477" x="7367588" y="5626100"/>
          <p14:tracePt t="182494" x="7340600" y="5653088"/>
          <p14:tracePt t="182511" x="7286625" y="5697538"/>
          <p14:tracePt t="182527" x="7277100" y="5715000"/>
          <p14:tracePt t="182544" x="7269163" y="5732463"/>
          <p14:tracePt t="182560" x="7269163" y="5751513"/>
          <p14:tracePt t="182577" x="7259638" y="5786438"/>
          <p14:tracePt t="182594" x="7259638" y="5813425"/>
          <p14:tracePt t="182610" x="7259638" y="5840413"/>
          <p14:tracePt t="182627" x="7269163" y="5894388"/>
          <p14:tracePt t="182644" x="7286625" y="5938838"/>
          <p14:tracePt t="182660" x="7331075" y="5991225"/>
          <p14:tracePt t="182677" x="7456488" y="6116638"/>
          <p14:tracePt t="182694" x="7527925" y="6153150"/>
          <p14:tracePt t="182710" x="7572375" y="6180138"/>
          <p14:tracePt t="182727" x="7688263" y="6224588"/>
          <p14:tracePt t="182743" x="7759700" y="6259513"/>
          <p14:tracePt t="182760" x="7823200" y="6269038"/>
          <p14:tracePt t="182777" x="7939088" y="6286500"/>
          <p14:tracePt t="182794" x="7966075" y="6286500"/>
          <p14:tracePt t="182810" x="7991475" y="6286500"/>
          <p14:tracePt t="182827" x="8018463" y="6286500"/>
          <p14:tracePt t="182843" x="8081963" y="6286500"/>
          <p14:tracePt t="182860" x="8116888" y="6286500"/>
          <p14:tracePt t="182877" x="8170863" y="6269038"/>
          <p14:tracePt t="182893" x="8215313" y="6205538"/>
          <p14:tracePt t="182910" x="8242300" y="6170613"/>
          <p14:tracePt t="182927" x="8242300" y="6153150"/>
          <p14:tracePt t="182943" x="8259763" y="6116638"/>
          <p14:tracePt t="182960" x="8269288" y="6099175"/>
          <p14:tracePt t="182976" x="8269288" y="6089650"/>
          <p14:tracePt t="182993" x="8269288" y="6072188"/>
          <p14:tracePt t="183010" x="8269288" y="6062663"/>
          <p14:tracePt t="183026" x="8269288" y="6045200"/>
          <p14:tracePt t="183043" x="8259763" y="5991225"/>
          <p14:tracePt t="183060" x="8251825" y="5973763"/>
          <p14:tracePt t="183076" x="8224838" y="5929313"/>
          <p14:tracePt t="183093" x="8205788" y="5902325"/>
          <p14:tracePt t="183109" x="8161338" y="5857875"/>
          <p14:tracePt t="183126" x="8143875" y="5848350"/>
          <p14:tracePt t="183143" x="8126413" y="5830888"/>
          <p14:tracePt t="183159" x="8072438" y="5803900"/>
          <p14:tracePt t="183176" x="8037513" y="5795963"/>
          <p14:tracePt t="183193" x="7983538" y="5786438"/>
          <p14:tracePt t="183210" x="7858125" y="5776913"/>
          <p14:tracePt t="183226" x="7813675" y="5776913"/>
          <p14:tracePt t="183243" x="7759700" y="5776913"/>
          <p14:tracePt t="183260" x="7626350" y="5776913"/>
          <p14:tracePt t="183276" x="7545388" y="5795963"/>
          <p14:tracePt t="183292" x="7491413" y="5840413"/>
          <p14:tracePt t="183309" x="7446963" y="5902325"/>
          <p14:tracePt t="183326" x="7375525" y="6000750"/>
          <p14:tracePt t="183342" x="7348538" y="6045200"/>
          <p14:tracePt t="183359" x="7331075" y="6072188"/>
          <p14:tracePt t="183376" x="7323138" y="6126163"/>
          <p14:tracePt t="183393" x="7323138" y="6153150"/>
          <p14:tracePt t="183409" x="7323138" y="6161088"/>
          <p14:tracePt t="183426" x="7323138" y="6197600"/>
          <p14:tracePt t="183442" x="7323138" y="6224588"/>
          <p14:tracePt t="183459" x="7323138" y="6251575"/>
          <p14:tracePt t="183476" x="7375525" y="6296025"/>
          <p14:tracePt t="183492" x="7419975" y="6323013"/>
          <p14:tracePt t="183509" x="7456488" y="6348413"/>
          <p14:tracePt t="183525" x="7562850" y="6375400"/>
          <p14:tracePt t="183542" x="7626350" y="6375400"/>
          <p14:tracePt t="183559" x="7697788" y="6384925"/>
          <p14:tracePt t="183575" x="7796213" y="6384925"/>
          <p14:tracePt t="183592" x="7966075" y="6384925"/>
          <p14:tracePt t="183609" x="8045450" y="6384925"/>
          <p14:tracePt t="183625" x="8089900" y="6384925"/>
          <p14:tracePt t="183642" x="8188325" y="6340475"/>
          <p14:tracePt t="183658" x="8215313" y="6323013"/>
          <p14:tracePt t="183675" x="8269288" y="6269038"/>
          <p14:tracePt t="183692" x="8296275" y="6224588"/>
          <p14:tracePt t="183708" x="8296275" y="6205538"/>
          <p14:tracePt t="183725" x="8304213" y="6180138"/>
          <p14:tracePt t="183742" x="8313738" y="6153150"/>
          <p14:tracePt t="183758" x="8313738" y="6134100"/>
          <p14:tracePt t="183775" x="8313738" y="6126163"/>
          <p14:tracePt t="183792" x="8313738" y="6108700"/>
          <p14:tracePt t="183808" x="8286750" y="6010275"/>
          <p14:tracePt t="183825" x="8251825" y="5956300"/>
          <p14:tracePt t="183841" x="8215313" y="5902325"/>
          <p14:tracePt t="183858" x="8134350" y="5840413"/>
          <p14:tracePt t="183875" x="8089900" y="5813425"/>
          <p14:tracePt t="183891" x="8037513" y="5776913"/>
          <p14:tracePt t="183908" x="7939088" y="5724525"/>
          <p14:tracePt t="183925" x="7867650" y="5688013"/>
          <p14:tracePt t="183941" x="7796213" y="5661025"/>
          <p14:tracePt t="183958" x="7653338" y="5643563"/>
          <p14:tracePt t="183975" x="7581900" y="5643563"/>
          <p14:tracePt t="183991" x="7527925" y="5643563"/>
          <p14:tracePt t="184008" x="7473950" y="5643563"/>
          <p14:tracePt t="184024" x="7456488" y="5643563"/>
          <p14:tracePt t="184041" x="7439025" y="5643563"/>
          <p14:tracePt t="184058" x="7419975" y="5653088"/>
          <p14:tracePt t="184059" x="7412038" y="5661025"/>
          <p14:tracePt t="184074" x="7394575" y="5680075"/>
          <p14:tracePt t="184091" x="7385050" y="5705475"/>
          <p14:tracePt t="184108" x="7375525" y="5724525"/>
          <p14:tracePt t="184124" x="7367588" y="5759450"/>
          <p14:tracePt t="184141" x="7358063" y="5786438"/>
          <p14:tracePt t="184157" x="7358063" y="5803900"/>
          <p14:tracePt t="184174" x="7375525" y="5848350"/>
          <p14:tracePt t="184191" x="7429500" y="5884863"/>
          <p14:tracePt t="184207" x="7500938" y="5929313"/>
          <p14:tracePt t="184224" x="7742238" y="6000750"/>
          <p14:tracePt t="184241" x="7875588" y="6018213"/>
          <p14:tracePt t="184257" x="8045450" y="6045200"/>
          <p14:tracePt t="184274" x="8358188" y="6054725"/>
          <p14:tracePt t="184291" x="8518525" y="6054725"/>
          <p14:tracePt t="184307" x="8670925" y="6054725"/>
          <p14:tracePt t="184324" x="8769350" y="6054725"/>
          <p14:tracePt t="184340" x="8966200" y="6054725"/>
          <p14:tracePt t="184357" x="9055100" y="6045200"/>
          <p14:tracePt t="184374" x="9126538" y="6027738"/>
          <p14:tracePt t="184390" x="9242425" y="6010275"/>
          <p14:tracePt t="184407" x="9296400" y="5991225"/>
          <p14:tracePt t="184424" x="9340850" y="5991225"/>
          <p14:tracePt t="184440" x="9412288" y="5965825"/>
          <p14:tracePt t="184457" x="9439275" y="5965825"/>
          <p14:tracePt t="184474" x="9456738" y="5965825"/>
          <p14:tracePt t="184490" x="9474200" y="5956300"/>
          <p14:tracePt t="184757" x="9483725" y="5956300"/>
          <p14:tracePt t="184770" x="9491663" y="5956300"/>
          <p14:tracePt t="184782" x="9510713" y="5956300"/>
          <p14:tracePt t="184795" x="9528175" y="5956300"/>
          <p14:tracePt t="184808" x="9572625" y="5956300"/>
          <p14:tracePt t="184823" x="9634538" y="5956300"/>
          <p14:tracePt t="184839" x="9698038" y="5956300"/>
          <p14:tracePt t="184856" x="9752013" y="5956300"/>
          <p14:tracePt t="184873" x="9831388" y="5956300"/>
          <p14:tracePt t="184889" x="9858375" y="5956300"/>
          <p14:tracePt t="184906" x="9902825" y="5956300"/>
          <p14:tracePt t="184923" x="9947275" y="5956300"/>
          <p14:tracePt t="184939" x="9966325" y="5956300"/>
          <p14:tracePt t="184956" x="9991725" y="5956300"/>
          <p14:tracePt t="184973" x="10010775" y="5956300"/>
          <p14:tracePt t="184998" x="10018713" y="5956300"/>
          <p14:tracePt t="186154" x="10028238" y="5956300"/>
          <p14:tracePt t="186167" x="10037763" y="5956300"/>
          <p14:tracePt t="186180" x="10055225" y="5956300"/>
          <p14:tracePt t="186192" x="10063163" y="5956300"/>
          <p14:tracePt t="186205" x="10082213" y="5956300"/>
          <p14:tracePt t="186220" x="10090150" y="5956300"/>
          <p14:tracePt t="186237" x="10099675" y="5956300"/>
          <p14:tracePt t="186254" x="10109200" y="5956300"/>
          <p14:tracePt t="186270" x="10117138" y="5956300"/>
          <p14:tracePt t="186287" x="10134600" y="5956300"/>
          <p14:tracePt t="186303" x="10153650" y="5956300"/>
          <p14:tracePt t="186320" x="10233025" y="5956300"/>
          <p14:tracePt t="186337" x="10287000" y="5956300"/>
          <p14:tracePt t="186353" x="10340975" y="5956300"/>
          <p14:tracePt t="186370" x="10412413" y="5956300"/>
          <p14:tracePt t="186387" x="10439400" y="5956300"/>
          <p14:tracePt t="186403" x="10474325" y="5956300"/>
          <p14:tracePt t="186420" x="10510838" y="5946775"/>
          <p14:tracePt t="186421" x="10528300" y="5929313"/>
          <p14:tracePt t="186436" x="10537825" y="5919788"/>
          <p14:tracePt t="186453" x="10545763" y="5911850"/>
          <p14:tracePt t="186470" x="10545763" y="5902325"/>
          <p14:tracePt t="186486" x="10555288" y="5875338"/>
          <p14:tracePt t="186503" x="10555288" y="5857875"/>
          <p14:tracePt t="186522" x="10555288" y="5840413"/>
          <p14:tracePt t="186536" x="10555288" y="5822950"/>
          <p14:tracePt t="186553" x="10555288" y="5803900"/>
          <p14:tracePt t="186569" x="10555288" y="5786438"/>
          <p14:tracePt t="186586" x="10528300" y="5751513"/>
          <p14:tracePt t="186603" x="10518775" y="5732463"/>
          <p14:tracePt t="186619" x="10518775" y="5724525"/>
          <p14:tracePt t="186636" x="10501313" y="5705475"/>
          <p14:tracePt t="186653" x="10501313" y="5697538"/>
          <p14:tracePt t="186669" x="10483850" y="5680075"/>
          <p14:tracePt t="186686" x="10474325" y="5661025"/>
          <p14:tracePt t="186703" x="10466388" y="5643563"/>
          <p14:tracePt t="186719" x="10456863" y="5626100"/>
          <p14:tracePt t="186736" x="10439400" y="5608638"/>
          <p14:tracePt t="186753" x="10340975" y="5572125"/>
          <p14:tracePt t="186769" x="10269538" y="5545138"/>
          <p14:tracePt t="186786" x="10180638" y="5527675"/>
          <p14:tracePt t="186802" x="9983788" y="5518150"/>
          <p14:tracePt t="186819" x="9867900" y="5518150"/>
          <p14:tracePt t="186835" x="9698038" y="5518150"/>
          <p14:tracePt t="186853" x="9224963" y="5670550"/>
          <p14:tracePt t="186869" x="9010650" y="5751513"/>
          <p14:tracePt t="186885" x="8920163" y="5776913"/>
          <p14:tracePt t="186902" x="8867775" y="5813425"/>
          <p14:tracePt t="186919" x="8858250" y="5822950"/>
          <p14:tracePt t="186935" x="8848725" y="5830888"/>
          <p14:tracePt t="186952" x="8848725" y="5840413"/>
          <p14:tracePt t="186969" x="8848725" y="5848350"/>
          <p14:tracePt t="186985" x="8848725" y="5867400"/>
          <p14:tracePt t="187004" x="8848725" y="5884863"/>
          <p14:tracePt t="187018" x="8848725" y="5911850"/>
          <p14:tracePt t="187035" x="8848725" y="5946775"/>
          <p14:tracePt t="187052" x="8848725" y="5991225"/>
          <p14:tracePt t="187068" x="8885238" y="6045200"/>
          <p14:tracePt t="187085" x="8920163" y="6072188"/>
          <p14:tracePt t="187102" x="8956675" y="6099175"/>
          <p14:tracePt t="187119" x="9055100" y="6153150"/>
          <p14:tracePt t="187135" x="9117013" y="6170613"/>
          <p14:tracePt t="187152" x="9180513" y="6197600"/>
          <p14:tracePt t="187169" x="9367838" y="6215063"/>
          <p14:tracePt t="187185" x="9483725" y="6215063"/>
          <p14:tracePt t="187202" x="9634538" y="6224588"/>
          <p14:tracePt t="187218" x="9813925" y="6224588"/>
          <p14:tracePt t="187235" x="10072688" y="6215063"/>
          <p14:tracePt t="187252" x="10171113" y="6205538"/>
          <p14:tracePt t="187268" x="10252075" y="6197600"/>
          <p14:tracePt t="187285" x="10447338" y="6161088"/>
          <p14:tracePt t="187301" x="10518775" y="6126163"/>
          <p14:tracePt t="187318" x="10582275" y="6089650"/>
          <p14:tracePt t="187335" x="10698163" y="6000750"/>
          <p14:tracePt t="187352" x="10742613" y="5956300"/>
          <p14:tracePt t="187368" x="10787063" y="5911850"/>
          <p14:tracePt t="187385" x="10831513" y="5867400"/>
          <p14:tracePt t="187402" x="10841038" y="5848350"/>
          <p14:tracePt t="187418" x="10841038" y="5830888"/>
          <p14:tracePt t="187435" x="10848975" y="5803900"/>
          <p14:tracePt t="187451" x="10848975" y="5776913"/>
          <p14:tracePt t="187468" x="10848975" y="5741988"/>
          <p14:tracePt t="187484" x="10848975" y="5705475"/>
          <p14:tracePt t="187485" x="10841038" y="5680075"/>
          <p14:tracePt t="187501" x="10823575" y="5653088"/>
          <p14:tracePt t="187518" x="10814050" y="5626100"/>
          <p14:tracePt t="187534" x="10787063" y="5616575"/>
          <p14:tracePt t="187551" x="10653713" y="5562600"/>
          <p14:tracePt t="187567" x="10555288" y="5527675"/>
          <p14:tracePt t="187584" x="10439400" y="5510213"/>
          <p14:tracePt t="187601" x="10277475" y="5491163"/>
          <p14:tracePt t="187617" x="10233025" y="5491163"/>
          <p14:tracePt t="187634" x="10171113" y="5491163"/>
          <p14:tracePt t="187651" x="10045700" y="5491163"/>
          <p14:tracePt t="187667" x="9956800" y="5491163"/>
          <p14:tracePt t="187684" x="9885363" y="5491163"/>
          <p14:tracePt t="187701" x="9769475" y="5491163"/>
          <p14:tracePt t="187717" x="9698038" y="5500688"/>
          <p14:tracePt t="187734" x="9634538" y="5527675"/>
          <p14:tracePt t="187751" x="9582150" y="5562600"/>
          <p14:tracePt t="187767" x="9501188" y="5643563"/>
          <p14:tracePt t="187784" x="9474200" y="5680075"/>
          <p14:tracePt t="187800" x="9466263" y="5705475"/>
          <p14:tracePt t="187817" x="9439275" y="5776913"/>
          <p14:tracePt t="187834" x="9439275" y="5803900"/>
          <p14:tracePt t="187851" x="9439275" y="5822950"/>
          <p14:tracePt t="187867" x="9439275" y="5867400"/>
          <p14:tracePt t="187884" x="9439275" y="5894388"/>
          <p14:tracePt t="187900" x="9439275" y="5929313"/>
          <p14:tracePt t="187917" x="9439275" y="5991225"/>
          <p14:tracePt t="187934" x="9456738" y="6018213"/>
          <p14:tracePt t="187950" x="9474200" y="6037263"/>
          <p14:tracePt t="187967" x="9501188" y="6054725"/>
          <p14:tracePt t="187983" x="9590088" y="6089650"/>
          <p14:tracePt t="188000" x="9617075" y="6099175"/>
          <p14:tracePt t="188017" x="9653588" y="6099175"/>
          <p14:tracePt t="188034" x="9742488" y="6108700"/>
          <p14:tracePt t="188050" x="9804400" y="6116638"/>
          <p14:tracePt t="188067" x="9875838" y="6116638"/>
          <p14:tracePt t="188083" x="10063163" y="6116638"/>
          <p14:tracePt t="188100" x="10126663" y="6116638"/>
          <p14:tracePt t="188117" x="10198100" y="6116638"/>
          <p14:tracePt t="188134" x="10304463" y="6116638"/>
          <p14:tracePt t="188150" x="10348913" y="6116638"/>
          <p14:tracePt t="188166" x="10385425" y="6116638"/>
          <p14:tracePt t="188183" x="10456863" y="6108700"/>
          <p14:tracePt t="188200" x="10510838" y="6081713"/>
          <p14:tracePt t="188216" x="10555288" y="6018213"/>
          <p14:tracePt t="188234" x="10661650" y="5867400"/>
          <p14:tracePt t="188249" x="10698163" y="5822950"/>
          <p14:tracePt t="188266" x="10715625" y="5786438"/>
          <p14:tracePt t="188283" x="10715625" y="5776913"/>
          <p14:tracePt t="188299" x="10715625" y="5768975"/>
          <p14:tracePt t="188316" x="10715625" y="5759450"/>
          <p14:tracePt t="188333" x="10715625" y="5741988"/>
          <p14:tracePt t="188349" x="10715625" y="5715000"/>
          <p14:tracePt t="188366" x="10706100" y="5680075"/>
          <p14:tracePt t="188383" x="10688638" y="5634038"/>
          <p14:tracePt t="188400" x="10634663" y="5572125"/>
          <p14:tracePt t="188416" x="10609263" y="5545138"/>
          <p14:tracePt t="188433" x="10528300" y="5518150"/>
          <p14:tracePt t="188450" x="10358438" y="5465763"/>
          <p14:tracePt t="188466" x="10277475" y="5446713"/>
          <p14:tracePt t="188482" x="10225088" y="5438775"/>
          <p14:tracePt t="188499" x="10188575" y="5438775"/>
          <p14:tracePt t="188515" x="10153650" y="5438775"/>
          <p14:tracePt t="188532" x="10126663" y="5438775"/>
          <p14:tracePt t="188549" x="10090150" y="5438775"/>
          <p14:tracePt t="188565" x="9991725" y="5473700"/>
          <p14:tracePt t="188582" x="9929813" y="5518150"/>
          <p14:tracePt t="188599" x="9885363" y="5562600"/>
          <p14:tracePt t="188616" x="9796463" y="5643563"/>
          <p14:tracePt t="188632" x="9759950" y="5661025"/>
          <p14:tracePt t="188649" x="9742488" y="5688013"/>
          <p14:tracePt t="188666" x="9680575" y="5724525"/>
          <p14:tracePt t="188682" x="9653588" y="5741988"/>
          <p14:tracePt t="188699" x="9634538" y="5751513"/>
          <p14:tracePt t="188716" x="9626600" y="5768975"/>
          <p14:tracePt t="188716" x="9617075" y="5768975"/>
          <p14:tracePt t="188732" x="9609138" y="5776913"/>
          <p14:tracePt t="188749" x="9609138" y="5786438"/>
          <p14:tracePt t="188765" x="9599613" y="5795963"/>
          <p14:tracePt t="189466" x="9582150" y="5795963"/>
          <p14:tracePt t="189479" x="9563100" y="5795963"/>
          <p14:tracePt t="189491" x="9528175" y="5795963"/>
          <p14:tracePt t="189504" x="9466263" y="5795963"/>
          <p14:tracePt t="189517" x="9348788" y="5795963"/>
          <p14:tracePt t="189530" x="9180513" y="5795963"/>
          <p14:tracePt t="189547" x="8885238" y="5795963"/>
          <p14:tracePt t="189564" x="8537575" y="5795963"/>
          <p14:tracePt t="189580" x="7912100" y="5803900"/>
          <p14:tracePt t="189597" x="7705725" y="5822950"/>
          <p14:tracePt t="189614" x="7608888" y="5830888"/>
          <p14:tracePt t="189630" x="7545388" y="5830888"/>
          <p14:tracePt t="189647" x="7419975" y="5830888"/>
          <p14:tracePt t="189664" x="7358063" y="5830888"/>
          <p14:tracePt t="189680" x="7323138" y="5830888"/>
          <p14:tracePt t="189697" x="7277100" y="5830888"/>
          <p14:tracePt t="189713" x="7259638" y="5830888"/>
          <p14:tracePt t="189732" x="7251700" y="5830888"/>
          <p14:tracePt t="189770" x="7251700" y="5822950"/>
          <p14:tracePt t="189808" x="7251700" y="5813425"/>
          <p14:tracePt t="189847" x="7251700" y="5803900"/>
          <p14:tracePt t="189974" x="7259638" y="5803900"/>
          <p14:tracePt t="189986" x="7269163" y="5803900"/>
          <p14:tracePt t="189999" x="7286625" y="5795963"/>
          <p14:tracePt t="190013" x="7313613" y="5786438"/>
          <p14:tracePt t="190029" x="7367588" y="5768975"/>
          <p14:tracePt t="190046" x="7439025" y="5751513"/>
          <p14:tracePt t="190063" x="7527925" y="5732463"/>
          <p14:tracePt t="190079" x="7562850" y="5724525"/>
          <p14:tracePt t="190096" x="7589838" y="5724525"/>
          <p14:tracePt t="190113" x="7634288" y="5724525"/>
          <p14:tracePt t="190129" x="7670800" y="5724525"/>
          <p14:tracePt t="190146" x="7697788" y="5724525"/>
          <p14:tracePt t="190163" x="7724775" y="5724525"/>
          <p14:tracePt t="190179" x="7777163" y="5724525"/>
          <p14:tracePt t="190196" x="7831138" y="5724525"/>
          <p14:tracePt t="190213" x="7939088" y="5724525"/>
          <p14:tracePt t="190229" x="8412163" y="5688013"/>
          <p14:tracePt t="190246" x="8786813" y="5653088"/>
          <p14:tracePt t="190262" x="9117013" y="5653088"/>
          <p14:tracePt t="190279" x="9412288" y="5643563"/>
          <p14:tracePt t="190296" x="9474200" y="5643563"/>
          <p14:tracePt t="190312" x="9518650" y="5643563"/>
          <p14:tracePt t="190329" x="9537700" y="5643563"/>
          <p14:tracePt t="190346" x="9545638" y="5643563"/>
          <p14:tracePt t="190608" x="9555163" y="5643563"/>
          <p14:tracePt t="190621" x="9582150" y="5634038"/>
          <p14:tracePt t="190634" x="9634538" y="5616575"/>
          <p14:tracePt t="190646" x="9698038" y="5589588"/>
          <p14:tracePt t="190661" x="9840913" y="5554663"/>
          <p14:tracePt t="190678" x="9956800" y="5537200"/>
          <p14:tracePt t="190695" x="10072688" y="5518150"/>
          <p14:tracePt t="190712" x="10233025" y="5500688"/>
          <p14:tracePt t="190728" x="10313988" y="5500688"/>
          <p14:tracePt t="190745" x="10402888" y="5500688"/>
          <p14:tracePt t="190761" x="10555288" y="5518150"/>
          <p14:tracePt t="190778" x="10582275" y="5527675"/>
          <p14:tracePt t="190795" x="10599738" y="5537200"/>
          <p14:tracePt t="190812" x="10609263" y="5545138"/>
          <p14:tracePt t="190828" x="10609263" y="5554663"/>
          <p14:tracePt t="190845" x="10617200" y="5562600"/>
          <p14:tracePt t="190862" x="10626725" y="5589588"/>
          <p14:tracePt t="190878" x="10634663" y="5599113"/>
          <p14:tracePt t="190895" x="10644188" y="5616575"/>
          <p14:tracePt t="190911" x="10644188" y="5634038"/>
          <p14:tracePt t="190928" x="10644188" y="5688013"/>
          <p14:tracePt t="190944" x="10644188" y="5705475"/>
          <p14:tracePt t="190961" x="10634663" y="5741988"/>
          <p14:tracePt t="190978" x="10491788" y="5857875"/>
          <p14:tracePt t="190994" x="10394950" y="5911850"/>
          <p14:tracePt t="191011" x="10313988" y="5938838"/>
          <p14:tracePt t="191028" x="10198100" y="5973763"/>
          <p14:tracePt t="191044" x="10161588" y="5983288"/>
          <p14:tracePt t="191062" x="10134600" y="5983288"/>
          <p14:tracePt t="191078" x="10090150" y="5983288"/>
          <p14:tracePt t="191094" x="10072688" y="5983288"/>
          <p14:tracePt t="191115" x="10063163" y="5983288"/>
          <p14:tracePt t="191141" x="10055225" y="5983288"/>
          <p14:tracePt t="191179" x="10045700" y="5983288"/>
          <p14:tracePt t="191205" x="10037763" y="5983288"/>
          <p14:tracePt t="191230" x="10028238" y="5983288"/>
          <p14:tracePt t="191242" x="10010775" y="5983288"/>
          <p14:tracePt t="191255" x="9991725" y="5983288"/>
          <p14:tracePt t="191268" x="9966325" y="5983288"/>
          <p14:tracePt t="191281" x="9929813" y="5983288"/>
          <p14:tracePt t="191293" x="9867900" y="5983288"/>
          <p14:tracePt t="191310" x="9813925" y="5965825"/>
          <p14:tracePt t="191327" x="9769475" y="5956300"/>
          <p14:tracePt t="191344" x="9732963" y="5938838"/>
          <p14:tracePt t="191360" x="9705975" y="5929313"/>
          <p14:tracePt t="191382" x="9698038" y="5919788"/>
          <p14:tracePt t="191395" x="9688513" y="5919788"/>
          <p14:tracePt t="191410" x="9680575" y="5902325"/>
          <p14:tracePt t="191427" x="9671050" y="5902325"/>
          <p14:tracePt t="191443" x="9661525" y="5884863"/>
          <p14:tracePt t="191460" x="9653588" y="5875338"/>
          <p14:tracePt t="191483" x="9653588" y="5867400"/>
          <p14:tracePt t="191510" x="9644063" y="5867400"/>
          <p14:tracePt t="191586" x="9644063" y="5857875"/>
          <p14:tracePt t="191751" x="9653588" y="5857875"/>
          <p14:tracePt t="191776" x="9661525" y="5857875"/>
          <p14:tracePt t="191801" x="9671050" y="5857875"/>
          <p14:tracePt t="191814" x="9680575" y="5857875"/>
          <p14:tracePt t="191852" x="9688513" y="5857875"/>
          <p14:tracePt t="192030" x="9680575" y="5857875"/>
          <p14:tracePt t="192043" x="9661525" y="5857875"/>
          <p14:tracePt t="192055" x="9599613" y="5857875"/>
          <p14:tracePt t="192068" x="9412288" y="5830888"/>
          <p14:tracePt t="192081" x="9010650" y="5795963"/>
          <p14:tracePt t="192093" x="8385175" y="5741988"/>
          <p14:tracePt t="192109" x="7929563" y="5688013"/>
          <p14:tracePt t="192125" x="7661275" y="5661025"/>
          <p14:tracePt t="192142" x="7554913" y="5661025"/>
          <p14:tracePt t="192159" x="7446963" y="5653088"/>
          <p14:tracePt t="192175" x="7419975" y="5653088"/>
          <p14:tracePt t="192192" x="7394575" y="5653088"/>
          <p14:tracePt t="192209" x="7358063" y="5653088"/>
          <p14:tracePt t="192226" x="7348538" y="5653088"/>
          <p14:tracePt t="192259" x="7340600" y="5653088"/>
          <p14:tracePt t="192690" x="7348538" y="5653088"/>
          <p14:tracePt t="192703" x="7358063" y="5653088"/>
          <p14:tracePt t="192716" x="7367588" y="5653088"/>
          <p14:tracePt t="192728" x="7402513" y="5653088"/>
          <p14:tracePt t="192741" x="7500938" y="5653088"/>
          <p14:tracePt t="192758" x="7715250" y="5653088"/>
          <p14:tracePt t="192774" x="8062913" y="5653088"/>
          <p14:tracePt t="192791" x="8466138" y="5653088"/>
          <p14:tracePt t="192807" x="8983663" y="5653088"/>
          <p14:tracePt t="192824" x="9205913" y="5653088"/>
          <p14:tracePt t="192841" x="9385300" y="5653088"/>
          <p14:tracePt t="192857" x="9590088" y="5653088"/>
          <p14:tracePt t="192874" x="9661525" y="5653088"/>
          <p14:tracePt t="192891" x="9705975" y="5653088"/>
          <p14:tracePt t="192907" x="9732963" y="5653088"/>
          <p14:tracePt t="192924" x="9742488" y="5653088"/>
          <p14:tracePt t="192941" x="9759950" y="5653088"/>
          <p14:tracePt t="192959" x="9777413" y="5653088"/>
          <p14:tracePt t="192982" x="9786938" y="5653088"/>
          <p14:tracePt t="193008" x="9796463" y="5653088"/>
          <p14:tracePt t="193020" x="9804400" y="5653088"/>
          <p14:tracePt t="193033" x="9823450" y="5653088"/>
          <p14:tracePt t="193045" x="9848850" y="5653088"/>
          <p14:tracePt t="193059" x="9885363" y="5653088"/>
          <p14:tracePt t="193074" x="9920288" y="5653088"/>
          <p14:tracePt t="193090" x="9947275" y="5653088"/>
          <p14:tracePt t="193107" x="9974263" y="5661025"/>
          <p14:tracePt t="193123" x="10010775" y="5680075"/>
          <p14:tracePt t="193694" x="10001250" y="5680075"/>
          <p14:tracePt t="193719" x="9983788" y="5680075"/>
          <p14:tracePt t="193732" x="9966325" y="5680075"/>
          <p14:tracePt t="193744" x="9947275" y="5680075"/>
          <p14:tracePt t="193757" x="9929813" y="5688013"/>
          <p14:tracePt t="193772" x="9920288" y="5697538"/>
          <p14:tracePt t="193789" x="9902825" y="5705475"/>
          <p14:tracePt t="193806" x="9894888" y="5715000"/>
          <p14:tracePt t="193822" x="9875838" y="5732463"/>
          <p14:tracePt t="193839" x="9867900" y="5741988"/>
          <p14:tracePt t="193856" x="9858375" y="5768975"/>
          <p14:tracePt t="193873" x="9858375" y="5803900"/>
          <p14:tracePt t="193889" x="9848850" y="5822950"/>
          <p14:tracePt t="193905" x="9848850" y="5848350"/>
          <p14:tracePt t="193922" x="9840913" y="5867400"/>
          <p14:tracePt t="193939" x="9840913" y="5875338"/>
          <p14:tracePt t="193960" x="9840913" y="5884863"/>
          <p14:tracePt t="193973" x="9840913" y="5894388"/>
          <p14:tracePt t="193998" x="9840913" y="5902325"/>
          <p14:tracePt t="194023" x="9840913" y="5911850"/>
          <p14:tracePt t="194049" x="9840913" y="5929313"/>
          <p14:tracePt t="194062" x="9840913" y="5938838"/>
          <p14:tracePt t="194074" x="9840913" y="5946775"/>
          <p14:tracePt t="194088" x="9840913" y="5965825"/>
          <p14:tracePt t="194105" x="9840913" y="5973763"/>
          <p14:tracePt t="195065" x="9848850" y="5973763"/>
          <p14:tracePt t="195077" x="9885363" y="5965825"/>
          <p14:tracePt t="195090" x="10055225" y="5929313"/>
          <p14:tracePt t="195103" x="10394950" y="5884863"/>
          <p14:tracePt t="195120" x="10902950" y="5813425"/>
          <p14:tracePt t="195136" x="11233150" y="5776913"/>
          <p14:tracePt t="195153" x="11466513" y="5768975"/>
          <p14:tracePt t="195170" x="11491913" y="5768975"/>
          <p14:tracePt t="195186" x="11501438" y="5768975"/>
          <p14:tracePt t="195203" x="11510963" y="5768975"/>
          <p14:tracePt t="195219" x="11510963" y="5759450"/>
          <p14:tracePt t="195236" x="11518900" y="5751513"/>
          <p14:tracePt t="195253" x="11518900" y="5732463"/>
          <p14:tracePt t="195269" x="11528425" y="5670550"/>
          <p14:tracePt t="195286" x="11528425" y="5634038"/>
          <p14:tracePt t="195303" x="11501438" y="5599113"/>
          <p14:tracePt t="195319" x="11456988" y="5562600"/>
          <p14:tracePt t="195336" x="11439525" y="5554663"/>
          <p14:tracePt t="195353" x="11430000" y="5537200"/>
          <p14:tracePt t="195369" x="11395075" y="5527675"/>
          <p14:tracePt t="195386" x="11376025" y="5527675"/>
          <p14:tracePt t="195402" x="11341100" y="5527675"/>
          <p14:tracePt t="195419" x="11269663" y="5527675"/>
          <p14:tracePt t="195420" x="11153775" y="5527675"/>
          <p14:tracePt t="195436" x="11001375" y="5545138"/>
          <p14:tracePt t="195452" x="10902950" y="5572125"/>
          <p14:tracePt t="195469" x="10823575" y="5626100"/>
          <p14:tracePt t="195486" x="10680700" y="5705475"/>
          <p14:tracePt t="195502" x="10644188" y="5732463"/>
          <p14:tracePt t="195519" x="10634663" y="5741988"/>
          <p14:tracePt t="195536" x="10582275" y="5776913"/>
          <p14:tracePt t="195552" x="10555288" y="5803900"/>
          <p14:tracePt t="195569" x="10528300" y="5822950"/>
          <p14:tracePt t="195586" x="10501313" y="5875338"/>
          <p14:tracePt t="195602" x="10483850" y="5894388"/>
          <p14:tracePt t="195619" x="10483850" y="5919788"/>
          <p14:tracePt t="195636" x="10483850" y="5946775"/>
          <p14:tracePt t="195652" x="10483850" y="5965825"/>
          <p14:tracePt t="195674" x="10483850" y="5973763"/>
          <p14:tracePt t="195687" x="10483850" y="5983288"/>
          <p14:tracePt t="195712" x="10510838" y="6000750"/>
          <p14:tracePt t="195725" x="10617200" y="6000750"/>
          <p14:tracePt t="195738" x="10804525" y="6000750"/>
          <p14:tracePt t="195752" x="11055350" y="5919788"/>
          <p14:tracePt t="195768" x="11323638" y="5795963"/>
          <p14:tracePt t="195785" x="11430000" y="5705475"/>
          <p14:tracePt t="195802" x="11474450" y="5643563"/>
          <p14:tracePt t="195818" x="11483975" y="5608638"/>
          <p14:tracePt t="195835" x="11491913" y="5562600"/>
          <p14:tracePt t="195852" x="11491913" y="5456238"/>
          <p14:tracePt t="195868" x="11466513" y="5411788"/>
          <p14:tracePt t="195885" x="11420475" y="5367338"/>
          <p14:tracePt t="195902" x="11277600" y="5313363"/>
          <p14:tracePt t="195918" x="11188700" y="5295900"/>
          <p14:tracePt t="195935" x="11072813" y="5268913"/>
          <p14:tracePt t="195951" x="10956925" y="5259388"/>
          <p14:tracePt t="195968" x="10823575" y="5241925"/>
          <p14:tracePt t="195985" x="10769600" y="5241925"/>
          <p14:tracePt t="196001" x="10752138" y="5241925"/>
          <p14:tracePt t="196018" x="10688638" y="5241925"/>
          <p14:tracePt t="196035" x="10644188" y="5241925"/>
          <p14:tracePt t="196194" x="10644188" y="5232400"/>
          <p14:tracePt t="196207" x="10626725" y="5214938"/>
          <p14:tracePt t="196220" x="10510838" y="5027613"/>
          <p14:tracePt t="196234" x="9991725" y="4446588"/>
          <p14:tracePt t="196251" x="9109075" y="3500438"/>
          <p14:tracePt t="196268" x="7840663" y="2339975"/>
          <p14:tracePt t="196284" x="5697538" y="509588"/>
          <p14:tracePt t="196301" x="4759325" y="0"/>
          <p14:tracePt t="196318" x="4125913" y="0"/>
          <p14:tracePt t="196334" x="3340100" y="0"/>
          <p14:tracePt t="196562" x="3313113" y="0"/>
          <p14:tracePt t="196575" x="3081338" y="0"/>
          <p14:tracePt t="196588" x="2374900" y="0"/>
          <p14:tracePt t="197706" x="107950" y="8096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918371" cy="5970361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300" y="483326"/>
            <a:ext cx="8104270" cy="5852160"/>
          </a:xfrm>
          <a:prstGeom prst="rect">
            <a:avLst/>
          </a:prstGeom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8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323"/>
    </mc:Choice>
    <mc:Fallback xmlns="">
      <p:transition spd="slow" advTm="215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280" x="11180763" y="5045075"/>
          <p14:tracePt t="5536" x="11161713" y="5027613"/>
          <p14:tracePt t="5548" x="11063288" y="4929188"/>
          <p14:tracePt t="5561" x="10823575" y="4660900"/>
          <p14:tracePt t="5574" x="10269538" y="4143375"/>
          <p14:tracePt t="5587" x="9759950" y="3697288"/>
          <p14:tracePt t="5601" x="9259888" y="3313113"/>
          <p14:tracePt t="5618" x="8966200" y="3133725"/>
          <p14:tracePt t="5634" x="8626475" y="2946400"/>
          <p14:tracePt t="5651" x="8224838" y="2643188"/>
          <p14:tracePt t="5667" x="8134350" y="2589213"/>
          <p14:tracePt t="5684" x="8054975" y="2544763"/>
          <p14:tracePt t="5701" x="7983538" y="2509838"/>
          <p14:tracePt t="5717" x="7966075" y="2500313"/>
          <p14:tracePt t="5734" x="7947025" y="2500313"/>
          <p14:tracePt t="5751" x="7929563" y="2490788"/>
          <p14:tracePt t="5967" x="7912100" y="2482850"/>
          <p14:tracePt t="5980" x="7848600" y="2446338"/>
          <p14:tracePt t="5993" x="7653338" y="2322513"/>
          <p14:tracePt t="6005" x="7286625" y="2054225"/>
          <p14:tracePt t="6018" x="6867525" y="1776413"/>
          <p14:tracePt t="6033" x="6670675" y="1670050"/>
          <p14:tracePt t="6050" x="6626225" y="1633538"/>
          <p14:tracePt t="6067" x="6581775" y="1589088"/>
          <p14:tracePt t="6083" x="6500813" y="1509713"/>
          <p14:tracePt t="6100" x="6456363" y="1465263"/>
          <p14:tracePt t="6117" x="6429375" y="1438275"/>
          <p14:tracePt t="6133" x="6394450" y="1411288"/>
          <p14:tracePt t="6150" x="6384925" y="1401763"/>
          <p14:tracePt t="6166" x="6384925" y="1393825"/>
          <p14:tracePt t="6183" x="6367463" y="1374775"/>
          <p14:tracePt t="6200" x="6357938" y="1374775"/>
          <p14:tracePt t="6216" x="6348413" y="1357313"/>
          <p14:tracePt t="6233" x="6330950" y="1295400"/>
          <p14:tracePt t="6250" x="6313488" y="1258888"/>
          <p14:tracePt t="6266" x="6296025" y="1204913"/>
          <p14:tracePt t="6283" x="6286500" y="1169988"/>
          <p14:tracePt t="6299" x="6286500" y="1133475"/>
          <p14:tracePt t="6316" x="6286500" y="1125538"/>
          <p14:tracePt t="6333" x="6276975" y="1108075"/>
          <p14:tracePt t="6361" x="6276975" y="1098550"/>
          <p14:tracePt t="6716" x="6276975" y="1125538"/>
          <p14:tracePt t="6729" x="6276975" y="1152525"/>
          <p14:tracePt t="6741" x="6296025" y="1204913"/>
          <p14:tracePt t="6754" x="6313488" y="1241425"/>
          <p14:tracePt t="6767" x="6313488" y="1268413"/>
          <p14:tracePt t="6784" x="6323013" y="1295400"/>
          <p14:tracePt t="6805" x="6330950" y="1303338"/>
          <p14:tracePt t="6843" x="6330950" y="1312863"/>
          <p14:tracePt t="6856" x="6330950" y="1322388"/>
          <p14:tracePt t="6894" x="6330950" y="1330325"/>
          <p14:tracePt t="6907" x="6330950" y="1339850"/>
          <p14:tracePt t="6919" x="6330950" y="1347788"/>
          <p14:tracePt t="6945" x="6340475" y="1357313"/>
          <p14:tracePt t="6957" x="6340475" y="1366838"/>
          <p14:tracePt t="6970" x="6348413" y="1374775"/>
          <p14:tracePt t="7198" x="6348413" y="1366838"/>
          <p14:tracePt t="7211" x="6348413" y="1347788"/>
          <p14:tracePt t="7224" x="6348413" y="1312863"/>
          <p14:tracePt t="7236" x="6348413" y="1276350"/>
          <p14:tracePt t="7250" x="6348413" y="1250950"/>
          <p14:tracePt t="7264" x="6348413" y="1204913"/>
          <p14:tracePt t="7281" x="6348413" y="1179513"/>
          <p14:tracePt t="7298" x="6348413" y="1160463"/>
          <p14:tracePt t="7314" x="6348413" y="1133475"/>
          <p14:tracePt t="7331" x="6348413" y="1116013"/>
          <p14:tracePt t="7351" x="6348413" y="1098550"/>
          <p14:tracePt t="7364" x="6348413" y="1089025"/>
          <p14:tracePt t="7381" x="6348413" y="1071563"/>
          <p14:tracePt t="7398" x="6348413" y="1054100"/>
          <p14:tracePt t="7414" x="6348413" y="1017588"/>
          <p14:tracePt t="7431" x="6348413" y="1009650"/>
          <p14:tracePt t="7447" x="6348413" y="1000125"/>
          <p14:tracePt t="7464" x="6348413" y="990600"/>
          <p14:tracePt t="7490" x="6348413" y="982663"/>
          <p14:tracePt t="7871" x="6348413" y="990600"/>
          <p14:tracePt t="8355" x="6357938" y="990600"/>
          <p14:tracePt t="8380" x="6357938" y="1000125"/>
          <p14:tracePt t="8622" x="6367463" y="1000125"/>
          <p14:tracePt t="8647" x="6375400" y="1000125"/>
          <p14:tracePt t="8660" x="6394450" y="1009650"/>
          <p14:tracePt t="8672" x="6411913" y="1009650"/>
          <p14:tracePt t="8685" x="6438900" y="1017588"/>
          <p14:tracePt t="8698" x="6465888" y="1027113"/>
          <p14:tracePt t="8711" x="6510338" y="1027113"/>
          <p14:tracePt t="8728" x="6545263" y="1027113"/>
          <p14:tracePt t="8745" x="6572250" y="1036638"/>
          <p14:tracePt t="8762" x="6608763" y="1044575"/>
          <p14:tracePt t="8779" x="6608763" y="1054100"/>
          <p14:tracePt t="8795" x="6616700" y="1054100"/>
          <p14:tracePt t="8812" x="6626225" y="1054100"/>
          <p14:tracePt t="9320" x="6616700" y="1054100"/>
          <p14:tracePt t="9333" x="6599238" y="1054100"/>
          <p14:tracePt t="9345" x="6581775" y="1054100"/>
          <p14:tracePt t="9358" x="6554788" y="1054100"/>
          <p14:tracePt t="9371" x="6518275" y="1054100"/>
          <p14:tracePt t="9384" x="6483350" y="1054100"/>
          <p14:tracePt t="9396" x="6429375" y="1054100"/>
          <p14:tracePt t="9410" x="6394450" y="1054100"/>
          <p14:tracePt t="9427" x="6357938" y="1054100"/>
          <p14:tracePt t="9444" x="6340475" y="1054100"/>
          <p14:tracePt t="9461" x="6286500" y="1054100"/>
          <p14:tracePt t="9477" x="6276975" y="1054100"/>
          <p14:tracePt t="9493" x="6269038" y="1054100"/>
          <p14:tracePt t="9510" x="6242050" y="1054100"/>
          <p14:tracePt t="9527" x="6232525" y="1054100"/>
          <p14:tracePt t="9543" x="6224588" y="1054100"/>
          <p14:tracePt t="9777" x="6232525" y="1054100"/>
          <p14:tracePt t="9815" x="6242050" y="1054100"/>
          <p14:tracePt t="9879" x="6251575" y="1054100"/>
          <p14:tracePt t="9917" x="6259513" y="1054100"/>
          <p14:tracePt t="9955" x="6276975" y="1054100"/>
          <p14:tracePt t="9967" x="6286500" y="1054100"/>
          <p14:tracePt t="9980" x="6303963" y="1054100"/>
          <p14:tracePt t="9993" x="6340475" y="1054100"/>
          <p14:tracePt t="10009" x="6384925" y="1054100"/>
          <p14:tracePt t="10026" x="6419850" y="1054100"/>
          <p14:tracePt t="10042" x="6446838" y="1054100"/>
          <p14:tracePt t="10059" x="6483350" y="1054100"/>
          <p14:tracePt t="10076" x="6491288" y="1054100"/>
          <p14:tracePt t="10092" x="6510338" y="1054100"/>
          <p14:tracePt t="10109" x="6518275" y="1054100"/>
          <p14:tracePt t="10126" x="6527800" y="1054100"/>
          <p14:tracePt t="10145" x="6537325" y="1054100"/>
          <p14:tracePt t="11060" x="6510338" y="1054100"/>
          <p14:tracePt t="11072" x="6465888" y="1054100"/>
          <p14:tracePt t="11085" x="6375400" y="1054100"/>
          <p14:tracePt t="11098" x="6296025" y="1044575"/>
          <p14:tracePt t="11111" x="6205538" y="1036638"/>
          <p14:tracePt t="11124" x="6170613" y="1036638"/>
          <p14:tracePt t="11140" x="6143625" y="1036638"/>
          <p14:tracePt t="11157" x="6134100" y="1036638"/>
          <p14:tracePt t="11174" x="6126163" y="1036638"/>
          <p14:tracePt t="11174" x="6116638" y="1036638"/>
          <p14:tracePt t="11190" x="6099175" y="1036638"/>
          <p14:tracePt t="11207" x="6072188" y="1036638"/>
          <p14:tracePt t="11223" x="6037263" y="1036638"/>
          <p14:tracePt t="11240" x="5983288" y="1036638"/>
          <p14:tracePt t="11257" x="5973763" y="1036638"/>
          <p14:tracePt t="11273" x="5946775" y="1036638"/>
          <p14:tracePt t="11290" x="5929313" y="1036638"/>
          <p14:tracePt t="11307" x="5911850" y="1036638"/>
          <p14:tracePt t="11352" x="5902325" y="1036638"/>
          <p14:tracePt t="11403" x="5894388" y="1036638"/>
          <p14:tracePt t="11428" x="5875338" y="1036638"/>
          <p14:tracePt t="11441" x="5857875" y="1044575"/>
          <p14:tracePt t="11453" x="5822950" y="1054100"/>
          <p14:tracePt t="11466" x="5776913" y="1054100"/>
          <p14:tracePt t="11479" x="5741988" y="1062038"/>
          <p14:tracePt t="11491" x="5688013" y="1081088"/>
          <p14:tracePt t="11506" x="5661025" y="1081088"/>
          <p14:tracePt t="11523" x="5643563" y="1089025"/>
          <p14:tracePt t="11540" x="5626100" y="1098550"/>
          <p14:tracePt t="11556" x="5589588" y="1098550"/>
          <p14:tracePt t="11573" x="5581650" y="1098550"/>
          <p14:tracePt t="11589" x="5572125" y="1098550"/>
          <p14:tracePt t="11606" x="5554663" y="1098550"/>
          <p14:tracePt t="11623" x="5545138" y="1098550"/>
          <p14:tracePt t="11639" x="5537200" y="1098550"/>
          <p14:tracePt t="11669" x="5527675" y="1098550"/>
          <p14:tracePt t="11885" x="5545138" y="1098550"/>
          <p14:tracePt t="11898" x="5562600" y="1098550"/>
          <p14:tracePt t="11910" x="5608638" y="1098550"/>
          <p14:tracePt t="11923" x="5670550" y="1098550"/>
          <p14:tracePt t="11939" x="5759450" y="1081088"/>
          <p14:tracePt t="11955" x="5867400" y="1062038"/>
          <p14:tracePt t="11972" x="5983288" y="1044575"/>
          <p14:tracePt t="11989" x="6099175" y="1017588"/>
          <p14:tracePt t="12005" x="6134100" y="1000125"/>
          <p14:tracePt t="12022" x="6161088" y="1000125"/>
          <p14:tracePt t="12039" x="6224588" y="990600"/>
          <p14:tracePt t="12055" x="6259513" y="982663"/>
          <p14:tracePt t="12072" x="6286500" y="973138"/>
          <p14:tracePt t="12089" x="6348413" y="965200"/>
          <p14:tracePt t="12105" x="6367463" y="955675"/>
          <p14:tracePt t="12122" x="6384925" y="955675"/>
          <p14:tracePt t="12139" x="6419850" y="955675"/>
          <p14:tracePt t="12155" x="6429375" y="955675"/>
          <p14:tracePt t="12172" x="6446838" y="955675"/>
          <p14:tracePt t="12189" x="6465888" y="955675"/>
          <p14:tracePt t="12205" x="6473825" y="955675"/>
          <p14:tracePt t="12253" x="6483350" y="955675"/>
          <p14:tracePt t="12380" x="6483350" y="990600"/>
          <p14:tracePt t="12392" x="6483350" y="1081088"/>
          <p14:tracePt t="12405" x="6491288" y="1187450"/>
          <p14:tracePt t="12418" x="6510338" y="1330325"/>
          <p14:tracePt t="12431" x="6537325" y="1393825"/>
          <p14:tracePt t="12443" x="6545263" y="1446213"/>
          <p14:tracePt t="12456" x="6554788" y="1473200"/>
          <p14:tracePt t="12471" x="6554788" y="1482725"/>
          <p14:tracePt t="12487" x="6562725" y="1490663"/>
          <p14:tracePt t="12532" x="6562725" y="1500188"/>
          <p14:tracePt t="12710" x="6562725" y="1490663"/>
          <p14:tracePt t="12735" x="6554788" y="1482725"/>
          <p14:tracePt t="12748" x="6545263" y="1473200"/>
          <p14:tracePt t="12760" x="6537325" y="1455738"/>
          <p14:tracePt t="12773" x="6527800" y="1446213"/>
          <p14:tracePt t="12787" x="6518275" y="1428750"/>
          <p14:tracePt t="12804" x="6500813" y="1419225"/>
          <p14:tracePt t="12821" x="6500813" y="1411288"/>
          <p14:tracePt t="12837" x="6483350" y="1393825"/>
          <p14:tracePt t="12854" x="6473825" y="1393825"/>
          <p14:tracePt t="12913" x="6465888" y="1393825"/>
          <p14:tracePt t="12926" x="6465888" y="1384300"/>
          <p14:tracePt t="12976" x="6456363" y="1384300"/>
          <p14:tracePt t="13002" x="6446838" y="1384300"/>
          <p14:tracePt t="13040" x="6446838" y="1374775"/>
          <p14:tracePt t="13065" x="6438900" y="1374775"/>
          <p14:tracePt t="13218" x="6438900" y="1366838"/>
          <p14:tracePt t="13243" x="6438900" y="1357313"/>
          <p14:tracePt t="13256" x="6438900" y="1347788"/>
          <p14:tracePt t="13269" x="6438900" y="1339850"/>
          <p14:tracePt t="13281" x="6438900" y="1330325"/>
          <p14:tracePt t="13294" x="6438900" y="1322388"/>
          <p14:tracePt t="13307" x="6438900" y="1312863"/>
          <p14:tracePt t="13320" x="6438900" y="1303338"/>
          <p14:tracePt t="13336" x="6438900" y="1295400"/>
          <p14:tracePt t="13353" x="6438900" y="1285875"/>
          <p14:tracePt t="13370" x="6438900" y="1268413"/>
          <p14:tracePt t="13386" x="6438900" y="1258888"/>
          <p14:tracePt t="13403" x="6438900" y="1250950"/>
          <p14:tracePt t="13419" x="6438900" y="1241425"/>
          <p14:tracePt t="13436" x="6438900" y="1231900"/>
          <p14:tracePt t="13452" x="6438900" y="1223963"/>
          <p14:tracePt t="13469" x="6438900" y="1214438"/>
          <p14:tracePt t="13486" x="6438900" y="1187450"/>
          <p14:tracePt t="13503" x="6438900" y="1179513"/>
          <p14:tracePt t="13519" x="6438900" y="1169988"/>
          <p14:tracePt t="13536" x="6438900" y="1160463"/>
          <p14:tracePt t="13552" x="6438900" y="1152525"/>
          <p14:tracePt t="13573" x="6438900" y="1143000"/>
          <p14:tracePt t="13598" x="6438900" y="1133475"/>
          <p14:tracePt t="13623" x="6438900" y="1125538"/>
          <p14:tracePt t="13674" x="6438900" y="1116013"/>
          <p14:tracePt t="13725" x="6438900" y="1108075"/>
          <p14:tracePt t="13788" x="6438900" y="1098550"/>
          <p14:tracePt t="14983" x="6446838" y="1098550"/>
          <p14:tracePt t="14995" x="6465888" y="1098550"/>
          <p14:tracePt t="15008" x="6500813" y="1089025"/>
          <p14:tracePt t="15021" x="6572250" y="1089025"/>
          <p14:tracePt t="15033" x="6670675" y="1081088"/>
          <p14:tracePt t="15050" x="6796088" y="1081088"/>
          <p14:tracePt t="15066" x="6867525" y="1081088"/>
          <p14:tracePt t="15083" x="6929438" y="1081088"/>
          <p14:tracePt t="15099" x="6973888" y="1081088"/>
          <p14:tracePt t="15116" x="6983413" y="1081088"/>
          <p14:tracePt t="15223" x="6983413" y="1071563"/>
          <p14:tracePt t="15351" x="6973888" y="1071563"/>
          <p14:tracePt t="15516" x="6983413" y="1071563"/>
          <p14:tracePt t="15529" x="7010400" y="1071563"/>
          <p14:tracePt t="15541" x="7045325" y="1071563"/>
          <p14:tracePt t="15554" x="7126288" y="1071563"/>
          <p14:tracePt t="15567" x="7224713" y="1071563"/>
          <p14:tracePt t="15582" x="7340600" y="1089025"/>
          <p14:tracePt t="15598" x="7412038" y="1108075"/>
          <p14:tracePt t="15615" x="7473950" y="1125538"/>
          <p14:tracePt t="15633" x="7527925" y="1152525"/>
          <p14:tracePt t="15648" x="7554913" y="1169988"/>
          <p14:tracePt t="15665" x="7572375" y="1169988"/>
          <p14:tracePt t="15682" x="7616825" y="1196975"/>
          <p14:tracePt t="15698" x="7626350" y="1196975"/>
          <p14:tracePt t="15715" x="7643813" y="1204913"/>
          <p14:tracePt t="15732" x="7688263" y="1223963"/>
          <p14:tracePt t="15748" x="7724775" y="1241425"/>
          <p14:tracePt t="15765" x="7751763" y="1250950"/>
          <p14:tracePt t="15782" x="7786688" y="1268413"/>
          <p14:tracePt t="15782" x="7823200" y="1276350"/>
          <p14:tracePt t="15798" x="7848600" y="1276350"/>
          <p14:tracePt t="15815" x="7875588" y="1285875"/>
          <p14:tracePt t="15831" x="7894638" y="1303338"/>
          <p14:tracePt t="15848" x="7912100" y="1303338"/>
          <p14:tracePt t="16456" x="7920038" y="1303338"/>
          <p14:tracePt t="16469" x="7956550" y="1285875"/>
          <p14:tracePt t="16481" x="8037513" y="1250950"/>
          <p14:tracePt t="16494" x="8134350" y="1196975"/>
          <p14:tracePt t="16506" x="8242300" y="1160463"/>
          <p14:tracePt t="16519" x="8304213" y="1133475"/>
          <p14:tracePt t="16532" x="8323263" y="1125538"/>
          <p14:tracePt t="16548" x="8331200" y="1116013"/>
          <p14:tracePt t="16563" x="8340725" y="1116013"/>
          <p14:tracePt t="16580" x="8340725" y="1108075"/>
          <p14:tracePt t="16608" x="8348663" y="1098550"/>
          <p14:tracePt t="16671" x="8348663" y="1089025"/>
          <p14:tracePt t="16747" x="8340725" y="1081088"/>
          <p14:tracePt t="16760" x="8313738" y="1081088"/>
          <p14:tracePt t="16773" x="8232775" y="1071563"/>
          <p14:tracePt t="16785" x="8134350" y="1054100"/>
          <p14:tracePt t="16798" x="8027988" y="1036638"/>
          <p14:tracePt t="16813" x="7956550" y="1027113"/>
          <p14:tracePt t="16829" x="7929563" y="1027113"/>
          <p14:tracePt t="16846" x="7912100" y="1027113"/>
          <p14:tracePt t="16863" x="7902575" y="1027113"/>
          <p14:tracePt t="16879" x="7894638" y="1027113"/>
          <p14:tracePt t="16900" x="7885113" y="1027113"/>
          <p14:tracePt t="16913" x="7867650" y="1027113"/>
          <p14:tracePt t="16929" x="7840663" y="1027113"/>
          <p14:tracePt t="16946" x="7813675" y="1027113"/>
          <p14:tracePt t="16963" x="7732713" y="1044575"/>
          <p14:tracePt t="16979" x="7705725" y="1071563"/>
          <p14:tracePt t="16996" x="7661275" y="1089025"/>
          <p14:tracePt t="17013" x="7643813" y="1108075"/>
          <p14:tracePt t="17029" x="7616825" y="1133475"/>
          <p14:tracePt t="17046" x="7599363" y="1143000"/>
          <p14:tracePt t="17062" x="7599363" y="1152525"/>
          <p14:tracePt t="17079" x="7599363" y="1160463"/>
          <p14:tracePt t="17115" x="7599363" y="1169988"/>
          <p14:tracePt t="17141" x="7608888" y="1169988"/>
          <p14:tracePt t="17154" x="7626350" y="1187450"/>
          <p14:tracePt t="17166" x="7653338" y="1204913"/>
          <p14:tracePt t="17179" x="7732713" y="1241425"/>
          <p14:tracePt t="17195" x="7823200" y="1268413"/>
          <p14:tracePt t="17212" x="7912100" y="1303338"/>
          <p14:tracePt t="17229" x="7956550" y="1312863"/>
          <p14:tracePt t="17245" x="8027988" y="1312863"/>
          <p14:tracePt t="17262" x="8062913" y="1312863"/>
          <p14:tracePt t="17279" x="8099425" y="1312863"/>
          <p14:tracePt t="17295" x="8197850" y="1312863"/>
          <p14:tracePt t="17312" x="8232775" y="1312863"/>
          <p14:tracePt t="17328" x="8269288" y="1312863"/>
          <p14:tracePt t="17345" x="8304213" y="1303338"/>
          <p14:tracePt t="17362" x="8323263" y="1295400"/>
          <p14:tracePt t="17378" x="8323263" y="1276350"/>
          <p14:tracePt t="17395" x="8340725" y="1250950"/>
          <p14:tracePt t="17412" x="8340725" y="1223963"/>
          <p14:tracePt t="17428" x="8340725" y="1214438"/>
          <p14:tracePt t="17445" x="8348663" y="1187450"/>
          <p14:tracePt t="17462" x="8348663" y="1179513"/>
          <p14:tracePt t="17478" x="8348663" y="1169988"/>
          <p14:tracePt t="17496" x="8348663" y="1160463"/>
          <p14:tracePt t="17511" x="8340725" y="1152525"/>
          <p14:tracePt t="17528" x="8323263" y="1133475"/>
          <p14:tracePt t="17545" x="8304213" y="1133475"/>
          <p14:tracePt t="17561" x="8242300" y="1108075"/>
          <p14:tracePt t="17578" x="8205788" y="1089025"/>
          <p14:tracePt t="17594" x="8170863" y="1071563"/>
          <p14:tracePt t="17612" x="8072438" y="1044575"/>
          <p14:tracePt t="17628" x="8037513" y="1036638"/>
          <p14:tracePt t="17644" x="8010525" y="1027113"/>
          <p14:tracePt t="17661" x="7956550" y="1027113"/>
          <p14:tracePt t="17678" x="7929563" y="1027113"/>
          <p14:tracePt t="17694" x="7912100" y="1027113"/>
          <p14:tracePt t="17711" x="7875588" y="1027113"/>
          <p14:tracePt t="17728" x="7848600" y="1027113"/>
          <p14:tracePt t="17745" x="7804150" y="1027113"/>
          <p14:tracePt t="17761" x="7742238" y="1062038"/>
          <p14:tracePt t="17778" x="7562850" y="1152525"/>
          <p14:tracePt t="17794" x="7483475" y="1214438"/>
          <p14:tracePt t="17811" x="7429500" y="1258888"/>
          <p14:tracePt t="17828" x="7394575" y="1295400"/>
          <p14:tracePt t="17844" x="7394575" y="1303338"/>
          <p14:tracePt t="17861" x="7385050" y="1312863"/>
          <p14:tracePt t="17889" x="7385050" y="1322388"/>
          <p14:tracePt t="17927" x="7402513" y="1339850"/>
          <p14:tracePt t="17940" x="7419975" y="1347788"/>
          <p14:tracePt t="17952" x="7446963" y="1357313"/>
          <p14:tracePt t="17965" x="7483475" y="1366838"/>
          <p14:tracePt t="17978" x="7518400" y="1384300"/>
          <p14:tracePt t="17994" x="7562850" y="1393825"/>
          <p14:tracePt t="18010" x="7599363" y="1401763"/>
          <p14:tracePt t="18027" x="7653338" y="1401763"/>
          <p14:tracePt t="18030" x="7732713" y="1411288"/>
          <p14:tracePt t="18044" x="7823200" y="1419225"/>
          <p14:tracePt t="18060" x="7912100" y="1419225"/>
          <p14:tracePt t="18077" x="7983538" y="1419225"/>
          <p14:tracePt t="18094" x="8072438" y="1419225"/>
          <p14:tracePt t="18110" x="8116888" y="1393825"/>
          <p14:tracePt t="18127" x="8153400" y="1366838"/>
          <p14:tracePt t="18144" x="8224838" y="1295400"/>
          <p14:tracePt t="18160" x="8251825" y="1258888"/>
          <p14:tracePt t="18177" x="8259763" y="1231900"/>
          <p14:tracePt t="18194" x="8269288" y="1187450"/>
          <p14:tracePt t="18210" x="8277225" y="1187450"/>
          <p14:tracePt t="18227" x="8277225" y="1169988"/>
          <p14:tracePt t="18244" x="8277225" y="1160463"/>
          <p14:tracePt t="18269" x="8277225" y="1152525"/>
          <p14:tracePt t="18282" x="8277225" y="1143000"/>
          <p14:tracePt t="18295" x="8269288" y="1133475"/>
          <p14:tracePt t="18310" x="8269288" y="1125538"/>
          <p14:tracePt t="18326" x="8259763" y="1108075"/>
          <p14:tracePt t="18343" x="8251825" y="1108075"/>
          <p14:tracePt t="18360" x="8232775" y="1089025"/>
          <p14:tracePt t="18376" x="8215313" y="1071563"/>
          <p14:tracePt t="18396" x="8197850" y="1054100"/>
          <p14:tracePt t="18410" x="8170863" y="1044575"/>
          <p14:tracePt t="18426" x="8153400" y="1044575"/>
          <p14:tracePt t="18443" x="8126413" y="1036638"/>
          <p14:tracePt t="18460" x="8062913" y="1036638"/>
          <p14:tracePt t="18476" x="8018463" y="1036638"/>
          <p14:tracePt t="18493" x="7983538" y="1036638"/>
          <p14:tracePt t="18510" x="7947025" y="1036638"/>
          <p14:tracePt t="18510" x="7920038" y="1036638"/>
          <p14:tracePt t="18526" x="7894638" y="1036638"/>
          <p14:tracePt t="18543" x="7867650" y="1036638"/>
          <p14:tracePt t="18559" x="7848600" y="1044575"/>
          <p14:tracePt t="18576" x="7796213" y="1071563"/>
          <p14:tracePt t="18593" x="7777163" y="1089025"/>
          <p14:tracePt t="18609" x="7769225" y="1098550"/>
          <p14:tracePt t="18626" x="7732713" y="1133475"/>
          <p14:tracePt t="18643" x="7724775" y="1152525"/>
          <p14:tracePt t="18659" x="7705725" y="1169988"/>
          <p14:tracePt t="18676" x="7705725" y="1204913"/>
          <p14:tracePt t="18692" x="7697788" y="1231900"/>
          <p14:tracePt t="18709" x="7697788" y="1258888"/>
          <p14:tracePt t="18726" x="7697788" y="1295400"/>
          <p14:tracePt t="18742" x="7697788" y="1312863"/>
          <p14:tracePt t="18759" x="7697788" y="1330325"/>
          <p14:tracePt t="18776" x="7697788" y="1347788"/>
          <p14:tracePt t="18777" x="7697788" y="1357313"/>
          <p14:tracePt t="18792" x="7705725" y="1366838"/>
          <p14:tracePt t="18809" x="7715250" y="1374775"/>
          <p14:tracePt t="18825" x="7732713" y="1374775"/>
          <p14:tracePt t="18842" x="7751763" y="1384300"/>
          <p14:tracePt t="18859" x="7769225" y="1384300"/>
          <p14:tracePt t="18875" x="7777163" y="1384300"/>
          <p14:tracePt t="18892" x="7804150" y="1401763"/>
          <p14:tracePt t="18909" x="7813675" y="1401763"/>
          <p14:tracePt t="18925" x="7823200" y="1411288"/>
          <p14:tracePt t="18942" x="7840663" y="1411288"/>
          <p14:tracePt t="18967" x="7848600" y="1411288"/>
          <p14:tracePt t="18992" x="7858125" y="1411288"/>
          <p14:tracePt t="19005" x="7867650" y="1411288"/>
          <p14:tracePt t="19018" x="7875588" y="1411288"/>
          <p14:tracePt t="19030" x="7885113" y="1411288"/>
          <p14:tracePt t="19045" x="7894638" y="1411288"/>
          <p14:tracePt t="19058" x="7912100" y="1411288"/>
          <p14:tracePt t="19081" x="7920038" y="1411288"/>
          <p14:tracePt t="19094" x="7939088" y="1411288"/>
          <p14:tracePt t="19119" x="7947025" y="1411288"/>
          <p14:tracePt t="19157" x="7956550" y="1411288"/>
          <p14:tracePt t="19195" x="7966075" y="1419225"/>
          <p14:tracePt t="20097" x="7947025" y="1419225"/>
          <p14:tracePt t="20110" x="7920038" y="1419225"/>
          <p14:tracePt t="20123" x="7885113" y="1419225"/>
          <p14:tracePt t="20135" x="7848600" y="1419225"/>
          <p14:tracePt t="20148" x="7823200" y="1419225"/>
          <p14:tracePt t="20161" x="7796213" y="1419225"/>
          <p14:tracePt t="20174" x="7786688" y="1419225"/>
          <p14:tracePt t="20199" x="7777163" y="1419225"/>
          <p14:tracePt t="20237" x="7777163" y="1401763"/>
          <p14:tracePt t="20249" x="7867650" y="1366838"/>
          <p14:tracePt t="20262" x="8089900" y="1276350"/>
          <p14:tracePt t="20275" x="8537575" y="1133475"/>
          <p14:tracePt t="20289" x="8974138" y="1062038"/>
          <p14:tracePt t="20306" x="9251950" y="1054100"/>
          <p14:tracePt t="20323" x="9447213" y="1054100"/>
          <p14:tracePt t="20339" x="9688513" y="1054100"/>
          <p14:tracePt t="20356" x="9804400" y="1054100"/>
          <p14:tracePt t="20373" x="9875838" y="1054100"/>
          <p14:tracePt t="20389" x="9983788" y="1098550"/>
          <p14:tracePt t="20406" x="10001250" y="1116013"/>
          <p14:tracePt t="20423" x="10018713" y="1125538"/>
          <p14:tracePt t="20452" x="10028238" y="1133475"/>
          <p14:tracePt t="20503" x="10028238" y="1143000"/>
          <p14:tracePt t="20554" x="10028238" y="1152525"/>
          <p14:tracePt t="20579" x="10028238" y="1160463"/>
          <p14:tracePt t="20591" x="10028238" y="1169988"/>
          <p14:tracePt t="20604" x="10028238" y="1179513"/>
          <p14:tracePt t="20617" x="10028238" y="1196975"/>
          <p14:tracePt t="20643" x="10028238" y="1204913"/>
          <p14:tracePt t="20668" x="10028238" y="1214438"/>
          <p14:tracePt t="20693" x="10028238" y="1223963"/>
          <p14:tracePt t="20706" x="10010775" y="1223963"/>
          <p14:tracePt t="20719" x="9966325" y="1231900"/>
          <p14:tracePt t="20732" x="9840913" y="1268413"/>
          <p14:tracePt t="20744" x="9698038" y="1312863"/>
          <p14:tracePt t="20757" x="9617075" y="1339850"/>
          <p14:tracePt t="20772" x="9590088" y="1339850"/>
          <p14:tracePt t="20788" x="9590088" y="1347788"/>
          <p14:tracePt t="20805" x="9582150" y="1347788"/>
          <p14:tracePt t="20822" x="9563100" y="1347788"/>
          <p14:tracePt t="20871" x="9555163" y="1347788"/>
          <p14:tracePt t="23056" x="9599613" y="1347788"/>
          <p14:tracePt t="23068" x="9661525" y="1347788"/>
          <p14:tracePt t="23081" x="9769475" y="1347788"/>
          <p14:tracePt t="23094" x="9902825" y="1347788"/>
          <p14:tracePt t="23106" x="10010775" y="1347788"/>
          <p14:tracePt t="23119" x="10090150" y="1357313"/>
          <p14:tracePt t="23134" x="10153650" y="1384300"/>
          <p14:tracePt t="23151" x="10206038" y="1411288"/>
          <p14:tracePt t="23167" x="10233025" y="1419225"/>
          <p14:tracePt t="23184" x="10269538" y="1446213"/>
          <p14:tracePt t="23200" x="10277475" y="1455738"/>
          <p14:tracePt t="23217" x="10277475" y="1465263"/>
          <p14:tracePt t="23258" x="10287000" y="1465263"/>
          <p14:tracePt t="23296" x="10287000" y="1473200"/>
          <p14:tracePt t="23322" x="10287000" y="1490663"/>
          <p14:tracePt t="23347" x="10287000" y="1500188"/>
          <p14:tracePt t="23373" x="10287000" y="1509713"/>
          <p14:tracePt t="23399" x="10287000" y="1517650"/>
          <p14:tracePt t="23411" x="10277475" y="1517650"/>
          <p14:tracePt t="23424" x="10252075" y="1536700"/>
          <p14:tracePt t="23436" x="10206038" y="1562100"/>
          <p14:tracePt t="23450" x="10153650" y="1616075"/>
          <p14:tracePt t="23467" x="10090150" y="1660525"/>
          <p14:tracePt t="23483" x="10028238" y="1697038"/>
          <p14:tracePt t="23500" x="9983788" y="1731963"/>
          <p14:tracePt t="23517" x="9956800" y="1731963"/>
          <p14:tracePt t="23538" x="9947275" y="1741488"/>
          <p14:tracePt t="23563" x="9939338" y="1741488"/>
          <p14:tracePt t="23867" x="9920288" y="1741488"/>
          <p14:tracePt t="23881" x="9902825" y="1741488"/>
          <p14:tracePt t="23893" x="9867900" y="1741488"/>
          <p14:tracePt t="23905" x="9796463" y="1741488"/>
          <p14:tracePt t="23918" x="9705975" y="1731963"/>
          <p14:tracePt t="23933" x="9617075" y="1724025"/>
          <p14:tracePt t="23949" x="9545638" y="1724025"/>
          <p14:tracePt t="23966" x="9501188" y="1724025"/>
          <p14:tracePt t="23983" x="9394825" y="1724025"/>
          <p14:tracePt t="23999" x="9358313" y="1714500"/>
          <p14:tracePt t="24016" x="9331325" y="1714500"/>
          <p14:tracePt t="24033" x="9277350" y="1714500"/>
          <p14:tracePt t="24049" x="9232900" y="1704975"/>
          <p14:tracePt t="24066" x="9197975" y="1697038"/>
          <p14:tracePt t="24082" x="9180513" y="1697038"/>
          <p14:tracePt t="24099" x="9099550" y="1679575"/>
          <p14:tracePt t="24115" x="9072563" y="1670050"/>
          <p14:tracePt t="24132" x="9018588" y="1670050"/>
          <p14:tracePt t="24149" x="8956675" y="1670050"/>
          <p14:tracePt t="24165" x="8939213" y="1670050"/>
          <p14:tracePt t="24182" x="8929688" y="1670050"/>
          <p14:tracePt t="24199" x="8894763" y="1670050"/>
          <p14:tracePt t="24215" x="8885238" y="1670050"/>
          <p14:tracePt t="24232" x="8875713" y="1670050"/>
          <p14:tracePt t="24249" x="8858250" y="1670050"/>
          <p14:tracePt t="24265" x="8840788" y="1670050"/>
          <p14:tracePt t="24540" x="8831263" y="1670050"/>
          <p14:tracePt t="24553" x="8796338" y="1670050"/>
          <p14:tracePt t="24566" x="8742363" y="1670050"/>
          <p14:tracePt t="24579" x="8670925" y="1670050"/>
          <p14:tracePt t="24591" x="8582025" y="1670050"/>
          <p14:tracePt t="24604" x="8510588" y="1670050"/>
          <p14:tracePt t="24616" x="8483600" y="1670050"/>
          <p14:tracePt t="24631" x="8456613" y="1670050"/>
          <p14:tracePt t="24648" x="8420100" y="1670050"/>
          <p14:tracePt t="24664" x="8385175" y="1670050"/>
          <p14:tracePt t="24681" x="8286750" y="1670050"/>
          <p14:tracePt t="24698" x="8259763" y="1670050"/>
          <p14:tracePt t="24714" x="8242300" y="1670050"/>
          <p14:tracePt t="24731" x="8197850" y="1670050"/>
          <p14:tracePt t="24748" x="8170863" y="1670050"/>
          <p14:tracePt t="24764" x="8143875" y="1670050"/>
          <p14:tracePt t="24781" x="8045450" y="1670050"/>
          <p14:tracePt t="24797" x="8010525" y="1670050"/>
          <p14:tracePt t="24814" x="7983538" y="1670050"/>
          <p14:tracePt t="24831" x="7966075" y="1670050"/>
          <p14:tracePt t="24847" x="7929563" y="1670050"/>
          <p14:tracePt t="24864" x="7912100" y="1670050"/>
          <p14:tracePt t="24881" x="7902575" y="1670050"/>
          <p14:tracePt t="24897" x="7885113" y="1670050"/>
          <p14:tracePt t="24914" x="7867650" y="1670050"/>
          <p14:tracePt t="24930" x="7840663" y="1670050"/>
          <p14:tracePt t="24947" x="7813675" y="1670050"/>
          <p14:tracePt t="24964" x="7804150" y="1670050"/>
          <p14:tracePt t="24980" x="7786688" y="1670050"/>
          <p14:tracePt t="24997" x="7759700" y="1670050"/>
          <p14:tracePt t="25014" x="7742238" y="1670050"/>
          <p14:tracePt t="25030" x="7724775" y="1670050"/>
          <p14:tracePt t="25047" x="7705725" y="1670050"/>
          <p14:tracePt t="25064" x="7697788" y="1670050"/>
          <p14:tracePt t="25080" x="7680325" y="1660525"/>
          <p14:tracePt t="25097" x="7661275" y="1660525"/>
          <p14:tracePt t="25114" x="7589838" y="1660525"/>
          <p14:tracePt t="25130" x="7527925" y="1660525"/>
          <p14:tracePt t="25147" x="7466013" y="1660525"/>
          <p14:tracePt t="25163" x="7402513" y="1660525"/>
          <p14:tracePt t="25180" x="7385050" y="1660525"/>
          <p14:tracePt t="25199" x="7367588" y="1652588"/>
          <p14:tracePt t="25225" x="7358063" y="1652588"/>
          <p14:tracePt t="25263" x="7348538" y="1652588"/>
          <p14:tracePt t="25275" x="7340600" y="1652588"/>
          <p14:tracePt t="25301" x="7331075" y="1652588"/>
          <p14:tracePt t="25326" x="7323138" y="1652588"/>
          <p14:tracePt t="25352" x="7296150" y="1652588"/>
          <p14:tracePt t="25365" x="7286625" y="1652588"/>
          <p14:tracePt t="25377" x="7259638" y="1652588"/>
          <p14:tracePt t="25390" x="7242175" y="1652588"/>
          <p14:tracePt t="25402" x="7224713" y="1652588"/>
          <p14:tracePt t="25415" x="7205663" y="1652588"/>
          <p14:tracePt t="25429" x="7188200" y="1652588"/>
          <p14:tracePt t="25446" x="7180263" y="1652588"/>
          <p14:tracePt t="25465" x="7170738" y="1652588"/>
          <p14:tracePt t="25504" x="7161213" y="1652588"/>
          <p14:tracePt t="26482" x="7170738" y="1643063"/>
          <p14:tracePt t="26495" x="7215188" y="1616075"/>
          <p14:tracePt t="26507" x="7491413" y="1500188"/>
          <p14:tracePt t="26520" x="8018463" y="1312863"/>
          <p14:tracePt t="26533" x="8759825" y="1071563"/>
          <p14:tracePt t="26546" x="9242425" y="1000125"/>
          <p14:tracePt t="26561" x="9590088" y="982663"/>
          <p14:tracePt t="26577" x="9966325" y="982663"/>
          <p14:tracePt t="26594" x="10215563" y="982663"/>
          <p14:tracePt t="26610" x="10545763" y="982663"/>
          <p14:tracePt t="26627" x="10634663" y="982663"/>
          <p14:tracePt t="26644" x="10698163" y="982663"/>
          <p14:tracePt t="26660" x="10752138" y="973138"/>
          <p14:tracePt t="26677" x="10760075" y="973138"/>
          <p14:tracePt t="26694" x="10769600" y="973138"/>
          <p14:tracePt t="26711" x="10769600" y="965200"/>
          <p14:tracePt t="26749" x="10777538" y="965200"/>
          <p14:tracePt t="26787" x="10777538" y="955675"/>
          <p14:tracePt t="26799" x="10777538" y="946150"/>
          <p14:tracePt t="26863" x="10777538" y="938213"/>
          <p14:tracePt t="27142" x="10777538" y="946150"/>
          <p14:tracePt t="27155" x="10777538" y="965200"/>
          <p14:tracePt t="27167" x="10787063" y="990600"/>
          <p14:tracePt t="27180" x="10787063" y="1036638"/>
          <p14:tracePt t="27194" x="10796588" y="1098550"/>
          <p14:tracePt t="27209" x="10796588" y="1143000"/>
          <p14:tracePt t="27226" x="10796588" y="1169988"/>
          <p14:tracePt t="27243" x="10804525" y="1187450"/>
          <p14:tracePt t="27259" x="10804525" y="1196975"/>
          <p14:tracePt t="27294" x="10804525" y="1204913"/>
          <p14:tracePt t="27307" x="10804525" y="1223963"/>
          <p14:tracePt t="27332" x="10804525" y="1241425"/>
          <p14:tracePt t="27345" x="10804525" y="1250950"/>
          <p14:tracePt t="27370" x="10796588" y="1258888"/>
          <p14:tracePt t="27383" x="10787063" y="1268413"/>
          <p14:tracePt t="27396" x="10760075" y="1276350"/>
          <p14:tracePt t="27409" x="10725150" y="1285875"/>
          <p14:tracePt t="27426" x="10698163" y="1285875"/>
          <p14:tracePt t="27442" x="10644188" y="1295400"/>
          <p14:tracePt t="27459" x="10510838" y="1303338"/>
          <p14:tracePt t="27476" x="10412413" y="1312863"/>
          <p14:tracePt t="27492" x="10348913" y="1312863"/>
          <p14:tracePt t="27509" x="10233025" y="1322388"/>
          <p14:tracePt t="27525" x="9858375" y="1357313"/>
          <p14:tracePt t="27542" x="9528175" y="1393825"/>
          <p14:tracePt t="27559" x="9259888" y="1438275"/>
          <p14:tracePt t="27575" x="8991600" y="1490663"/>
          <p14:tracePt t="27592" x="8912225" y="1509713"/>
          <p14:tracePt t="27609" x="8796338" y="1554163"/>
          <p14:tracePt t="27626" x="8456613" y="1652588"/>
          <p14:tracePt t="27642" x="8340725" y="1670050"/>
          <p14:tracePt t="27659" x="8277225" y="1679575"/>
          <p14:tracePt t="27675" x="8251825" y="1687513"/>
          <p14:tracePt t="27692" x="8242300" y="1687513"/>
          <p14:tracePt t="27713" x="8232775" y="1687513"/>
          <p14:tracePt t="27802" x="8224838" y="1687513"/>
          <p14:tracePt t="28106" x="8215313" y="1687513"/>
          <p14:tracePt t="28132" x="8197850" y="1687513"/>
          <p14:tracePt t="28157" x="8180388" y="1687513"/>
          <p14:tracePt t="28170" x="8099425" y="1687513"/>
          <p14:tracePt t="28182" x="7956550" y="1687513"/>
          <p14:tracePt t="28195" x="7823200" y="1687513"/>
          <p14:tracePt t="28208" x="7751763" y="1687513"/>
          <p14:tracePt t="28224" x="7705725" y="1687513"/>
          <p14:tracePt t="28247" x="7697788" y="1687513"/>
          <p14:tracePt t="28259" x="7680325" y="1687513"/>
          <p14:tracePt t="28284" x="7653338" y="1687513"/>
          <p14:tracePt t="28297" x="7616825" y="1687513"/>
          <p14:tracePt t="28309" x="7589838" y="1687513"/>
          <p14:tracePt t="28324" x="7554913" y="1687513"/>
          <p14:tracePt t="28341" x="7527925" y="1687513"/>
          <p14:tracePt t="28357" x="7500938" y="1687513"/>
          <p14:tracePt t="28374" x="7419975" y="1687513"/>
          <p14:tracePt t="28390" x="7348538" y="1687513"/>
          <p14:tracePt t="28407" x="7232650" y="1687513"/>
          <p14:tracePt t="28424" x="6911975" y="1687513"/>
          <p14:tracePt t="28440" x="6759575" y="1687513"/>
          <p14:tracePt t="28457" x="6643688" y="1687513"/>
          <p14:tracePt t="28474" x="6491288" y="1687513"/>
          <p14:tracePt t="28490" x="6446838" y="1687513"/>
          <p14:tracePt t="28507" x="6394450" y="1687513"/>
          <p14:tracePt t="28524" x="6323013" y="1687513"/>
          <p14:tracePt t="28540" x="6224588" y="1687513"/>
          <p14:tracePt t="28557" x="6205538" y="1687513"/>
          <p14:tracePt t="28573" x="6197600" y="1687513"/>
          <p14:tracePt t="28830" x="6188075" y="1687513"/>
          <p14:tracePt t="28843" x="6180138" y="1687513"/>
          <p14:tracePt t="28868" x="6161088" y="1687513"/>
          <p14:tracePt t="28881" x="6116638" y="1704975"/>
          <p14:tracePt t="28893" x="6054725" y="1741488"/>
          <p14:tracePt t="28907" x="5991225" y="1776413"/>
          <p14:tracePt t="28923" x="5946775" y="1795463"/>
          <p14:tracePt t="28939" x="5929313" y="1812925"/>
          <p14:tracePt t="28956" x="5919788" y="1822450"/>
          <p14:tracePt t="28973" x="5911850" y="1822450"/>
          <p14:tracePt t="28989" x="5902325" y="1830388"/>
          <p14:tracePt t="29071" x="5902325" y="1839913"/>
          <p14:tracePt t="29083" x="5894388" y="1839913"/>
          <p14:tracePt t="29134" x="5875338" y="1847850"/>
          <p14:tracePt t="29147" x="5822950" y="1866900"/>
          <p14:tracePt t="29159" x="5768975" y="1901825"/>
          <p14:tracePt t="29173" x="5715000" y="1928813"/>
          <p14:tracePt t="29189" x="5688013" y="1946275"/>
          <p14:tracePt t="29206" x="5653088" y="1965325"/>
          <p14:tracePt t="29222" x="5634038" y="1982788"/>
          <p14:tracePt t="29239" x="5608638" y="1990725"/>
          <p14:tracePt t="29256" x="5599113" y="2000250"/>
          <p14:tracePt t="29272" x="5589588" y="2009775"/>
          <p14:tracePt t="29289" x="5581650" y="2017713"/>
          <p14:tracePt t="29305" x="5572125" y="2027238"/>
          <p14:tracePt t="29322" x="5554663" y="2027238"/>
          <p14:tracePt t="29339" x="5518150" y="2044700"/>
          <p14:tracePt t="29355" x="5491163" y="2054225"/>
          <p14:tracePt t="29372" x="5473700" y="2062163"/>
          <p14:tracePt t="29390" x="5456238" y="2071688"/>
          <p14:tracePt t="30278" x="5465763" y="2071688"/>
          <p14:tracePt t="30366" x="5473700" y="2071688"/>
          <p14:tracePt t="30430" x="5483225" y="2071688"/>
          <p14:tracePt t="30455" x="5500688" y="2071688"/>
          <p14:tracePt t="30468" x="5527675" y="2071688"/>
          <p14:tracePt t="30481" x="5589588" y="2071688"/>
          <p14:tracePt t="30493" x="5688013" y="2054225"/>
          <p14:tracePt t="30506" x="5786438" y="2036763"/>
          <p14:tracePt t="30520" x="5875338" y="2009775"/>
          <p14:tracePt t="30536" x="5938838" y="1982788"/>
          <p14:tracePt t="30553" x="5991225" y="1955800"/>
          <p14:tracePt t="30570" x="6108700" y="1919288"/>
          <p14:tracePt t="30587" x="6188075" y="1893888"/>
          <p14:tracePt t="30603" x="6251575" y="1874838"/>
          <p14:tracePt t="30620" x="6357938" y="1803400"/>
          <p14:tracePt t="30637" x="6384925" y="1785938"/>
          <p14:tracePt t="30653" x="6411913" y="1768475"/>
          <p14:tracePt t="30669" x="6429375" y="1751013"/>
          <p14:tracePt t="30686" x="6456363" y="1731963"/>
          <p14:tracePt t="30703" x="6465888" y="1731963"/>
          <p14:tracePt t="30719" x="6473825" y="1731963"/>
          <p14:tracePt t="30736" x="6500813" y="1724025"/>
          <p14:tracePt t="30753" x="6510338" y="1714500"/>
          <p14:tracePt t="30769" x="6518275" y="1714500"/>
          <p14:tracePt t="30786" x="6527800" y="1714500"/>
          <p14:tracePt t="30835" x="6537325" y="1714500"/>
          <p14:tracePt t="30899" x="6545263" y="1714500"/>
          <p14:tracePt t="30912" x="6554788" y="1741488"/>
          <p14:tracePt t="30925" x="6562725" y="1758950"/>
          <p14:tracePt t="30937" x="6581775" y="1795463"/>
          <p14:tracePt t="30952" x="6599238" y="1830388"/>
          <p14:tracePt t="30969" x="6599238" y="1866900"/>
          <p14:tracePt t="30986" x="6616700" y="1893888"/>
          <p14:tracePt t="31002" x="6634163" y="1928813"/>
          <p14:tracePt t="31019" x="6634163" y="1938338"/>
          <p14:tracePt t="31038" x="6643688" y="1938338"/>
          <p14:tracePt t="31115" x="6653213" y="1938338"/>
          <p14:tracePt t="31127" x="6661150" y="1938338"/>
          <p14:tracePt t="31140" x="6670675" y="1938338"/>
          <p14:tracePt t="31153" x="6724650" y="1938338"/>
          <p14:tracePt t="31168" x="6769100" y="1938338"/>
          <p14:tracePt t="31185" x="6858000" y="1946275"/>
          <p14:tracePt t="31202" x="6956425" y="1946275"/>
          <p14:tracePt t="31219" x="7126288" y="1946275"/>
          <p14:tracePt t="31235" x="7205663" y="1946275"/>
          <p14:tracePt t="31252" x="7269163" y="1946275"/>
          <p14:tracePt t="31269" x="7340600" y="1938338"/>
          <p14:tracePt t="31285" x="7367588" y="1938338"/>
          <p14:tracePt t="31302" x="7394575" y="1938338"/>
          <p14:tracePt t="31318" x="7500938" y="1928813"/>
          <p14:tracePt t="31335" x="7572375" y="1928813"/>
          <p14:tracePt t="31351" x="7643813" y="1928813"/>
          <p14:tracePt t="31368" x="7732713" y="1928813"/>
          <p14:tracePt t="31385" x="7751763" y="1928813"/>
          <p14:tracePt t="31401" x="7777163" y="1928813"/>
          <p14:tracePt t="31418" x="7831138" y="1928813"/>
          <p14:tracePt t="31435" x="7848600" y="1928813"/>
          <p14:tracePt t="31451" x="7867650" y="1928813"/>
          <p14:tracePt t="31468" x="7885113" y="1928813"/>
          <p14:tracePt t="31711" x="7894638" y="1928813"/>
          <p14:tracePt t="31724" x="7912100" y="1919288"/>
          <p14:tracePt t="31737" x="7956550" y="1901825"/>
          <p14:tracePt t="31749" x="8037513" y="1874838"/>
          <p14:tracePt t="31762" x="8126413" y="1847850"/>
          <p14:tracePt t="31775" x="8161338" y="1830388"/>
          <p14:tracePt t="31787" x="8180388" y="1822450"/>
          <p14:tracePt t="31801" x="8188325" y="1812925"/>
          <p14:tracePt t="31817" x="8197850" y="1803400"/>
          <p14:tracePt t="31838" x="8197850" y="1795463"/>
          <p14:tracePt t="31851" x="8197850" y="1785938"/>
          <p14:tracePt t="31901" x="8197850" y="1776413"/>
          <p14:tracePt t="31914" x="8188325" y="1776413"/>
          <p14:tracePt t="31927" x="8161338" y="1776413"/>
          <p14:tracePt t="31939" x="8143875" y="1768475"/>
          <p14:tracePt t="31952" x="8116888" y="1751013"/>
          <p14:tracePt t="31967" x="8062913" y="1741488"/>
          <p14:tracePt t="31984" x="7991475" y="1731963"/>
          <p14:tracePt t="32000" x="7912100" y="1704975"/>
          <p14:tracePt t="32017" x="7777163" y="1704975"/>
          <p14:tracePt t="32033" x="7742238" y="1704975"/>
          <p14:tracePt t="32050" x="7715250" y="1704975"/>
          <p14:tracePt t="32067" x="7670800" y="1704975"/>
          <p14:tracePt t="32083" x="7661275" y="1724025"/>
          <p14:tracePt t="32100" x="7643813" y="1751013"/>
          <p14:tracePt t="32117" x="7589838" y="1822450"/>
          <p14:tracePt t="32133" x="7562850" y="1901825"/>
          <p14:tracePt t="32151" x="7518400" y="2000250"/>
          <p14:tracePt t="32167" x="7456488" y="2179638"/>
          <p14:tracePt t="32183" x="7456488" y="2224088"/>
          <p14:tracePt t="32200" x="7456488" y="2251075"/>
          <p14:tracePt t="32216" x="7456488" y="2259013"/>
          <p14:tracePt t="32233" x="7456488" y="2268538"/>
          <p14:tracePt t="32250" x="7456488" y="2276475"/>
          <p14:tracePt t="32267" x="7466013" y="2276475"/>
          <p14:tracePt t="32283" x="7545388" y="2295525"/>
          <p14:tracePt t="32300" x="7626350" y="2295525"/>
          <p14:tracePt t="32316" x="7777163" y="2303463"/>
          <p14:tracePt t="32333" x="8242300" y="2268538"/>
          <p14:tracePt t="32349" x="8466138" y="2214563"/>
          <p14:tracePt t="32366" x="8670925" y="2152650"/>
          <p14:tracePt t="32383" x="8796338" y="2062163"/>
          <p14:tracePt t="32399" x="8813800" y="2036763"/>
          <p14:tracePt t="32416" x="8823325" y="2000250"/>
          <p14:tracePt t="32433" x="8831263" y="1990725"/>
          <p14:tracePt t="32449" x="8831263" y="1973263"/>
          <p14:tracePt t="32466" x="8831263" y="1965325"/>
          <p14:tracePt t="32483" x="8831263" y="1955800"/>
          <p14:tracePt t="32499" x="8831263" y="1946275"/>
          <p14:tracePt t="32523" x="8831263" y="1938338"/>
          <p14:tracePt t="32535" x="8831263" y="1928813"/>
          <p14:tracePt t="32561" x="8831263" y="1919288"/>
          <p14:tracePt t="32598" x="8823325" y="1919288"/>
          <p14:tracePt t="32611" x="8813800" y="1911350"/>
          <p14:tracePt t="32624" x="8804275" y="1901825"/>
          <p14:tracePt t="32637" x="8796338" y="1893888"/>
          <p14:tracePt t="32649" x="8777288" y="1884363"/>
          <p14:tracePt t="32666" x="8751888" y="1874838"/>
          <p14:tracePt t="32682" x="8715375" y="1866900"/>
          <p14:tracePt t="32699" x="8670925" y="1847850"/>
          <p14:tracePt t="32700" x="8609013" y="1830388"/>
          <p14:tracePt t="32716" x="8537575" y="1803400"/>
          <p14:tracePt t="32732" x="8456613" y="1776413"/>
          <p14:tracePt t="32749" x="8367713" y="1758950"/>
          <p14:tracePt t="32765" x="8232775" y="1724025"/>
          <p14:tracePt t="32782" x="8197850" y="1714500"/>
          <p14:tracePt t="32799" x="8161338" y="1714500"/>
          <p14:tracePt t="32815" x="8045450" y="1714500"/>
          <p14:tracePt t="32832" x="7974013" y="1714500"/>
          <p14:tracePt t="32849" x="7902575" y="1724025"/>
          <p14:tracePt t="32866" x="7823200" y="1741488"/>
          <p14:tracePt t="32882" x="7796213" y="1751013"/>
          <p14:tracePt t="32899" x="7786688" y="1758950"/>
          <p14:tracePt t="32915" x="7769225" y="1768475"/>
          <p14:tracePt t="32916" x="7769225" y="1776413"/>
          <p14:tracePt t="32932" x="7759700" y="1776413"/>
          <p14:tracePt t="32949" x="7759700" y="1785938"/>
          <p14:tracePt t="32966" x="7759700" y="1803400"/>
          <p14:tracePt t="32982" x="7759700" y="1812925"/>
          <p14:tracePt t="32998" x="7759700" y="1822450"/>
          <p14:tracePt t="33015" x="7759700" y="1847850"/>
          <p14:tracePt t="33032" x="7759700" y="1928813"/>
          <p14:tracePt t="33048" x="7777163" y="1982788"/>
          <p14:tracePt t="33065" x="7804150" y="2036763"/>
          <p14:tracePt t="33081" x="7875588" y="2098675"/>
          <p14:tracePt t="33098" x="7902575" y="2125663"/>
          <p14:tracePt t="33115" x="7920038" y="2133600"/>
          <p14:tracePt t="33132" x="7966075" y="2133600"/>
          <p14:tracePt t="33148" x="7983538" y="2143125"/>
          <p14:tracePt t="33165" x="8010525" y="2143125"/>
          <p14:tracePt t="33181" x="8037513" y="2143125"/>
          <p14:tracePt t="33182" x="8072438" y="2143125"/>
          <p14:tracePt t="33198" x="8126413" y="2143125"/>
          <p14:tracePt t="33215" x="8180388" y="2143125"/>
          <p14:tracePt t="33231" x="8205788" y="2133600"/>
          <p14:tracePt t="33248" x="8269288" y="2108200"/>
          <p14:tracePt t="33264" x="8277225" y="2089150"/>
          <p14:tracePt t="33281" x="8296275" y="2062163"/>
          <p14:tracePt t="33298" x="8331200" y="1982788"/>
          <p14:tracePt t="33314" x="8340725" y="1955800"/>
          <p14:tracePt t="33331" x="8348663" y="1938338"/>
          <p14:tracePt t="33348" x="8348663" y="1901825"/>
          <p14:tracePt t="33364" x="8348663" y="1884363"/>
          <p14:tracePt t="33381" x="8348663" y="1866900"/>
          <p14:tracePt t="33398" x="8340725" y="1830388"/>
          <p14:tracePt t="33414" x="8323263" y="1803400"/>
          <p14:tracePt t="33431" x="8296275" y="1776413"/>
          <p14:tracePt t="33447" x="8259763" y="1741488"/>
          <p14:tracePt t="33464" x="8205788" y="1697038"/>
          <p14:tracePt t="33481" x="8161338" y="1687513"/>
          <p14:tracePt t="33497" x="8116888" y="1670050"/>
          <p14:tracePt t="33514" x="8010525" y="1660525"/>
          <p14:tracePt t="33531" x="7929563" y="1660525"/>
          <p14:tracePt t="33548" x="7875588" y="1660525"/>
          <p14:tracePt t="33564" x="7769225" y="1660525"/>
          <p14:tracePt t="33581" x="7732713" y="1660525"/>
          <p14:tracePt t="33597" x="7705725" y="1670050"/>
          <p14:tracePt t="33614" x="7670800" y="1697038"/>
          <p14:tracePt t="33630" x="7643813" y="1724025"/>
          <p14:tracePt t="33647" x="7634288" y="1731963"/>
          <p14:tracePt t="33664" x="7616825" y="1776413"/>
          <p14:tracePt t="33680" x="7599363" y="1803400"/>
          <p14:tracePt t="33697" x="7572375" y="1857375"/>
          <p14:tracePt t="33714" x="7562850" y="1893888"/>
          <p14:tracePt t="33730" x="7537450" y="1990725"/>
          <p14:tracePt t="33747" x="7537450" y="2000250"/>
          <p14:tracePt t="33763" x="7537450" y="2009775"/>
          <p14:tracePt t="33780" x="7537450" y="2036763"/>
          <p14:tracePt t="33797" x="7537450" y="2044700"/>
          <p14:tracePt t="33813" x="7545388" y="2054225"/>
          <p14:tracePt t="33830" x="7572375" y="2081213"/>
          <p14:tracePt t="33847" x="7608888" y="2098675"/>
          <p14:tracePt t="33863" x="7634288" y="2108200"/>
          <p14:tracePt t="33880" x="7715250" y="2125663"/>
          <p14:tracePt t="33897" x="7769225" y="2143125"/>
          <p14:tracePt t="33913" x="7831138" y="2152650"/>
          <p14:tracePt t="33930" x="7920038" y="2160588"/>
          <p14:tracePt t="33946" x="7966075" y="2160588"/>
          <p14:tracePt t="33963" x="8001000" y="2160588"/>
          <p14:tracePt t="33980" x="8037513" y="2160588"/>
          <p14:tracePt t="33996" x="8081963" y="2152650"/>
          <p14:tracePt t="34013" x="8099425" y="2152650"/>
          <p14:tracePt t="34030" x="8116888" y="2143125"/>
          <p14:tracePt t="34046" x="8134350" y="2133600"/>
          <p14:tracePt t="34063" x="8134350" y="2125663"/>
          <p14:tracePt t="34080" x="8134350" y="2116138"/>
          <p14:tracePt t="34096" x="8143875" y="2116138"/>
          <p14:tracePt t="34113" x="8143875" y="2108200"/>
          <p14:tracePt t="35188" x="8126413" y="2108200"/>
          <p14:tracePt t="35201" x="8099425" y="2108200"/>
          <p14:tracePt t="35213" x="8062913" y="2108200"/>
          <p14:tracePt t="35228" x="8010525" y="2098675"/>
          <p14:tracePt t="35244" x="7956550" y="2089150"/>
          <p14:tracePt t="35261" x="7912100" y="2089150"/>
          <p14:tracePt t="35277" x="7848600" y="2081213"/>
          <p14:tracePt t="35294" x="7840663" y="2081213"/>
          <p14:tracePt t="35310" x="7823200" y="2081213"/>
          <p14:tracePt t="35328" x="7786688" y="2081213"/>
          <p14:tracePt t="35344" x="7759700" y="2081213"/>
          <p14:tracePt t="35361" x="7732713" y="2081213"/>
          <p14:tracePt t="35377" x="7697788" y="2081213"/>
          <p14:tracePt t="35394" x="7634288" y="2081213"/>
          <p14:tracePt t="35410" x="7572375" y="2081213"/>
          <p14:tracePt t="35427" x="7510463" y="2081213"/>
          <p14:tracePt t="35444" x="7331075" y="2081213"/>
          <p14:tracePt t="35460" x="7232650" y="2081213"/>
          <p14:tracePt t="35477" x="7134225" y="2081213"/>
          <p14:tracePt t="35493" x="6946900" y="2081213"/>
          <p14:tracePt t="35510" x="6858000" y="2081213"/>
          <p14:tracePt t="35527" x="6796088" y="2081213"/>
          <p14:tracePt t="35543" x="6742113" y="2081213"/>
          <p14:tracePt t="35797" x="6724650" y="2081213"/>
          <p14:tracePt t="35810" x="6705600" y="2081213"/>
          <p14:tracePt t="35822" x="6670675" y="2081213"/>
          <p14:tracePt t="35835" x="6634163" y="2081213"/>
          <p14:tracePt t="35848" x="6608763" y="2071688"/>
          <p14:tracePt t="35860" x="6562725" y="2071688"/>
          <p14:tracePt t="35876" x="6537325" y="2062163"/>
          <p14:tracePt t="35893" x="6500813" y="2054225"/>
          <p14:tracePt t="35910" x="6465888" y="2054225"/>
          <p14:tracePt t="35926" x="6384925" y="2044700"/>
          <p14:tracePt t="35943" x="6357938" y="2044700"/>
          <p14:tracePt t="35959" x="6330950" y="2036763"/>
          <p14:tracePt t="35976" x="6303963" y="2027238"/>
          <p14:tracePt t="35993" x="6296025" y="2017713"/>
          <p14:tracePt t="36009" x="6286500" y="2017713"/>
          <p14:tracePt t="36026" x="6276975" y="2017713"/>
          <p14:tracePt t="36042" x="6269038" y="2009775"/>
          <p14:tracePt t="36063" x="6259513" y="2009775"/>
          <p14:tracePt t="36077" x="6259513" y="2000250"/>
          <p14:tracePt t="36092" x="6251575" y="2000250"/>
          <p14:tracePt t="36109" x="6251575" y="1990725"/>
          <p14:tracePt t="36126" x="6251575" y="1982788"/>
          <p14:tracePt t="36142" x="6242050" y="1973263"/>
          <p14:tracePt t="36190" x="6242050" y="1965325"/>
          <p14:tracePt t="36229" x="6242050" y="1955800"/>
          <p14:tracePt t="36534" x="6242050" y="1946275"/>
          <p14:tracePt t="36559" x="6242050" y="1938338"/>
          <p14:tracePt t="36584" x="6242050" y="1919288"/>
          <p14:tracePt t="36597" x="6242050" y="1911350"/>
          <p14:tracePt t="36609" x="6242050" y="1901825"/>
          <p14:tracePt t="36622" x="6242050" y="1893888"/>
          <p14:tracePt t="36635" x="6242050" y="1884363"/>
          <p14:tracePt t="36648" x="6242050" y="1874838"/>
          <p14:tracePt t="36660" x="6242050" y="1857375"/>
          <p14:tracePt t="36674" x="6242050" y="1830388"/>
          <p14:tracePt t="36691" x="6251575" y="1768475"/>
          <p14:tracePt t="36708" x="6330950" y="1473200"/>
          <p14:tracePt t="36725" x="6705600" y="115888"/>
          <p14:tracePt t="36741" x="6769100" y="0"/>
          <p14:tracePt t="36758" x="6786563" y="0"/>
          <p14:tracePt t="36990" x="6786563" y="9525"/>
          <p14:tracePt t="37003" x="6786563" y="17463"/>
          <p14:tracePt t="37016" x="6786563" y="26988"/>
          <p14:tracePt t="37028" x="6786563" y="36513"/>
          <p14:tracePt t="37041" x="6786563" y="53975"/>
          <p14:tracePt t="37057" x="6786563" y="71438"/>
          <p14:tracePt t="37074" x="6786563" y="98425"/>
          <p14:tracePt t="37090" x="6786563" y="152400"/>
          <p14:tracePt t="37107" x="6705600" y="393700"/>
          <p14:tracePt t="37124" x="6661150" y="509588"/>
          <p14:tracePt t="37141" x="6616700" y="571500"/>
          <p14:tracePt t="37157" x="6581775" y="633413"/>
          <p14:tracePt t="37174" x="6562725" y="660400"/>
          <p14:tracePt t="37191" x="6554788" y="669925"/>
          <p14:tracePt t="37207" x="6537325" y="687388"/>
          <p14:tracePt t="37224" x="6527800" y="704850"/>
          <p14:tracePt t="37240" x="6527800" y="723900"/>
          <p14:tracePt t="37257" x="6510338" y="750888"/>
          <p14:tracePt t="37273" x="6510338" y="758825"/>
          <p14:tracePt t="37290" x="6510338" y="768350"/>
          <p14:tracePt t="37307" x="6500813" y="776288"/>
          <p14:tracePt t="37323" x="6500813" y="785813"/>
          <p14:tracePt t="37340" x="6491288" y="795338"/>
          <p14:tracePt t="37357" x="6483350" y="822325"/>
          <p14:tracePt t="37373" x="6446838" y="919163"/>
          <p14:tracePt t="37390" x="6429375" y="973138"/>
          <p14:tracePt t="37407" x="6411913" y="1036638"/>
          <p14:tracePt t="37423" x="6384925" y="1108075"/>
          <p14:tracePt t="37440" x="6375400" y="1125538"/>
          <p14:tracePt t="37456" x="6367463" y="1133475"/>
          <p14:tracePt t="37473" x="6367463" y="1143000"/>
          <p14:tracePt t="37497" x="6367463" y="1152525"/>
          <p14:tracePt t="37599" x="6367463" y="1160463"/>
          <p14:tracePt t="37611" x="6367463" y="1169988"/>
          <p14:tracePt t="37624" x="6367463" y="1196975"/>
          <p14:tracePt t="37637" x="6367463" y="1241425"/>
          <p14:tracePt t="37649" x="6367463" y="1339850"/>
          <p14:tracePt t="37662" x="6367463" y="1438275"/>
          <p14:tracePt t="37675" x="6367463" y="1527175"/>
          <p14:tracePt t="37689" x="6367463" y="1589088"/>
          <p14:tracePt t="37706" x="6367463" y="1625600"/>
          <p14:tracePt t="37723" x="6357938" y="1652588"/>
          <p14:tracePt t="37739" x="6348413" y="1670050"/>
          <p14:tracePt t="37789" x="6348413" y="1679575"/>
          <p14:tracePt t="37827" x="6348413" y="1687513"/>
          <p14:tracePt t="37853" x="6348413" y="1697038"/>
          <p14:tracePt t="37865" x="6348413" y="1714500"/>
          <p14:tracePt t="37878" x="6367463" y="1724025"/>
          <p14:tracePt t="37891" x="6375400" y="1751013"/>
          <p14:tracePt t="37905" x="6394450" y="1768475"/>
          <p14:tracePt t="37922" x="6419850" y="1795463"/>
          <p14:tracePt t="37939" x="6429375" y="1803400"/>
          <p14:tracePt t="37955" x="6456363" y="1822450"/>
          <p14:tracePt t="37972" x="6465888" y="1822450"/>
          <p14:tracePt t="37989" x="6465888" y="1830388"/>
          <p14:tracePt t="38005" x="6473825" y="1830388"/>
          <p14:tracePt t="38022" x="6491288" y="1830388"/>
          <p14:tracePt t="38039" x="6491288" y="1847850"/>
          <p14:tracePt t="38056" x="6554788" y="1857375"/>
          <p14:tracePt t="38072" x="6599238" y="1857375"/>
          <p14:tracePt t="38089" x="6661150" y="1874838"/>
          <p14:tracePt t="38105" x="6715125" y="1884363"/>
          <p14:tracePt t="38106" x="6759575" y="1901825"/>
          <p14:tracePt t="38122" x="6777038" y="1911350"/>
          <p14:tracePt t="38138" x="6796088" y="1911350"/>
          <p14:tracePt t="38155" x="6804025" y="1919288"/>
          <p14:tracePt t="38182" x="6813550" y="1919288"/>
          <p14:tracePt t="38525" x="6823075" y="1919288"/>
          <p14:tracePt t="38538" x="6840538" y="1919288"/>
          <p14:tracePt t="38551" x="6884988" y="1919288"/>
          <p14:tracePt t="38563" x="6956425" y="1911350"/>
          <p14:tracePt t="38576" x="7045325" y="1901825"/>
          <p14:tracePt t="38589" x="7143750" y="1884363"/>
          <p14:tracePt t="38604" x="7215188" y="1884363"/>
          <p14:tracePt t="38621" x="7269163" y="1874838"/>
          <p14:tracePt t="38637" x="7313613" y="1866900"/>
          <p14:tracePt t="38654" x="7367588" y="1866900"/>
          <p14:tracePt t="38671" x="7385050" y="1866900"/>
          <p14:tracePt t="38687" x="7394575" y="1866900"/>
          <p14:tracePt t="38704" x="7429500" y="1866900"/>
          <p14:tracePt t="38721" x="7439025" y="1857375"/>
          <p14:tracePt t="38737" x="7446963" y="1857375"/>
          <p14:tracePt t="38754" x="7473950" y="1847850"/>
          <p14:tracePt t="38771" x="7483475" y="1847850"/>
          <p14:tracePt t="38787" x="7500938" y="1847850"/>
          <p14:tracePt t="38805" x="7510463" y="1847850"/>
          <p14:tracePt t="39109" x="7491413" y="1847850"/>
          <p14:tracePt t="39122" x="7439025" y="1847850"/>
          <p14:tracePt t="39135" x="7348538" y="1847850"/>
          <p14:tracePt t="39147" x="7232650" y="1847850"/>
          <p14:tracePt t="39160" x="7126288" y="1857375"/>
          <p14:tracePt t="39172" x="7054850" y="1866900"/>
          <p14:tracePt t="39186" x="7000875" y="1874838"/>
          <p14:tracePt t="39203" x="6965950" y="1874838"/>
          <p14:tracePt t="39220" x="6929438" y="1884363"/>
          <p14:tracePt t="39237" x="6884988" y="1893888"/>
          <p14:tracePt t="39253" x="6858000" y="1901825"/>
          <p14:tracePt t="39270" x="6831013" y="1901825"/>
          <p14:tracePt t="39286" x="6777038" y="1928813"/>
          <p14:tracePt t="39303" x="6759575" y="1938338"/>
          <p14:tracePt t="39320" x="6732588" y="1955800"/>
          <p14:tracePt t="39336" x="6705600" y="1965325"/>
          <p14:tracePt t="39353" x="6688138" y="1990725"/>
          <p14:tracePt t="39369" x="6670675" y="2000250"/>
          <p14:tracePt t="39386" x="6670675" y="2009775"/>
          <p14:tracePt t="39403" x="6661150" y="2009775"/>
          <p14:tracePt t="39426" x="6653213" y="2017713"/>
          <p14:tracePt t="39515" x="6653213" y="2027238"/>
          <p14:tracePt t="39541" x="6653213" y="2036763"/>
          <p14:tracePt t="39604" x="6653213" y="2044700"/>
          <p14:tracePt t="39668" x="6653213" y="2054225"/>
          <p14:tracePt t="39960" x="6653213" y="2044700"/>
          <p14:tracePt t="39972" x="6653213" y="2036763"/>
          <p14:tracePt t="39985" x="6653213" y="2027238"/>
          <p14:tracePt t="39998" x="6653213" y="2009775"/>
          <p14:tracePt t="40010" x="6653213" y="2000250"/>
          <p14:tracePt t="40023" x="6653213" y="1982788"/>
          <p14:tracePt t="40036" x="6643688" y="1955800"/>
          <p14:tracePt t="40051" x="6634163" y="1946275"/>
          <p14:tracePt t="40068" x="6634163" y="1938338"/>
          <p14:tracePt t="40085" x="6626225" y="1911350"/>
          <p14:tracePt t="40101" x="6626225" y="1901825"/>
          <p14:tracePt t="40118" x="6626225" y="1893888"/>
          <p14:tracePt t="40135" x="6626225" y="1884363"/>
          <p14:tracePt t="40152" x="6626225" y="1874838"/>
          <p14:tracePt t="40168" x="6626225" y="1866900"/>
          <p14:tracePt t="40185" x="6626225" y="1857375"/>
          <p14:tracePt t="40201" x="6626225" y="1847850"/>
          <p14:tracePt t="40218" x="6626225" y="1839913"/>
          <p14:tracePt t="40235" x="6626225" y="1830388"/>
          <p14:tracePt t="40251" x="6626225" y="1822450"/>
          <p14:tracePt t="40543" x="6616700" y="1822450"/>
          <p14:tracePt t="40619" x="6608763" y="1830388"/>
          <p14:tracePt t="40633" x="6608763" y="1839913"/>
          <p14:tracePt t="40645" x="6599238" y="1857375"/>
          <p14:tracePt t="40657" x="6599238" y="1866900"/>
          <p14:tracePt t="40671" x="6589713" y="1884363"/>
          <p14:tracePt t="40684" x="6581775" y="1919288"/>
          <p14:tracePt t="40700" x="6572250" y="1955800"/>
          <p14:tracePt t="40717" x="6572250" y="1973263"/>
          <p14:tracePt t="40734" x="6572250" y="2017713"/>
          <p14:tracePt t="40750" x="6572250" y="2027238"/>
          <p14:tracePt t="40797" x="6572250" y="2036763"/>
          <p14:tracePt t="40937" x="6581775" y="2036763"/>
          <p14:tracePt t="40950" x="6599238" y="2036763"/>
          <p14:tracePt t="40962" x="6626225" y="2036763"/>
          <p14:tracePt t="40975" x="6661150" y="2036763"/>
          <p14:tracePt t="40988" x="6732588" y="2027238"/>
          <p14:tracePt t="41001" x="6813550" y="2017713"/>
          <p14:tracePt t="41016" x="6911975" y="2009775"/>
          <p14:tracePt t="41033" x="6973888" y="2000250"/>
          <p14:tracePt t="41050" x="7037388" y="1990725"/>
          <p14:tracePt t="41066" x="7116763" y="1990725"/>
          <p14:tracePt t="41083" x="7143750" y="1990725"/>
          <p14:tracePt t="41099" x="7180263" y="1990725"/>
          <p14:tracePt t="41116" x="7269163" y="1990725"/>
          <p14:tracePt t="41133" x="7313613" y="1990725"/>
          <p14:tracePt t="41149" x="7340600" y="1990725"/>
          <p14:tracePt t="41166" x="7385050" y="1990725"/>
          <p14:tracePt t="41183" x="7402513" y="1990725"/>
          <p14:tracePt t="41199" x="7412038" y="1990725"/>
          <p14:tracePt t="41216" x="7429500" y="1990725"/>
          <p14:tracePt t="41521" x="7439025" y="1990725"/>
          <p14:tracePt t="41546" x="7466013" y="1973263"/>
          <p14:tracePt t="41559" x="7518400" y="1955800"/>
          <p14:tracePt t="41571" x="7572375" y="1938338"/>
          <p14:tracePt t="41584" x="7643813" y="1911350"/>
          <p14:tracePt t="41598" x="7705725" y="1901825"/>
          <p14:tracePt t="41615" x="7751763" y="1884363"/>
          <p14:tracePt t="41632" x="7777163" y="1884363"/>
          <p14:tracePt t="41648" x="7823200" y="1874838"/>
          <p14:tracePt t="41665" x="7840663" y="1874838"/>
          <p14:tracePt t="41682" x="7848600" y="1874838"/>
          <p14:tracePt t="41699" x="7875588" y="1874838"/>
          <p14:tracePt t="41724" x="7894638" y="1874838"/>
          <p14:tracePt t="41749" x="7902575" y="1874838"/>
          <p14:tracePt t="41762" x="7920038" y="1874838"/>
          <p14:tracePt t="41788" x="7939088" y="1874838"/>
          <p14:tracePt t="41800" x="7947025" y="1874838"/>
          <p14:tracePt t="41826" x="7966075" y="1874838"/>
          <p14:tracePt t="41838" x="7974013" y="1874838"/>
          <p14:tracePt t="41851" x="7983538" y="1874838"/>
          <p14:tracePt t="41865" x="8001000" y="1874838"/>
          <p14:tracePt t="41881" x="8018463" y="1874838"/>
          <p14:tracePt t="41898" x="8045450" y="1874838"/>
          <p14:tracePt t="41915" x="8081963" y="1874838"/>
          <p14:tracePt t="41931" x="8099425" y="1874838"/>
          <p14:tracePt t="41948" x="8108950" y="1874838"/>
          <p14:tracePt t="41965" x="8116888" y="1874838"/>
          <p14:tracePt t="41981" x="8126413" y="1874838"/>
          <p14:tracePt t="42003" x="8134350" y="1874838"/>
          <p14:tracePt t="42016" x="8153400" y="1874838"/>
          <p14:tracePt t="42031" x="8180388" y="1874838"/>
          <p14:tracePt t="42048" x="8215313" y="1874838"/>
          <p14:tracePt t="42064" x="8286750" y="1874838"/>
          <p14:tracePt t="42081" x="8456613" y="1874838"/>
          <p14:tracePt t="42097" x="8582025" y="1874838"/>
          <p14:tracePt t="42115" x="8697913" y="1874838"/>
          <p14:tracePt t="42131" x="8956675" y="1874838"/>
          <p14:tracePt t="42147" x="9055100" y="1874838"/>
          <p14:tracePt t="42164" x="9134475" y="1874838"/>
          <p14:tracePt t="42181" x="9269413" y="1874838"/>
          <p14:tracePt t="42197" x="9304338" y="1874838"/>
          <p14:tracePt t="42214" x="9331325" y="1874838"/>
          <p14:tracePt t="42231" x="9340850" y="1866900"/>
          <p14:tracePt t="42247" x="9348788" y="1866900"/>
          <p14:tracePt t="42264" x="9358313" y="1866900"/>
          <p14:tracePt t="42280" x="9358313" y="1857375"/>
          <p14:tracePt t="42297" x="9367838" y="1847850"/>
          <p14:tracePt t="42314" x="9367838" y="1839913"/>
          <p14:tracePt t="42330" x="9367838" y="1830388"/>
          <p14:tracePt t="42347" x="9367838" y="1768475"/>
          <p14:tracePt t="42364" x="9358313" y="1687513"/>
          <p14:tracePt t="42381" x="9331325" y="1616075"/>
          <p14:tracePt t="42397" x="9304338" y="1517650"/>
          <p14:tracePt t="42414" x="9296400" y="1509713"/>
          <p14:tracePt t="42430" x="9296400" y="1490663"/>
          <p14:tracePt t="42548" x="9313863" y="1490663"/>
          <p14:tracePt t="42561" x="9340850" y="1490663"/>
          <p14:tracePt t="42574" x="9367838" y="1490663"/>
          <p14:tracePt t="42587" x="9420225" y="1490663"/>
          <p14:tracePt t="42599" x="9483725" y="1490663"/>
          <p14:tracePt t="42613" x="9545638" y="1490663"/>
          <p14:tracePt t="42630" x="9590088" y="1490663"/>
          <p14:tracePt t="42646" x="9617075" y="1500188"/>
          <p14:tracePt t="42663" x="9644063" y="1509713"/>
          <p14:tracePt t="42680" x="9653588" y="1509713"/>
          <p14:tracePt t="42726" x="9661525" y="1509713"/>
          <p14:tracePt t="42789" x="9653588" y="1509713"/>
          <p14:tracePt t="42802" x="9634538" y="1509713"/>
          <p14:tracePt t="42815" x="9599613" y="1509713"/>
          <p14:tracePt t="42827" x="9501188" y="1509713"/>
          <p14:tracePt t="42840" x="9277350" y="1536700"/>
          <p14:tracePt t="42853" x="8894763" y="1581150"/>
          <p14:tracePt t="42865" x="8609013" y="1625600"/>
          <p14:tracePt t="42879" x="8510588" y="1652588"/>
          <p14:tracePt t="42896" x="8456613" y="1652588"/>
          <p14:tracePt t="42913" x="8402638" y="1660525"/>
          <p14:tracePt t="42930" x="8340725" y="1660525"/>
          <p14:tracePt t="42946" x="8296275" y="1679575"/>
          <p14:tracePt t="42963" x="8251825" y="1679575"/>
          <p14:tracePt t="42979" x="8170863" y="1714500"/>
          <p14:tracePt t="42996" x="8134350" y="1724025"/>
          <p14:tracePt t="43013" x="8116888" y="1724025"/>
          <p14:tracePt t="43029" x="8099425" y="1724025"/>
          <p14:tracePt t="43046" x="8081963" y="1731963"/>
          <p14:tracePt t="43062" x="8072438" y="1741488"/>
          <p14:tracePt t="43079" x="8062913" y="1741488"/>
          <p14:tracePt t="43095" x="8054975" y="1751013"/>
          <p14:tracePt t="43112" x="8045450" y="1751013"/>
          <p14:tracePt t="43131" x="8037513" y="1758950"/>
          <p14:tracePt t="43145" x="8037513" y="1768475"/>
          <p14:tracePt t="43741" x="8037513" y="1776413"/>
          <p14:tracePt t="44973" x="8045450" y="1776413"/>
          <p14:tracePt t="45011" x="8054975" y="1776413"/>
          <p14:tracePt t="45036" x="8062913" y="1776413"/>
          <p14:tracePt t="45074" x="8081963" y="1776413"/>
          <p14:tracePt t="45087" x="8089900" y="1776413"/>
          <p14:tracePt t="45100" x="8089900" y="1785938"/>
          <p14:tracePt t="45112" x="8108950" y="1785938"/>
          <p14:tracePt t="45126" x="8116888" y="1795463"/>
          <p14:tracePt t="45142" x="8134350" y="1795463"/>
          <p14:tracePt t="45158" x="8153400" y="1795463"/>
          <p14:tracePt t="45175" x="8170863" y="1803400"/>
          <p14:tracePt t="45192" x="8215313" y="1812925"/>
          <p14:tracePt t="45208" x="8232775" y="1822450"/>
          <p14:tracePt t="45225" x="8242300" y="1822450"/>
          <p14:tracePt t="45241" x="8251825" y="1822450"/>
          <p14:tracePt t="45265" x="8259763" y="1830388"/>
          <p14:tracePt t="45353" x="8259763" y="1839913"/>
          <p14:tracePt t="45367" x="8242300" y="1847850"/>
          <p14:tracePt t="45379" x="8215313" y="1866900"/>
          <p14:tracePt t="45392" x="8180388" y="1884363"/>
          <p14:tracePt t="45408" x="8153400" y="1911350"/>
          <p14:tracePt t="45424" x="8116888" y="1946275"/>
          <p14:tracePt t="45441" x="8072438" y="1973263"/>
          <p14:tracePt t="45458" x="8001000" y="2027238"/>
          <p14:tracePt t="45474" x="7956550" y="2054225"/>
          <p14:tracePt t="45491" x="7939088" y="2071688"/>
          <p14:tracePt t="45507" x="7912100" y="2098675"/>
          <p14:tracePt t="45524" x="7894638" y="2098675"/>
          <p14:tracePt t="45556" x="7885113" y="2108200"/>
          <p14:tracePt t="45569" x="7885113" y="2116138"/>
          <p14:tracePt t="45887" x="7920038" y="2116138"/>
          <p14:tracePt t="45900" x="8010525" y="2071688"/>
          <p14:tracePt t="45912" x="8161338" y="1990725"/>
          <p14:tracePt t="45925" x="8447088" y="1839913"/>
          <p14:tracePt t="45940" x="8661400" y="1758950"/>
          <p14:tracePt t="45957" x="8751888" y="1731963"/>
          <p14:tracePt t="45974" x="8813800" y="1704975"/>
          <p14:tracePt t="45990" x="8920163" y="1679575"/>
          <p14:tracePt t="46007" x="8956675" y="1670050"/>
          <p14:tracePt t="46023" x="9018588" y="1670050"/>
          <p14:tracePt t="46040" x="9063038" y="1652588"/>
          <p14:tracePt t="46057" x="9090025" y="1652588"/>
          <p14:tracePt t="46074" x="9099550" y="1652588"/>
          <p14:tracePt t="46091" x="9117013" y="1652588"/>
          <p14:tracePt t="46115" x="9134475" y="1652588"/>
          <p14:tracePt t="46128" x="9153525" y="1643063"/>
          <p14:tracePt t="46140" x="9180513" y="1633538"/>
          <p14:tracePt t="46156" x="9205913" y="1633538"/>
          <p14:tracePt t="46173" x="9232900" y="1633538"/>
          <p14:tracePt t="46190" x="9259888" y="1633538"/>
          <p14:tracePt t="46206" x="9296400" y="1616075"/>
          <p14:tracePt t="46223" x="9313863" y="1616075"/>
          <p14:tracePt t="46242" x="9323388" y="1616075"/>
          <p14:tracePt t="46256" x="9331325" y="1616075"/>
          <p14:tracePt t="50268" x="9313863" y="1616075"/>
          <p14:tracePt t="50281" x="9232900" y="1660525"/>
          <p14:tracePt t="50293" x="9082088" y="1741488"/>
          <p14:tracePt t="50306" x="8796338" y="1847850"/>
          <p14:tracePt t="50319" x="8599488" y="1901825"/>
          <p14:tracePt t="50332" x="8447088" y="1946275"/>
          <p14:tracePt t="50348" x="8348663" y="1965325"/>
          <p14:tracePt t="50365" x="8277225" y="1982788"/>
          <p14:tracePt t="50382" x="8161338" y="2009775"/>
          <p14:tracePt t="50398" x="8116888" y="2009775"/>
          <p14:tracePt t="50415" x="8099425" y="2017713"/>
          <p14:tracePt t="50432" x="8089900" y="2017713"/>
          <p14:tracePt t="50448" x="8072438" y="2027238"/>
          <p14:tracePt t="50636" x="8062913" y="2027238"/>
          <p14:tracePt t="50700" x="8054975" y="2027238"/>
          <p14:tracePt t="50712" x="8045450" y="2027238"/>
          <p14:tracePt t="50776" x="8037513" y="2027238"/>
          <p14:tracePt t="52807" x="8027988" y="2027238"/>
          <p14:tracePt t="52820" x="8018463" y="2027238"/>
          <p14:tracePt t="52845" x="8001000" y="2027238"/>
          <p14:tracePt t="52858" x="7983538" y="2027238"/>
          <p14:tracePt t="52871" x="7956550" y="2027238"/>
          <p14:tracePt t="52883" x="7912100" y="2017713"/>
          <p14:tracePt t="52896" x="7875588" y="2000250"/>
          <p14:tracePt t="52910" x="7831138" y="1990725"/>
          <p14:tracePt t="52927" x="7813675" y="1982788"/>
          <p14:tracePt t="52943" x="7796213" y="1965325"/>
          <p14:tracePt t="52960" x="7777163" y="1955800"/>
          <p14:tracePt t="52985" x="7777163" y="1938338"/>
          <p14:tracePt t="53011" x="7777163" y="1928813"/>
          <p14:tracePt t="53023" x="7777163" y="1919288"/>
          <p14:tracePt t="53036" x="7777163" y="1911350"/>
          <p14:tracePt t="53061" x="7777163" y="1901825"/>
          <p14:tracePt t="53099" x="7777163" y="1893888"/>
          <p14:tracePt t="53125" x="7777163" y="1884363"/>
          <p14:tracePt t="53188" x="7777163" y="1874838"/>
          <p14:tracePt t="53556" x="7777163" y="1866900"/>
          <p14:tracePt t="53658" x="7777163" y="1857375"/>
          <p14:tracePt t="53747" x="7777163" y="1847850"/>
          <p14:tracePt t="53848" x="7777163" y="1839913"/>
          <p14:tracePt t="53937" x="7777163" y="1830388"/>
          <p14:tracePt t="53975" x="7777163" y="1822450"/>
          <p14:tracePt t="54026" x="7777163" y="1812925"/>
          <p14:tracePt t="54090" x="7777163" y="1803400"/>
          <p14:tracePt t="54521" x="7777163" y="1812925"/>
          <p14:tracePt t="54534" x="7777163" y="1822450"/>
          <p14:tracePt t="54547" x="7786688" y="1830388"/>
          <p14:tracePt t="54559" x="7786688" y="1839913"/>
          <p14:tracePt t="54573" x="7786688" y="1847850"/>
          <p14:tracePt t="54590" x="7796213" y="1857375"/>
          <p14:tracePt t="54607" x="7796213" y="1874838"/>
          <p14:tracePt t="54624" x="7823200" y="1919288"/>
          <p14:tracePt t="54640" x="7831138" y="1946275"/>
          <p14:tracePt t="54657" x="7848600" y="1973263"/>
          <p14:tracePt t="54674" x="7867650" y="2017713"/>
          <p14:tracePt t="54690" x="7875588" y="2036763"/>
          <p14:tracePt t="54711" x="7885113" y="2044700"/>
          <p14:tracePt t="54749" x="7894638" y="2062163"/>
          <p14:tracePt t="54775" x="7902575" y="2071688"/>
          <p14:tracePt t="54787" x="7902575" y="2081213"/>
          <p14:tracePt t="54800" x="7912100" y="2089150"/>
          <p14:tracePt t="54889" x="7920038" y="2089150"/>
          <p14:tracePt t="55118" x="7947025" y="2089150"/>
          <p14:tracePt t="55130" x="8054975" y="2044700"/>
          <p14:tracePt t="55143" x="8286750" y="1938338"/>
          <p14:tracePt t="55156" x="8643938" y="1803400"/>
          <p14:tracePt t="55172" x="8956675" y="1670050"/>
          <p14:tracePt t="55189" x="9055100" y="1643063"/>
          <p14:tracePt t="55206" x="9161463" y="1608138"/>
          <p14:tracePt t="55222" x="9188450" y="1589088"/>
          <p14:tracePt t="55239" x="9197975" y="1589088"/>
          <p14:tracePt t="55256" x="9205913" y="1589088"/>
          <p14:tracePt t="55258" x="9215438" y="1589088"/>
          <p14:tracePt t="55272" x="9224963" y="1581150"/>
          <p14:tracePt t="55295" x="9232900" y="1581150"/>
          <p14:tracePt t="55320" x="9242425" y="1581150"/>
          <p14:tracePt t="55333" x="9251950" y="1581150"/>
          <p14:tracePt t="55346" x="9259888" y="1581150"/>
          <p14:tracePt t="55358" x="9269413" y="1581150"/>
          <p14:tracePt t="55372" x="9286875" y="1581150"/>
          <p14:tracePt t="55389" x="9323388" y="1571625"/>
          <p14:tracePt t="55405" x="9367838" y="1571625"/>
          <p14:tracePt t="55422" x="9456738" y="1562100"/>
          <p14:tracePt t="55438" x="9491663" y="1562100"/>
          <p14:tracePt t="55455" x="9537700" y="1562100"/>
          <p14:tracePt t="55472" x="9609138" y="1562100"/>
          <p14:tracePt t="55488" x="9644063" y="1562100"/>
          <p14:tracePt t="55505" x="9671050" y="1562100"/>
          <p14:tracePt t="55522" x="9688513" y="1562100"/>
          <p14:tracePt t="55538" x="9715500" y="1562100"/>
          <p14:tracePt t="55561" x="9725025" y="1562100"/>
          <p14:tracePt t="56082" x="9705975" y="1562100"/>
          <p14:tracePt t="56095" x="9688513" y="1562100"/>
          <p14:tracePt t="56108" x="9653588" y="1562100"/>
          <p14:tracePt t="56121" x="9545638" y="1562100"/>
          <p14:tracePt t="56137" x="9304338" y="1581150"/>
          <p14:tracePt t="56154" x="8920163" y="1625600"/>
          <p14:tracePt t="56171" x="8367713" y="1714500"/>
          <p14:tracePt t="56187" x="8269288" y="1731963"/>
          <p14:tracePt t="56204" x="8215313" y="1741488"/>
          <p14:tracePt t="56220" x="8170863" y="1751013"/>
          <p14:tracePt t="56237" x="8116888" y="1758950"/>
          <p14:tracePt t="56254" x="8099425" y="1758950"/>
          <p14:tracePt t="56270" x="8081963" y="1768475"/>
          <p14:tracePt t="56287" x="8062913" y="1768475"/>
          <p14:tracePt t="56304" x="8045450" y="1776413"/>
          <p14:tracePt t="56323" x="8027988" y="1785938"/>
          <p14:tracePt t="56337" x="8018463" y="1785938"/>
          <p14:tracePt t="56353" x="8010525" y="1795463"/>
          <p14:tracePt t="56370" x="8001000" y="1803400"/>
          <p14:tracePt t="56387" x="7974013" y="1830388"/>
          <p14:tracePt t="56403" x="7966075" y="1839913"/>
          <p14:tracePt t="56420" x="7929563" y="1857375"/>
          <p14:tracePt t="56437" x="7867650" y="1901825"/>
          <p14:tracePt t="56453" x="7848600" y="1919288"/>
          <p14:tracePt t="56470" x="7840663" y="1928813"/>
          <p14:tracePt t="56487" x="7823200" y="1928813"/>
          <p14:tracePt t="56488" x="7823200" y="1938338"/>
          <p14:tracePt t="56513" x="7813675" y="1938338"/>
          <p14:tracePt t="56589" x="7813675" y="1946275"/>
          <p14:tracePt t="56640" x="7813675" y="1965325"/>
          <p14:tracePt t="56653" x="7823200" y="1982788"/>
          <p14:tracePt t="56665" x="7831138" y="1990725"/>
          <p14:tracePt t="56678" x="7840663" y="2017713"/>
          <p14:tracePt t="56691" x="7840663" y="2027238"/>
          <p14:tracePt t="56704" x="7848600" y="2044700"/>
          <p14:tracePt t="56728" x="7848600" y="2054225"/>
          <p14:tracePt t="56754" x="7848600" y="2062163"/>
          <p14:tracePt t="57046" x="7858125" y="2062163"/>
          <p14:tracePt t="57072" x="7867650" y="2062163"/>
          <p14:tracePt t="57084" x="7875588" y="2062163"/>
          <p14:tracePt t="57097" x="7929563" y="2062163"/>
          <p14:tracePt t="57110" x="8062913" y="2071688"/>
          <p14:tracePt t="57122" x="8375650" y="2071688"/>
          <p14:tracePt t="57136" x="8848725" y="2089150"/>
          <p14:tracePt t="57152" x="9242425" y="2108200"/>
          <p14:tracePt t="57169" x="9483725" y="2133600"/>
          <p14:tracePt t="57186" x="9680575" y="2170113"/>
          <p14:tracePt t="57202" x="9715500" y="2179638"/>
          <p14:tracePt t="57218" x="9732963" y="2179638"/>
          <p14:tracePt t="57516" x="9725025" y="2179638"/>
          <p14:tracePt t="57528" x="9715500" y="2179638"/>
          <p14:tracePt t="57541" x="9705975" y="2179638"/>
          <p14:tracePt t="57555" x="9688513" y="2179638"/>
          <p14:tracePt t="57568" x="9671050" y="2179638"/>
          <p14:tracePt t="57585" x="9661525" y="2170113"/>
          <p14:tracePt t="57601" x="9653588" y="2170113"/>
          <p14:tracePt t="57618" x="9634538" y="2143125"/>
          <p14:tracePt t="57643" x="9626600" y="2133600"/>
          <p14:tracePt t="57656" x="9617075" y="2133600"/>
          <p14:tracePt t="57669" x="9599613" y="2125663"/>
          <p14:tracePt t="57684" x="9599613" y="2116138"/>
          <p14:tracePt t="57701" x="9590088" y="2116138"/>
          <p14:tracePt t="57718" x="9582150" y="2108200"/>
          <p14:tracePt t="57734" x="9572625" y="2108200"/>
          <p14:tracePt t="57751" x="9563100" y="2098675"/>
          <p14:tracePt t="57770" x="9563100" y="2089150"/>
          <p14:tracePt t="57784" x="9555163" y="2089150"/>
          <p14:tracePt t="57807" x="9545638" y="2089150"/>
          <p14:tracePt t="57833" x="9545638" y="2081213"/>
          <p14:tracePt t="60119" x="9572625" y="2071688"/>
          <p14:tracePt t="60131" x="9634538" y="2054225"/>
          <p14:tracePt t="60145" x="9759950" y="2027238"/>
          <p14:tracePt t="60157" x="9974263" y="1973263"/>
          <p14:tracePt t="60169" x="10242550" y="1928813"/>
          <p14:tracePt t="60182" x="10474325" y="1901825"/>
          <p14:tracePt t="60196" x="10680700" y="1893888"/>
          <p14:tracePt t="60213" x="10858500" y="1893888"/>
          <p14:tracePt t="60229" x="11010900" y="1893888"/>
          <p14:tracePt t="60246" x="11134725" y="1893888"/>
          <p14:tracePt t="60263" x="11161713" y="1893888"/>
          <p14:tracePt t="60283" x="11171238" y="1884363"/>
          <p14:tracePt t="60322" x="11171238" y="1874838"/>
          <p14:tracePt t="60334" x="11180763" y="1874838"/>
          <p14:tracePt t="60347" x="11180763" y="1866900"/>
          <p14:tracePt t="60360" x="11180763" y="1857375"/>
          <p14:tracePt t="60398" x="11180763" y="1847850"/>
          <p14:tracePt t="60410" x="11161713" y="1847850"/>
          <p14:tracePt t="60423" x="11134725" y="1847850"/>
          <p14:tracePt t="60436" x="11099800" y="1830388"/>
          <p14:tracePt t="60448" x="11001375" y="1822450"/>
          <p14:tracePt t="60462" x="10875963" y="1812925"/>
          <p14:tracePt t="60479" x="10688638" y="1785938"/>
          <p14:tracePt t="60496" x="10483850" y="1768475"/>
          <p14:tracePt t="60512" x="10171113" y="1768475"/>
          <p14:tracePt t="60529" x="10090150" y="1768475"/>
          <p14:tracePt t="60545" x="10001250" y="1768475"/>
          <p14:tracePt t="60562" x="9902825" y="1768475"/>
          <p14:tracePt t="60579" x="9885363" y="1768475"/>
          <p14:tracePt t="60595" x="9875838" y="1768475"/>
          <p14:tracePt t="60612" x="9858375" y="1768475"/>
          <p14:tracePt t="60629" x="9831388" y="1795463"/>
          <p14:tracePt t="60645" x="9804400" y="1830388"/>
          <p14:tracePt t="60662" x="9759950" y="1893888"/>
          <p14:tracePt t="60679" x="9634538" y="2071688"/>
          <p14:tracePt t="60695" x="9572625" y="2187575"/>
          <p14:tracePt t="60712" x="9510713" y="2312988"/>
          <p14:tracePt t="60728" x="9456738" y="2482850"/>
          <p14:tracePt t="60745" x="9439275" y="2527300"/>
          <p14:tracePt t="60762" x="9439275" y="2554288"/>
          <p14:tracePt t="60779" x="9429750" y="2625725"/>
          <p14:tracePt t="60795" x="9429750" y="2679700"/>
          <p14:tracePt t="60812" x="9429750" y="2751138"/>
          <p14:tracePt t="60829" x="9429750" y="2867025"/>
          <p14:tracePt t="60845" x="9466263" y="2919413"/>
          <p14:tracePt t="60861" x="9510713" y="2973388"/>
          <p14:tracePt t="60878" x="9555163" y="3036888"/>
          <p14:tracePt t="60879" x="9634538" y="3116263"/>
          <p14:tracePt t="67456" x="9617075" y="3089275"/>
          <p14:tracePt t="67469" x="9474200" y="2874963"/>
          <p14:tracePt t="67482" x="9188450" y="2527300"/>
          <p14:tracePt t="67494" x="8823325" y="1982788"/>
          <p14:tracePt t="67507" x="8572500" y="1589088"/>
          <p14:tracePt t="67520" x="8394700" y="1312863"/>
          <p14:tracePt t="67533" x="8242300" y="1044575"/>
          <p14:tracePt t="67549" x="8143875" y="919163"/>
          <p14:tracePt t="67565" x="8089900" y="803275"/>
          <p14:tracePt t="67582" x="8054975" y="714375"/>
          <p14:tracePt t="67599" x="8027988" y="652463"/>
          <p14:tracePt t="67615" x="8027988" y="642938"/>
          <p14:tracePt t="67685" x="8027988" y="633413"/>
          <p14:tracePt t="67698" x="8037513" y="633413"/>
          <p14:tracePt t="67710" x="8072438" y="633413"/>
          <p14:tracePt t="67723" x="8153400" y="625475"/>
          <p14:tracePt t="67736" x="8277225" y="615950"/>
          <p14:tracePt t="67749" x="8466138" y="608013"/>
          <p14:tracePt t="67765" x="8616950" y="608013"/>
          <p14:tracePt t="67782" x="8688388" y="608013"/>
          <p14:tracePt t="67799" x="8759825" y="615950"/>
          <p14:tracePt t="67815" x="8777288" y="652463"/>
          <p14:tracePt t="67831" x="8804275" y="696913"/>
          <p14:tracePt t="67848" x="8823325" y="741363"/>
          <p14:tracePt t="67865" x="8858250" y="884238"/>
          <p14:tracePt t="67881" x="8867775" y="990600"/>
          <p14:tracePt t="67898" x="8885238" y="1160463"/>
          <p14:tracePt t="67914" x="8902700" y="1322388"/>
          <p14:tracePt t="67932" x="8902700" y="1357313"/>
          <p14:tracePt t="67948" x="8902700" y="1411288"/>
          <p14:tracePt t="67965" x="8902700" y="1473200"/>
          <p14:tracePt t="68256" x="8902700" y="1482725"/>
          <p14:tracePt t="68269" x="8902700" y="1490663"/>
          <p14:tracePt t="68282" x="8894763" y="1527175"/>
          <p14:tracePt t="68294" x="8858250" y="1616075"/>
          <p14:tracePt t="68307" x="8796338" y="1785938"/>
          <p14:tracePt t="68320" x="8705850" y="2036763"/>
          <p14:tracePt t="68332" x="8670925" y="2179638"/>
          <p14:tracePt t="68347" x="8643938" y="2251075"/>
          <p14:tracePt t="68364" x="8626475" y="2276475"/>
          <p14:tracePt t="68380" x="8626475" y="2295525"/>
          <p14:tracePt t="68397" x="8609013" y="2322513"/>
          <p14:tracePt t="68414" x="8599488" y="2339975"/>
          <p14:tracePt t="68430" x="8589963" y="2339975"/>
          <p14:tracePt t="68447" x="8572500" y="2374900"/>
          <p14:tracePt t="68463" x="8555038" y="2393950"/>
          <p14:tracePt t="68480" x="8518525" y="2411413"/>
          <p14:tracePt t="68497" x="8375650" y="2465388"/>
          <p14:tracePt t="68513" x="8259763" y="2500313"/>
          <p14:tracePt t="68530" x="8099425" y="2517775"/>
          <p14:tracePt t="68547" x="7902575" y="2517775"/>
          <p14:tracePt t="68563" x="7562850" y="2544763"/>
          <p14:tracePt t="68580" x="7439025" y="2544763"/>
          <p14:tracePt t="68597" x="7323138" y="2544763"/>
          <p14:tracePt t="68614" x="7188200" y="2544763"/>
          <p14:tracePt t="68630" x="7143750" y="2544763"/>
          <p14:tracePt t="68647" x="7116763" y="2544763"/>
          <p14:tracePt t="68663" x="7027863" y="2544763"/>
          <p14:tracePt t="68680" x="6965950" y="2544763"/>
          <p14:tracePt t="68696" x="6884988" y="2544763"/>
          <p14:tracePt t="68713" x="6715125" y="2544763"/>
          <p14:tracePt t="68730" x="6599238" y="2544763"/>
          <p14:tracePt t="68746" x="6446838" y="2544763"/>
          <p14:tracePt t="68763" x="6276975" y="2544763"/>
          <p14:tracePt t="68779" x="6232525" y="2544763"/>
          <p14:tracePt t="68796" x="6197600" y="2544763"/>
          <p14:tracePt t="68813" x="6180138" y="2536825"/>
          <p14:tracePt t="68829" x="6143625" y="2527300"/>
          <p14:tracePt t="68846" x="6126163" y="2517775"/>
          <p14:tracePt t="68863" x="6116638" y="2517775"/>
          <p14:tracePt t="68879" x="6108700" y="2517775"/>
          <p14:tracePt t="68896" x="6099175" y="2517775"/>
          <p14:tracePt t="68929" x="6099175" y="2509838"/>
          <p14:tracePt t="69017" x="6099175" y="2500313"/>
          <p14:tracePt t="69055" x="6108700" y="2500313"/>
          <p14:tracePt t="69068" x="6126163" y="2490788"/>
          <p14:tracePt t="69081" x="6143625" y="2490788"/>
          <p14:tracePt t="69093" x="6180138" y="2482850"/>
          <p14:tracePt t="69106" x="6259513" y="2473325"/>
          <p14:tracePt t="69119" x="6340475" y="2446338"/>
          <p14:tracePt t="69131" x="6465888" y="2438400"/>
          <p14:tracePt t="69146" x="6562725" y="2428875"/>
          <p14:tracePt t="69162" x="6661150" y="2419350"/>
          <p14:tracePt t="69179" x="6759575" y="2419350"/>
          <p14:tracePt t="69196" x="6929438" y="2419350"/>
          <p14:tracePt t="69212" x="6991350" y="2419350"/>
          <p14:tracePt t="69229" x="7054850" y="2419350"/>
          <p14:tracePt t="69246" x="7215188" y="2419350"/>
          <p14:tracePt t="69262" x="7304088" y="2419350"/>
          <p14:tracePt t="69279" x="7394575" y="2411413"/>
          <p14:tracePt t="69295" x="7491413" y="2411413"/>
          <p14:tracePt t="69312" x="7653338" y="2411413"/>
          <p14:tracePt t="69329" x="7724775" y="2411413"/>
          <p14:tracePt t="69345" x="7796213" y="2411413"/>
          <p14:tracePt t="69362" x="7912100" y="2401888"/>
          <p14:tracePt t="69379" x="7956550" y="2401888"/>
          <p14:tracePt t="69395" x="8027988" y="2384425"/>
          <p14:tracePt t="69412" x="8153400" y="2374900"/>
          <p14:tracePt t="69428" x="8197850" y="2366963"/>
          <p14:tracePt t="69445" x="8251825" y="2357438"/>
          <p14:tracePt t="69462" x="8313738" y="2347913"/>
          <p14:tracePt t="69478" x="8340725" y="2339975"/>
          <p14:tracePt t="69495" x="8375650" y="2339975"/>
          <p14:tracePt t="69512" x="8429625" y="2330450"/>
          <p14:tracePt t="69528" x="8439150" y="2322513"/>
          <p14:tracePt t="69545" x="8456613" y="2322513"/>
          <p14:tracePt t="69563" x="8466138" y="2322513"/>
          <p14:tracePt t="69578" x="8466138" y="2312988"/>
          <p14:tracePt t="69601" x="8466138" y="2303463"/>
          <p14:tracePt t="69655" x="8456613" y="2303463"/>
          <p14:tracePt t="69677" x="8439150" y="2303463"/>
          <p14:tracePt t="69690" x="8429625" y="2303463"/>
          <p14:tracePt t="69702" x="8402638" y="2303463"/>
          <p14:tracePt t="69715" x="8394700" y="2303463"/>
          <p14:tracePt t="69729" x="8375650" y="2303463"/>
          <p14:tracePt t="69744" x="8348663" y="2303463"/>
          <p14:tracePt t="69761" x="8340725" y="2303463"/>
          <p14:tracePt t="69778" x="8313738" y="2303463"/>
          <p14:tracePt t="69794" x="8304213" y="2303463"/>
          <p14:tracePt t="69811" x="8296275" y="2303463"/>
          <p14:tracePt t="69842" x="8286750" y="2303463"/>
          <p14:tracePt t="74062" x="8277225" y="2303463"/>
          <p14:tracePt t="74075" x="8259763" y="2303463"/>
          <p14:tracePt t="74087" x="8197850" y="2303463"/>
          <p14:tracePt t="74100" x="8089900" y="2303463"/>
          <p14:tracePt t="74113" x="7920038" y="2312988"/>
          <p14:tracePt t="74125" x="7705725" y="2339975"/>
          <p14:tracePt t="74138" x="7589838" y="2347913"/>
          <p14:tracePt t="74153" x="7500938" y="2366963"/>
          <p14:tracePt t="74169" x="7412038" y="2384425"/>
          <p14:tracePt t="74186" x="7340600" y="2401888"/>
          <p14:tracePt t="74203" x="7232650" y="2419350"/>
          <p14:tracePt t="74219" x="7205663" y="2428875"/>
          <p14:tracePt t="74236" x="7170738" y="2446338"/>
          <p14:tracePt t="74253" x="7126288" y="2473325"/>
          <p14:tracePt t="74269" x="7099300" y="2490788"/>
          <p14:tracePt t="74286" x="7081838" y="2500313"/>
          <p14:tracePt t="74302" x="7072313" y="2509838"/>
          <p14:tracePt t="74319" x="7045325" y="2517775"/>
          <p14:tracePt t="74336" x="7037388" y="2517775"/>
          <p14:tracePt t="74354" x="7027863" y="2517775"/>
          <p14:tracePt t="74493" x="7045325" y="2517775"/>
          <p14:tracePt t="74506" x="7072313" y="2500313"/>
          <p14:tracePt t="74519" x="7126288" y="2482850"/>
          <p14:tracePt t="74532" x="7197725" y="2465388"/>
          <p14:tracePt t="74544" x="7277100" y="2446338"/>
          <p14:tracePt t="74557" x="7331075" y="2428875"/>
          <p14:tracePt t="74570" x="7367588" y="2411413"/>
          <p14:tracePt t="74585" x="7402513" y="2411413"/>
          <p14:tracePt t="74602" x="7429500" y="2401888"/>
          <p14:tracePt t="74618" x="7446963" y="2401888"/>
          <p14:tracePt t="74635" x="7500938" y="2401888"/>
          <p14:tracePt t="74653" x="7527925" y="2401888"/>
          <p14:tracePt t="74668" x="7562850" y="2401888"/>
          <p14:tracePt t="74685" x="7634288" y="2393950"/>
          <p14:tracePt t="74701" x="7670800" y="2384425"/>
          <p14:tracePt t="74718" x="7697788" y="2384425"/>
          <p14:tracePt t="74735" x="7759700" y="2384425"/>
          <p14:tracePt t="74751" x="7777163" y="2384425"/>
          <p14:tracePt t="74768" x="7796213" y="2384425"/>
          <p14:tracePt t="74785" x="7813675" y="2374900"/>
          <p14:tracePt t="74801" x="7823200" y="2374900"/>
          <p14:tracePt t="74818" x="7831138" y="2374900"/>
          <p14:tracePt t="74848" x="7840663" y="2374900"/>
          <p14:tracePt t="74861" x="7840663" y="2366963"/>
          <p14:tracePt t="74886" x="7840663" y="2357438"/>
          <p14:tracePt t="74912" x="7823200" y="2357438"/>
          <p14:tracePt t="74924" x="7777163" y="2347913"/>
          <p14:tracePt t="74937" x="7705725" y="2339975"/>
          <p14:tracePt t="74951" x="7572375" y="2330450"/>
          <p14:tracePt t="74968" x="7367588" y="2330450"/>
          <p14:tracePt t="74984" x="7143750" y="2330450"/>
          <p14:tracePt t="75001" x="6902450" y="2330450"/>
          <p14:tracePt t="75018" x="6804025" y="2330450"/>
          <p14:tracePt t="75034" x="6705600" y="2330450"/>
          <p14:tracePt t="75051" x="6518275" y="2339975"/>
          <p14:tracePt t="75068" x="6438900" y="2347913"/>
          <p14:tracePt t="75084" x="6357938" y="2357438"/>
          <p14:tracePt t="75101" x="6296025" y="2374900"/>
          <p14:tracePt t="75117" x="6180138" y="2384425"/>
          <p14:tracePt t="75134" x="6153150" y="2393950"/>
          <p14:tracePt t="75151" x="6116638" y="2393950"/>
          <p14:tracePt t="75167" x="6089650" y="2393950"/>
          <p14:tracePt t="75184" x="6072188" y="2393950"/>
          <p14:tracePt t="75216" x="6062663" y="2393950"/>
          <p14:tracePt t="75381" x="6072188" y="2393950"/>
          <p14:tracePt t="75394" x="6089650" y="2393950"/>
          <p14:tracePt t="75407" x="6116638" y="2393950"/>
          <p14:tracePt t="75419" x="6161088" y="2393950"/>
          <p14:tracePt t="75433" x="6224588" y="2393950"/>
          <p14:tracePt t="75450" x="6303963" y="2393950"/>
          <p14:tracePt t="75467" x="6384925" y="2393950"/>
          <p14:tracePt t="75484" x="6500813" y="2393950"/>
          <p14:tracePt t="75500" x="6554788" y="2393950"/>
          <p14:tracePt t="75517" x="6589713" y="2393950"/>
          <p14:tracePt t="75534" x="6670675" y="2393950"/>
          <p14:tracePt t="75550" x="6697663" y="2393950"/>
          <p14:tracePt t="75567" x="6724650" y="2393950"/>
          <p14:tracePt t="75584" x="6759575" y="2393950"/>
          <p14:tracePt t="75600" x="6777038" y="2393950"/>
          <p14:tracePt t="75617" x="6786563" y="2393950"/>
          <p14:tracePt t="75635" x="6796088" y="2393950"/>
          <p14:tracePt t="75650" x="6804025" y="2393950"/>
          <p14:tracePt t="75666" x="6813550" y="2393950"/>
          <p14:tracePt t="75686" x="6823075" y="2393950"/>
          <p14:tracePt t="75700" x="6831013" y="2393950"/>
          <p14:tracePt t="75723" x="6840538" y="2393950"/>
          <p14:tracePt t="79127" x="6848475" y="2393950"/>
          <p14:tracePt t="81515" x="6848475" y="2401888"/>
          <p14:tracePt t="81541" x="6858000" y="2401888"/>
          <p14:tracePt t="81553" x="6867525" y="2419350"/>
          <p14:tracePt t="81566" x="6902450" y="2446338"/>
          <p14:tracePt t="81578" x="6983413" y="2509838"/>
          <p14:tracePt t="81591" x="7062788" y="2589213"/>
          <p14:tracePt t="81605" x="7143750" y="2670175"/>
          <p14:tracePt t="81622" x="7188200" y="2705100"/>
          <p14:tracePt t="81638" x="7197725" y="2724150"/>
          <p14:tracePt t="81655" x="7215188" y="2741613"/>
          <p14:tracePt t="81671" x="7215188" y="2751138"/>
          <p14:tracePt t="81688" x="7224713" y="2759075"/>
          <p14:tracePt t="81705" x="7232650" y="2768600"/>
          <p14:tracePt t="81756" x="7232650" y="2776538"/>
          <p14:tracePt t="81884" x="7232650" y="2759075"/>
          <p14:tracePt t="81896" x="7242175" y="2697163"/>
          <p14:tracePt t="81908" x="7259638" y="2608263"/>
          <p14:tracePt t="81922" x="7304088" y="2500313"/>
          <p14:tracePt t="81938" x="7340600" y="2401888"/>
          <p14:tracePt t="81954" x="7385050" y="2295525"/>
          <p14:tracePt t="81971" x="7439025" y="2187575"/>
          <p14:tracePt t="81987" x="7518400" y="2071688"/>
          <p14:tracePt t="82004" x="7554913" y="2044700"/>
          <p14:tracePt t="82021" x="7581900" y="2017713"/>
          <p14:tracePt t="82037" x="7661275" y="1982788"/>
          <p14:tracePt t="82054" x="7697788" y="1973263"/>
          <p14:tracePt t="82071" x="7732713" y="1965325"/>
          <p14:tracePt t="82087" x="7804150" y="1965325"/>
          <p14:tracePt t="82104" x="7848600" y="1965325"/>
          <p14:tracePt t="82121" x="7885113" y="1965325"/>
          <p14:tracePt t="82138" x="7939088" y="1965325"/>
          <p14:tracePt t="82154" x="7966075" y="1965325"/>
          <p14:tracePt t="82171" x="7991475" y="1982788"/>
          <p14:tracePt t="82187" x="8001000" y="2009775"/>
          <p14:tracePt t="82204" x="8018463" y="2054225"/>
          <p14:tracePt t="82220" x="8018463" y="2071688"/>
          <p14:tracePt t="82237" x="8018463" y="2098675"/>
          <p14:tracePt t="82254" x="7929563" y="2170113"/>
          <p14:tracePt t="82270" x="7769225" y="2214563"/>
          <p14:tracePt t="82287" x="7500938" y="2259013"/>
          <p14:tracePt t="82304" x="6991350" y="2303463"/>
          <p14:tracePt t="82320" x="6867525" y="2312988"/>
          <p14:tracePt t="82337" x="6804025" y="2312988"/>
          <p14:tracePt t="82354" x="6680200" y="2312988"/>
          <p14:tracePt t="82370" x="6653213" y="2303463"/>
          <p14:tracePt t="82387" x="6634163" y="2295525"/>
          <p14:tracePt t="82404" x="6608763" y="2276475"/>
          <p14:tracePt t="82429" x="6599238" y="2268538"/>
          <p14:tracePt t="82505" x="6608763" y="2268538"/>
          <p14:tracePt t="82518" x="6643688" y="2268538"/>
          <p14:tracePt t="82531" x="6742113" y="2268538"/>
          <p14:tracePt t="82543" x="6894513" y="2268538"/>
          <p14:tracePt t="82556" x="7242175" y="2268538"/>
          <p14:tracePt t="82570" x="7589838" y="2268538"/>
          <p14:tracePt t="82586" x="7858125" y="2268538"/>
          <p14:tracePt t="82603" x="8108950" y="2268538"/>
          <p14:tracePt t="82620" x="8367713" y="2268538"/>
          <p14:tracePt t="82636" x="8456613" y="2268538"/>
          <p14:tracePt t="82653" x="8545513" y="2268538"/>
          <p14:tracePt t="82670" x="8616950" y="2268538"/>
          <p14:tracePt t="82686" x="8643938" y="2268538"/>
          <p14:tracePt t="82703" x="8653463" y="2268538"/>
          <p14:tracePt t="82721" x="8661400" y="2268538"/>
          <p14:tracePt t="82746" x="8670925" y="2268538"/>
          <p14:tracePt t="82784" x="8661400" y="2268538"/>
          <p14:tracePt t="82797" x="8634413" y="2268538"/>
          <p14:tracePt t="82810" x="8562975" y="2268538"/>
          <p14:tracePt t="82822" x="8375650" y="2268538"/>
          <p14:tracePt t="82836" x="8054975" y="2268538"/>
          <p14:tracePt t="82853" x="7680325" y="2268538"/>
          <p14:tracePt t="82869" x="7439025" y="2268538"/>
          <p14:tracePt t="82886" x="7153275" y="2268538"/>
          <p14:tracePt t="82902" x="7018338" y="2268538"/>
          <p14:tracePt t="82919" x="6894513" y="2268538"/>
          <p14:tracePt t="82936" x="6670675" y="2268538"/>
          <p14:tracePt t="82952" x="6572250" y="2268538"/>
          <p14:tracePt t="82969" x="6510338" y="2268538"/>
          <p14:tracePt t="82986" x="6456363" y="2268538"/>
          <p14:tracePt t="83002" x="6411913" y="2268538"/>
          <p14:tracePt t="83019" x="6402388" y="2276475"/>
          <p14:tracePt t="83036" x="6384925" y="2276475"/>
          <p14:tracePt t="83152" x="6394450" y="2276475"/>
          <p14:tracePt t="83165" x="6419850" y="2276475"/>
          <p14:tracePt t="83177" x="6500813" y="2276475"/>
          <p14:tracePt t="83190" x="6626225" y="2276475"/>
          <p14:tracePt t="83203" x="6831013" y="2286000"/>
          <p14:tracePt t="83218" x="7116763" y="2303463"/>
          <p14:tracePt t="83235" x="7367588" y="2303463"/>
          <p14:tracePt t="83252" x="7537450" y="2303463"/>
          <p14:tracePt t="83268" x="7813675" y="2303463"/>
          <p14:tracePt t="83285" x="7885113" y="2303463"/>
          <p14:tracePt t="83302" x="7920038" y="2303463"/>
          <p14:tracePt t="83318" x="7966075" y="2303463"/>
          <p14:tracePt t="83342" x="7974013" y="2303463"/>
          <p14:tracePt t="83393" x="7983538" y="2303463"/>
          <p14:tracePt t="88499" x="7991475" y="2330450"/>
          <p14:tracePt t="88512" x="8001000" y="2384425"/>
          <p14:tracePt t="88525" x="8045450" y="2482850"/>
          <p14:tracePt t="88538" x="8099425" y="2625725"/>
          <p14:tracePt t="88550" x="8161338" y="2786063"/>
          <p14:tracePt t="88563" x="8205788" y="2901950"/>
          <p14:tracePt t="88576" x="8232775" y="2990850"/>
          <p14:tracePt t="88591" x="8259763" y="3062288"/>
          <p14:tracePt t="88608" x="8304213" y="3143250"/>
          <p14:tracePt t="88625" x="8340725" y="3197225"/>
          <p14:tracePt t="88641" x="8358188" y="3232150"/>
          <p14:tracePt t="88931" x="8367713" y="3232150"/>
          <p14:tracePt t="88944" x="8385175" y="3251200"/>
          <p14:tracePt t="88956" x="8456613" y="3295650"/>
          <p14:tracePt t="88970" x="8589963" y="3394075"/>
          <p14:tracePt t="88982" x="8894763" y="3589338"/>
          <p14:tracePt t="88995" x="9188450" y="3786188"/>
          <p14:tracePt t="89008" x="9474200" y="3946525"/>
          <p14:tracePt t="89024" x="9644063" y="4098925"/>
          <p14:tracePt t="89041" x="9777413" y="4205288"/>
          <p14:tracePt t="89058" x="9902825" y="4303713"/>
          <p14:tracePt t="89074" x="10109200" y="4465638"/>
          <p14:tracePt t="89091" x="10171113" y="4545013"/>
          <p14:tracePt t="96767" x="10171113" y="4537075"/>
          <p14:tracePt t="96780" x="10171113" y="4518025"/>
          <p14:tracePt t="96792" x="10180638" y="4491038"/>
          <p14:tracePt t="96805" x="10225088" y="4429125"/>
          <p14:tracePt t="96818" x="10277475" y="4322763"/>
          <p14:tracePt t="96830" x="10367963" y="4187825"/>
          <p14:tracePt t="96843" x="10447338" y="4108450"/>
          <p14:tracePt t="96859" x="10528300" y="4054475"/>
          <p14:tracePt t="96876" x="10572750" y="4010025"/>
          <p14:tracePt t="96892" x="10626725" y="3973513"/>
          <p14:tracePt t="96909" x="10688638" y="3911600"/>
          <p14:tracePt t="96926" x="10706100" y="3884613"/>
          <p14:tracePt t="96943" x="10715625" y="3875088"/>
          <p14:tracePt t="96959" x="10742613" y="3840163"/>
          <p14:tracePt t="96975" x="10742613" y="3830638"/>
          <p14:tracePt t="96992" x="10742613" y="3822700"/>
          <p14:tracePt t="97009" x="10752138" y="3813175"/>
          <p14:tracePt t="97025" x="10752138" y="3795713"/>
          <p14:tracePt t="97046" x="10752138" y="3786188"/>
          <p14:tracePt t="97059" x="10760075" y="3768725"/>
          <p14:tracePt t="97075" x="10769600" y="3768725"/>
          <p14:tracePt t="97092" x="10769600" y="3751263"/>
          <p14:tracePt t="97109" x="10769600" y="3741738"/>
          <p14:tracePt t="97125" x="10769600" y="3687763"/>
          <p14:tracePt t="97142" x="10769600" y="3643313"/>
          <p14:tracePt t="97159" x="10777538" y="3581400"/>
          <p14:tracePt t="97175" x="10804525" y="3446463"/>
          <p14:tracePt t="97192" x="10823575" y="3384550"/>
          <p14:tracePt t="97208" x="10858500" y="3313113"/>
          <p14:tracePt t="97225" x="10885488" y="3170238"/>
          <p14:tracePt t="97242" x="10895013" y="3133725"/>
          <p14:tracePt t="97258" x="10895013" y="3108325"/>
          <p14:tracePt t="97275" x="10895013" y="3089275"/>
          <p14:tracePt t="97300" x="10895013" y="3081338"/>
          <p14:tracePt t="97363" x="10895013" y="3071813"/>
          <p14:tracePt t="97401" x="10895013" y="3062288"/>
          <p14:tracePt t="97452" x="10885488" y="3054350"/>
          <p14:tracePt t="97465" x="10868025" y="3054350"/>
          <p14:tracePt t="97477" x="10831513" y="3044825"/>
          <p14:tracePt t="97491" x="10769600" y="3027363"/>
          <p14:tracePt t="97508" x="10680700" y="3000375"/>
          <p14:tracePt t="97524" x="10572750" y="2965450"/>
          <p14:tracePt t="97542" x="10348913" y="2884488"/>
          <p14:tracePt t="97558" x="10233025" y="2830513"/>
          <p14:tracePt t="97574" x="10109200" y="2786063"/>
          <p14:tracePt t="97591" x="9894888" y="2741613"/>
          <p14:tracePt t="97608" x="9848850" y="2741613"/>
          <p14:tracePt t="97624" x="9823450" y="2741613"/>
          <p14:tracePt t="97643" x="9813925" y="2741613"/>
          <p14:tracePt t="97693" x="9804400" y="2741613"/>
          <p14:tracePt t="97705" x="9804400" y="2768600"/>
          <p14:tracePt t="97718" x="9786938" y="2795588"/>
          <p14:tracePt t="97731" x="9777413" y="2847975"/>
          <p14:tracePt t="97743" x="9769475" y="2874963"/>
          <p14:tracePt t="97757" x="9759950" y="2928938"/>
          <p14:tracePt t="97774" x="9752013" y="2955925"/>
          <p14:tracePt t="97791" x="9752013" y="2990850"/>
          <p14:tracePt t="97807" x="9752013" y="3054350"/>
          <p14:tracePt t="97824" x="9752013" y="3089275"/>
          <p14:tracePt t="97841" x="9752013" y="3125788"/>
          <p14:tracePt t="97857" x="9823450" y="3205163"/>
          <p14:tracePt t="97874" x="9875838" y="3268663"/>
          <p14:tracePt t="97890" x="9956800" y="3303588"/>
          <p14:tracePt t="97907" x="10018713" y="3340100"/>
          <p14:tracePt t="97924" x="10171113" y="3411538"/>
          <p14:tracePt t="97941" x="10260013" y="3419475"/>
          <p14:tracePt t="97957" x="10358438" y="3438525"/>
          <p14:tracePt t="97973" x="10491788" y="3446463"/>
          <p14:tracePt t="97990" x="10545763" y="3446463"/>
          <p14:tracePt t="98007" x="10582275" y="3446463"/>
          <p14:tracePt t="98024" x="10634663" y="3446463"/>
          <p14:tracePt t="98040" x="10661650" y="3446463"/>
          <p14:tracePt t="98057" x="10688638" y="3446463"/>
          <p14:tracePt t="98074" x="10769600" y="3429000"/>
          <p14:tracePt t="98090" x="10804525" y="3429000"/>
          <p14:tracePt t="98107" x="10848975" y="3411538"/>
          <p14:tracePt t="98124" x="10912475" y="3402013"/>
          <p14:tracePt t="98140" x="10939463" y="3402013"/>
          <p14:tracePt t="98156" x="10956925" y="3402013"/>
          <p14:tracePt t="98173" x="10966450" y="3402013"/>
          <p14:tracePt t="98176" x="10983913" y="3402013"/>
          <p14:tracePt t="98213" x="10991850" y="3402013"/>
          <p14:tracePt t="98467" x="10966450" y="3402013"/>
          <p14:tracePt t="98480" x="10895013" y="3394075"/>
          <p14:tracePt t="98492" x="10742613" y="3384550"/>
          <p14:tracePt t="98506" x="10375900" y="3384550"/>
          <p14:tracePt t="98523" x="9974263" y="3384550"/>
          <p14:tracePt t="98539" x="9653588" y="3384550"/>
          <p14:tracePt t="98556" x="9205913" y="3384550"/>
          <p14:tracePt t="98572" x="9028113" y="3384550"/>
          <p14:tracePt t="98589" x="8848725" y="3384550"/>
          <p14:tracePt t="98606" x="8732838" y="3384550"/>
          <p14:tracePt t="98623" x="8474075" y="3384550"/>
          <p14:tracePt t="98639" x="8358188" y="3384550"/>
          <p14:tracePt t="98656" x="8205788" y="3384550"/>
          <p14:tracePt t="98672" x="7831138" y="3384550"/>
          <p14:tracePt t="98689" x="7616825" y="3419475"/>
          <p14:tracePt t="98705" x="7402513" y="3455988"/>
          <p14:tracePt t="98722" x="6938963" y="3554413"/>
          <p14:tracePt t="98739" x="6796088" y="3589338"/>
          <p14:tracePt t="98755" x="6643688" y="3625850"/>
          <p14:tracePt t="98772" x="6446838" y="3670300"/>
          <p14:tracePt t="98789" x="6384925" y="3679825"/>
          <p14:tracePt t="98805" x="6303963" y="3697288"/>
          <p14:tracePt t="98823" x="6170613" y="3732213"/>
          <p14:tracePt t="98839" x="6126163" y="3732213"/>
          <p14:tracePt t="98855" x="6081713" y="3741738"/>
          <p14:tracePt t="98872" x="6054725" y="3751263"/>
          <p14:tracePt t="98888" x="5946775" y="3759200"/>
          <p14:tracePt t="98905" x="5884863" y="3768725"/>
          <p14:tracePt t="98922" x="5830888" y="3776663"/>
          <p14:tracePt t="98938" x="5724525" y="3776663"/>
          <p14:tracePt t="98955" x="5688013" y="3776663"/>
          <p14:tracePt t="98972" x="5634038" y="3776663"/>
          <p14:tracePt t="98988" x="5581650" y="3776663"/>
          <p14:tracePt t="99005" x="5562600" y="3776663"/>
          <p14:tracePt t="99022" x="5545138" y="3776663"/>
          <p14:tracePt t="99038" x="5491163" y="3776663"/>
          <p14:tracePt t="99055" x="5473700" y="3759200"/>
          <p14:tracePt t="99071" x="5456238" y="3741738"/>
          <p14:tracePt t="99088" x="5419725" y="3714750"/>
          <p14:tracePt t="99105" x="5402263" y="3687763"/>
          <p14:tracePt t="99121" x="5394325" y="3670300"/>
          <p14:tracePt t="99138" x="5375275" y="3660775"/>
          <p14:tracePt t="99155" x="5367338" y="3633788"/>
          <p14:tracePt t="99171" x="5367338" y="3625850"/>
          <p14:tracePt t="99188" x="5357813" y="3598863"/>
          <p14:tracePt t="99204" x="5357813" y="3589338"/>
          <p14:tracePt t="99228" x="5357813" y="3581400"/>
          <p14:tracePt t="99253" x="5357813" y="3571875"/>
          <p14:tracePt t="99406" x="5348288" y="3571875"/>
          <p14:tracePt t="99800" x="5357813" y="3571875"/>
          <p14:tracePt t="99812" x="5384800" y="3562350"/>
          <p14:tracePt t="99825" x="5419725" y="3562350"/>
          <p14:tracePt t="99838" x="5473700" y="3554413"/>
          <p14:tracePt t="99853" x="5537200" y="3544888"/>
          <p14:tracePt t="99870" x="5599113" y="3544888"/>
          <p14:tracePt t="99887" x="5653088" y="3536950"/>
          <p14:tracePt t="99903" x="5715000" y="3536950"/>
          <p14:tracePt t="99920" x="5741988" y="3536950"/>
          <p14:tracePt t="99936" x="5759450" y="3536950"/>
          <p14:tracePt t="99953" x="5795963" y="3536950"/>
          <p14:tracePt t="99977" x="5803900" y="3536950"/>
          <p14:tracePt t="99990" x="5813425" y="3536950"/>
          <p14:tracePt t="100016" x="5822950" y="3536950"/>
          <p14:tracePt t="100066" x="5830888" y="3536950"/>
          <p14:tracePt t="100359" x="5840413" y="3536950"/>
          <p14:tracePt t="100435" x="5848350" y="3536950"/>
          <p14:tracePt t="100460" x="5867400" y="3536950"/>
          <p14:tracePt t="100473" x="5894388" y="3536950"/>
          <p14:tracePt t="100485" x="5946775" y="3527425"/>
          <p14:tracePt t="100498" x="5991225" y="3527425"/>
          <p14:tracePt t="100511" x="6054725" y="3527425"/>
          <p14:tracePt t="100523" x="6116638" y="3527425"/>
          <p14:tracePt t="100536" x="6180138" y="3527425"/>
          <p14:tracePt t="100552" x="6242050" y="3527425"/>
          <p14:tracePt t="100569" x="6303963" y="3517900"/>
          <p14:tracePt t="100585" x="6375400" y="3509963"/>
          <p14:tracePt t="100602" x="6473825" y="3500438"/>
          <p14:tracePt t="100619" x="6527800" y="3490913"/>
          <p14:tracePt t="100635" x="6554788" y="3490913"/>
          <p14:tracePt t="100653" x="6581775" y="3482975"/>
          <p14:tracePt t="100668" x="6599238" y="3482975"/>
          <p14:tracePt t="100685" x="6608763" y="3482975"/>
          <p14:tracePt t="100702" x="6616700" y="3473450"/>
          <p14:tracePt t="100718" x="6626225" y="3473450"/>
          <p14:tracePt t="100735" x="6634163" y="3473450"/>
          <p14:tracePt t="100752" x="6653213" y="3465513"/>
          <p14:tracePt t="100768" x="6661150" y="3465513"/>
          <p14:tracePt t="100785" x="6680200" y="3465513"/>
          <p14:tracePt t="100802" x="6697663" y="3455988"/>
          <p14:tracePt t="100818" x="6715125" y="3446463"/>
          <p14:tracePt t="100835" x="6724650" y="3446463"/>
          <p14:tracePt t="100851" x="6732588" y="3438525"/>
          <p14:tracePt t="100868" x="6777038" y="3438525"/>
          <p14:tracePt t="100885" x="6786563" y="3438525"/>
          <p14:tracePt t="100901" x="6804025" y="3438525"/>
          <p14:tracePt t="100918" x="6823075" y="3419475"/>
          <p14:tracePt t="100935" x="6840538" y="3419475"/>
          <p14:tracePt t="100951" x="6858000" y="3402013"/>
          <p14:tracePt t="100968" x="6929438" y="3367088"/>
          <p14:tracePt t="100984" x="6973888" y="3330575"/>
          <p14:tracePt t="101001" x="7037388" y="3276600"/>
          <p14:tracePt t="101018" x="7232650" y="3081338"/>
          <p14:tracePt t="101034" x="7394575" y="2938463"/>
          <p14:tracePt t="101051" x="7545388" y="2776538"/>
          <p14:tracePt t="101068" x="7705725" y="2625725"/>
          <p14:tracePt t="101084" x="7751763" y="2554288"/>
          <p14:tracePt t="101101" x="7796213" y="2517775"/>
          <p14:tracePt t="101117" x="7831138" y="2500313"/>
          <p14:tracePt t="101134" x="7875588" y="2465388"/>
          <p14:tracePt t="101151" x="7902575" y="2465388"/>
          <p14:tracePt t="101167" x="7920038" y="2465388"/>
          <p14:tracePt t="101184" x="7956550" y="2455863"/>
          <p14:tracePt t="101201" x="7983538" y="2455863"/>
          <p14:tracePt t="101217" x="8001000" y="2455863"/>
          <p14:tracePt t="101234" x="8037513" y="2455863"/>
          <p14:tracePt t="101251" x="8054975" y="2455863"/>
          <p14:tracePt t="101267" x="8081963" y="2455863"/>
          <p14:tracePt t="101284" x="8134350" y="2438400"/>
          <p14:tracePt t="101300" x="8161338" y="2438400"/>
          <p14:tracePt t="101317" x="8170863" y="2438400"/>
          <p14:tracePt t="101334" x="8188325" y="2438400"/>
          <p14:tracePt t="101350" x="8197850" y="2438400"/>
          <p14:tracePt t="101551" x="8188325" y="2446338"/>
          <p14:tracePt t="101564" x="8143875" y="2473325"/>
          <p14:tracePt t="101576" x="8054975" y="2536825"/>
          <p14:tracePt t="101589" x="7885113" y="2633663"/>
          <p14:tracePt t="101602" x="7562850" y="2840038"/>
          <p14:tracePt t="101616" x="7296150" y="2990850"/>
          <p14:tracePt t="101633" x="7143750" y="3108325"/>
          <p14:tracePt t="101650" x="7072313" y="3160713"/>
          <p14:tracePt t="101666" x="6973888" y="3205163"/>
          <p14:tracePt t="101683" x="6946900" y="3224213"/>
          <p14:tracePt t="101700" x="6902450" y="3251200"/>
          <p14:tracePt t="101716" x="6840538" y="3286125"/>
          <p14:tracePt t="101733" x="6813550" y="3303588"/>
          <p14:tracePt t="101750" x="6777038" y="3340100"/>
          <p14:tracePt t="101767" x="6732588" y="3394075"/>
          <p14:tracePt t="101783" x="6705600" y="3402013"/>
          <p14:tracePt t="101800" x="6688138" y="3429000"/>
          <p14:tracePt t="101816" x="6688138" y="3438525"/>
          <p14:tracePt t="101833" x="6670675" y="3455988"/>
          <p14:tracePt t="101868" x="6661150" y="3455988"/>
          <p14:tracePt t="101881" x="6661150" y="3465513"/>
          <p14:tracePt t="101893" x="6653213" y="3465513"/>
          <p14:tracePt t="102427" x="6661150" y="3465513"/>
          <p14:tracePt t="102440" x="6688138" y="3465513"/>
          <p14:tracePt t="102453" x="6732588" y="3465513"/>
          <p14:tracePt t="102466" x="6831013" y="3465513"/>
          <p14:tracePt t="102481" x="6938963" y="3465513"/>
          <p14:tracePt t="102498" x="7045325" y="3465513"/>
          <p14:tracePt t="102515" x="7108825" y="3465513"/>
          <p14:tracePt t="102532" x="7188200" y="3465513"/>
          <p14:tracePt t="102548" x="7205663" y="3465513"/>
          <p14:tracePt t="102565" x="7224713" y="3465513"/>
          <p14:tracePt t="102581" x="7259638" y="3465513"/>
          <p14:tracePt t="102598" x="7277100" y="3465513"/>
          <p14:tracePt t="102615" x="7296150" y="3465513"/>
          <p14:tracePt t="102631" x="7323138" y="3465513"/>
          <p14:tracePt t="102648" x="7331075" y="3465513"/>
          <p14:tracePt t="102664" x="7340600" y="3465513"/>
          <p14:tracePt t="102681" x="7358063" y="3465513"/>
          <p14:tracePt t="102698" x="7367588" y="3465513"/>
          <p14:tracePt t="104498" x="7358063" y="3465513"/>
          <p14:tracePt t="104523" x="7348538" y="3465513"/>
          <p14:tracePt t="104536" x="7340600" y="3465513"/>
          <p14:tracePt t="104548" x="7331075" y="3465513"/>
          <p14:tracePt t="104561" x="7323138" y="3465513"/>
          <p14:tracePt t="104578" x="7277100" y="3455988"/>
          <p14:tracePt t="104594" x="7197725" y="3429000"/>
          <p14:tracePt t="104611" x="7089775" y="3402013"/>
          <p14:tracePt t="104612" x="6938963" y="3340100"/>
          <p14:tracePt t="104627" x="6848475" y="3313113"/>
          <p14:tracePt t="104644" x="6786563" y="3286125"/>
          <p14:tracePt t="104661" x="6724650" y="3259138"/>
          <p14:tracePt t="104677" x="6653213" y="3224213"/>
          <p14:tracePt t="104694" x="6626225" y="3214688"/>
          <p14:tracePt t="104711" x="6599238" y="3214688"/>
          <p14:tracePt t="104727" x="6510338" y="3179763"/>
          <p14:tracePt t="104744" x="6429375" y="3160713"/>
          <p14:tracePt t="104761" x="6313488" y="3133725"/>
          <p14:tracePt t="104777" x="6072188" y="3071813"/>
          <p14:tracePt t="104794" x="5991225" y="3054350"/>
          <p14:tracePt t="104810" x="5911850" y="3036888"/>
          <p14:tracePt t="104827" x="5786438" y="3009900"/>
          <p14:tracePt t="104844" x="5724525" y="2990850"/>
          <p14:tracePt t="104860" x="5680075" y="2973388"/>
          <p14:tracePt t="104877" x="5626100" y="2973388"/>
          <p14:tracePt t="104894" x="5589588" y="2965450"/>
          <p14:tracePt t="104910" x="5581650" y="2965450"/>
          <p14:tracePt t="104927" x="5572125" y="2965450"/>
          <p14:tracePt t="104944" x="5562600" y="2965450"/>
          <p14:tracePt t="105005" x="5554663" y="2965450"/>
          <p14:tracePt t="105945" x="5562600" y="2965450"/>
          <p14:tracePt t="105983" x="5572125" y="2965450"/>
          <p14:tracePt t="105996" x="5589588" y="2965450"/>
          <p14:tracePt t="106009" x="5634038" y="2973388"/>
          <p14:tracePt t="106021" x="5715000" y="3009900"/>
          <p14:tracePt t="106034" x="5867400" y="3089275"/>
          <p14:tracePt t="106046" x="6010275" y="3170238"/>
          <p14:tracePt t="106060" x="6197600" y="3268663"/>
          <p14:tracePt t="106075" x="6384925" y="3348038"/>
          <p14:tracePt t="106091" x="6545263" y="3411538"/>
          <p14:tracePt t="106108" x="6769100" y="3482975"/>
          <p14:tracePt t="106125" x="7375525" y="3598863"/>
          <p14:tracePt t="106141" x="7688263" y="3670300"/>
          <p14:tracePt t="106158" x="8010525" y="3732213"/>
          <p14:tracePt t="106175" x="8331200" y="3803650"/>
          <p14:tracePt t="106191" x="8420100" y="3822700"/>
          <p14:tracePt t="106208" x="8466138" y="3840163"/>
          <p14:tracePt t="106225" x="8501063" y="3840163"/>
          <p14:tracePt t="106262" x="8510588" y="3840163"/>
          <p14:tracePt t="106516" x="8510588" y="3830638"/>
          <p14:tracePt t="106529" x="8510588" y="3822700"/>
          <p14:tracePt t="106541" x="8510588" y="3813175"/>
          <p14:tracePt t="106554" x="8518525" y="3795713"/>
          <p14:tracePt t="106567" x="8518525" y="3776663"/>
          <p14:tracePt t="106579" x="8528050" y="3751263"/>
          <p14:tracePt t="106593" x="8555038" y="3714750"/>
          <p14:tracePt t="106607" x="8582025" y="3660775"/>
          <p14:tracePt t="106624" x="8609013" y="3598863"/>
          <p14:tracePt t="106640" x="8634413" y="3544888"/>
          <p14:tracePt t="106657" x="8661400" y="3509963"/>
          <p14:tracePt t="106673" x="8661400" y="3500438"/>
          <p14:tracePt t="106690" x="8670925" y="3490913"/>
          <p14:tracePt t="107393" x="8670925" y="3500438"/>
          <p14:tracePt t="107787" x="8670925" y="3509963"/>
          <p14:tracePt t="107901" x="8643938" y="3509963"/>
          <p14:tracePt t="107913" x="8609013" y="3509963"/>
          <p14:tracePt t="107926" x="8562975" y="3517900"/>
          <p14:tracePt t="107940" x="8501063" y="3527425"/>
          <p14:tracePt t="107955" x="8420100" y="3536950"/>
          <p14:tracePt t="107971" x="8375650" y="3536950"/>
          <p14:tracePt t="107988" x="8331200" y="3536950"/>
          <p14:tracePt t="108004" x="8296275" y="3544888"/>
          <p14:tracePt t="108021" x="8269288" y="3544888"/>
          <p14:tracePt t="108038" x="8259763" y="3544888"/>
          <p14:tracePt t="108054" x="8232775" y="3544888"/>
          <p14:tracePt t="108071" x="8224838" y="3544888"/>
          <p14:tracePt t="108087" x="8215313" y="3544888"/>
          <p14:tracePt t="108104" x="8205788" y="3544888"/>
          <p14:tracePt t="108142" x="8197850" y="3544888"/>
          <p14:tracePt t="108180" x="8188325" y="3544888"/>
          <p14:tracePt t="108256" x="8180388" y="3544888"/>
          <p14:tracePt t="108511" x="8188325" y="3544888"/>
          <p14:tracePt t="108536" x="8215313" y="3544888"/>
          <p14:tracePt t="108549" x="8232775" y="3544888"/>
          <p14:tracePt t="108561" x="8277225" y="3544888"/>
          <p14:tracePt t="108574" x="8331200" y="3544888"/>
          <p14:tracePt t="108587" x="8367713" y="3554413"/>
          <p14:tracePt t="108603" x="8420100" y="3554413"/>
          <p14:tracePt t="108620" x="8439150" y="3554413"/>
          <p14:tracePt t="108636" x="8466138" y="3554413"/>
          <p14:tracePt t="108653" x="8510588" y="3554413"/>
          <p14:tracePt t="108670" x="8545513" y="3554413"/>
          <p14:tracePt t="108686" x="8572500" y="3554413"/>
          <p14:tracePt t="108703" x="8609013" y="3562350"/>
          <p14:tracePt t="108720" x="8616950" y="3562350"/>
          <p14:tracePt t="108736" x="8626475" y="3562350"/>
          <p14:tracePt t="108753" x="8634413" y="3562350"/>
          <p14:tracePt t="109526" x="8643938" y="3562350"/>
          <p14:tracePt t="109539" x="8653463" y="3562350"/>
          <p14:tracePt t="109551" x="8670925" y="3562350"/>
          <p14:tracePt t="109564" x="8751888" y="3562350"/>
          <p14:tracePt t="109577" x="8885238" y="3562350"/>
          <p14:tracePt t="109589" x="9090025" y="3554413"/>
          <p14:tracePt t="109603" x="9313863" y="3536950"/>
          <p14:tracePt t="109618" x="9447213" y="3536950"/>
          <p14:tracePt t="109635" x="9537700" y="3536950"/>
          <p14:tracePt t="109651" x="9617075" y="3536950"/>
          <p14:tracePt t="109668" x="9705975" y="3536950"/>
          <p14:tracePt t="109684" x="9752013" y="3544888"/>
          <p14:tracePt t="109701" x="9786938" y="3562350"/>
          <p14:tracePt t="109718" x="9920288" y="3625850"/>
          <p14:tracePt t="109735" x="10010775" y="3679825"/>
          <p14:tracePt t="109751" x="10072688" y="3724275"/>
          <p14:tracePt t="109768" x="10126663" y="3768725"/>
          <p14:tracePt t="112092" x="10117138" y="3768725"/>
          <p14:tracePt t="112104" x="10090150" y="3768725"/>
          <p14:tracePt t="112117" x="10037763" y="3768725"/>
          <p14:tracePt t="112130" x="9974263" y="3768725"/>
          <p14:tracePt t="112146" x="9902825" y="3768725"/>
          <p14:tracePt t="112163" x="9848850" y="3768725"/>
          <p14:tracePt t="112180" x="9786938" y="3768725"/>
          <p14:tracePt t="112196" x="9752013" y="3768725"/>
          <p14:tracePt t="112213" x="9705975" y="3768725"/>
          <p14:tracePt t="112230" x="9617075" y="3768725"/>
          <p14:tracePt t="112246" x="9474200" y="3768725"/>
          <p14:tracePt t="112266" x="9412288" y="3768725"/>
          <p14:tracePt t="112279" x="9385300" y="3768725"/>
          <p14:tracePt t="112296" x="9340850" y="3768725"/>
          <p14:tracePt t="112313" x="9331325" y="3768725"/>
          <p14:tracePt t="112329" x="9313863" y="3768725"/>
          <p14:tracePt t="112346" x="9269413" y="3768725"/>
          <p14:tracePt t="112363" x="9242425" y="3768725"/>
          <p14:tracePt t="112379" x="9215438" y="3768725"/>
          <p14:tracePt t="112396" x="9153525" y="3768725"/>
          <p14:tracePt t="112412" x="9109075" y="3768725"/>
          <p14:tracePt t="112429" x="9082088" y="3768725"/>
          <p14:tracePt t="112446" x="9028113" y="3768725"/>
          <p14:tracePt t="112462" x="9010650" y="3768725"/>
          <p14:tracePt t="112479" x="8974138" y="3768725"/>
          <p14:tracePt t="112496" x="8947150" y="3768725"/>
          <p14:tracePt t="112512" x="8885238" y="3768725"/>
          <p14:tracePt t="112529" x="8848725" y="3768725"/>
          <p14:tracePt t="112546" x="8796338" y="3768725"/>
          <p14:tracePt t="112562" x="8732838" y="3768725"/>
          <p14:tracePt t="112579" x="8705850" y="3768725"/>
          <p14:tracePt t="112827" x="8697913" y="3768725"/>
          <p14:tracePt t="112840" x="8688388" y="3768725"/>
          <p14:tracePt t="112853" x="8661400" y="3768725"/>
          <p14:tracePt t="112865" x="8626475" y="3768725"/>
          <p14:tracePt t="112878" x="8562975" y="3768725"/>
          <p14:tracePt t="112895" x="8483600" y="3768725"/>
          <p14:tracePt t="112911" x="8385175" y="3776663"/>
          <p14:tracePt t="112929" x="8224838" y="3795713"/>
          <p14:tracePt t="112945" x="8188325" y="3803650"/>
          <p14:tracePt t="112961" x="8134350" y="3803650"/>
          <p14:tracePt t="112978" x="8116888" y="3813175"/>
          <p14:tracePt t="112995" x="8089900" y="3822700"/>
          <p14:tracePt t="113011" x="8072438" y="3830638"/>
          <p14:tracePt t="113028" x="8062913" y="3830638"/>
          <p14:tracePt t="113045" x="8018463" y="3840163"/>
          <p14:tracePt t="113061" x="8001000" y="3857625"/>
          <p14:tracePt t="113078" x="7991475" y="3857625"/>
          <p14:tracePt t="113095" x="7956550" y="3857625"/>
          <p14:tracePt t="113111" x="7947025" y="3857625"/>
          <p14:tracePt t="113128" x="7939088" y="3867150"/>
          <p14:tracePt t="113144" x="7920038" y="3867150"/>
          <p14:tracePt t="113169" x="7912100" y="3867150"/>
          <p14:tracePt t="113449" x="7902575" y="3867150"/>
          <p14:tracePt t="113462" x="7894638" y="3867150"/>
          <p14:tracePt t="113474" x="7875588" y="3867150"/>
          <p14:tracePt t="113487" x="7858125" y="3867150"/>
          <p14:tracePt t="113500" x="7823200" y="3867150"/>
          <p14:tracePt t="113512" x="7759700" y="3867150"/>
          <p14:tracePt t="113527" x="7680325" y="3867150"/>
          <p14:tracePt t="113544" x="7562850" y="3857625"/>
          <p14:tracePt t="113560" x="7456488" y="3857625"/>
          <p14:tracePt t="113577" x="7259638" y="3857625"/>
          <p14:tracePt t="113594" x="7197725" y="3857625"/>
          <p14:tracePt t="113610" x="7143750" y="3857625"/>
          <p14:tracePt t="113627" x="7054850" y="3857625"/>
          <p14:tracePt t="113644" x="7000875" y="3857625"/>
          <p14:tracePt t="113660" x="6956425" y="3857625"/>
          <p14:tracePt t="113677" x="6840538" y="3857625"/>
          <p14:tracePt t="113694" x="6796088" y="3857625"/>
          <p14:tracePt t="113710" x="6742113" y="3857625"/>
          <p14:tracePt t="113727" x="6680200" y="3857625"/>
          <p14:tracePt t="113743" x="6545263" y="3875088"/>
          <p14:tracePt t="113760" x="6465888" y="3875088"/>
          <p14:tracePt t="113777" x="6419850" y="3875088"/>
          <p14:tracePt t="113793" x="6303963" y="3884613"/>
          <p14:tracePt t="113810" x="6269038" y="3884613"/>
          <p14:tracePt t="113827" x="6232525" y="3884613"/>
          <p14:tracePt t="113843" x="6188075" y="3884613"/>
          <p14:tracePt t="113860" x="6153150" y="3884613"/>
          <p14:tracePt t="114300" x="6134100" y="3884613"/>
          <p14:tracePt t="114312" x="6099175" y="3884613"/>
          <p14:tracePt t="114325" x="6027738" y="3884613"/>
          <p14:tracePt t="114338" x="5929313" y="3884613"/>
          <p14:tracePt t="114350" x="5776913" y="3884613"/>
          <p14:tracePt t="114363" x="5626100" y="3884613"/>
          <p14:tracePt t="114376" x="5510213" y="3884613"/>
          <p14:tracePt t="114392" x="5411788" y="3884613"/>
          <p14:tracePt t="114409" x="5322888" y="3884613"/>
          <p14:tracePt t="114425" x="5224463" y="3884613"/>
          <p14:tracePt t="114426" x="5116513" y="3884613"/>
          <p14:tracePt t="114442" x="5037138" y="3884613"/>
          <p14:tracePt t="114459" x="4973638" y="3884613"/>
          <p14:tracePt t="114475" x="4938713" y="3884613"/>
          <p14:tracePt t="114492" x="4857750" y="3884613"/>
          <p14:tracePt t="114508" x="4840288" y="3884613"/>
          <p14:tracePt t="114525" x="4822825" y="3894138"/>
          <p14:tracePt t="114542" x="4786313" y="3911600"/>
          <p14:tracePt t="114558" x="4768850" y="3911600"/>
          <p14:tracePt t="114575" x="4751388" y="3911600"/>
          <p14:tracePt t="114592" x="4741863" y="3919538"/>
          <p14:tracePt t="114616" x="4732338" y="3929063"/>
          <p14:tracePt t="114642" x="4724400" y="3929063"/>
          <p14:tracePt t="115087" x="4732338" y="3929063"/>
          <p14:tracePt t="116420" x="4741863" y="3929063"/>
          <p14:tracePt t="116496" x="4751388" y="3929063"/>
          <p14:tracePt t="116509" x="4759325" y="3929063"/>
          <p14:tracePt t="116547" x="4768850" y="3929063"/>
          <p14:tracePt t="116572" x="4776788" y="3929063"/>
          <p14:tracePt t="116585" x="4786313" y="3929063"/>
          <p14:tracePt t="116598" x="4795838" y="3929063"/>
          <p14:tracePt t="116610" x="4803775" y="3929063"/>
          <p14:tracePt t="116636" x="4813300" y="3929063"/>
          <p14:tracePt t="116648" x="4822825" y="3929063"/>
          <p14:tracePt t="116661" x="4830763" y="3929063"/>
          <p14:tracePt t="116674" x="4840288" y="3929063"/>
          <p14:tracePt t="116688" x="4848225" y="3929063"/>
          <p14:tracePt t="116704" x="4857750" y="3929063"/>
          <p14:tracePt t="116721" x="4867275" y="3929063"/>
          <p14:tracePt t="116749" x="4875213" y="3929063"/>
          <p14:tracePt t="116813" x="4884738" y="3929063"/>
          <p14:tracePt t="116915" x="4894263" y="3929063"/>
          <p14:tracePt t="117334" x="4902200" y="3929063"/>
          <p14:tracePt t="117346" x="4929188" y="3929063"/>
          <p14:tracePt t="117359" x="4956175" y="3929063"/>
          <p14:tracePt t="117372" x="5000625" y="3929063"/>
          <p14:tracePt t="117386" x="5072063" y="3929063"/>
          <p14:tracePt t="117403" x="5143500" y="3929063"/>
          <p14:tracePt t="117419" x="5214938" y="3929063"/>
          <p14:tracePt t="117436" x="5295900" y="3929063"/>
          <p14:tracePt t="117453" x="5313363" y="3929063"/>
          <p14:tracePt t="117470" x="5330825" y="3929063"/>
          <p14:tracePt t="117486" x="5357813" y="3929063"/>
          <p14:tracePt t="117503" x="5375275" y="3929063"/>
          <p14:tracePt t="117519" x="5384800" y="3929063"/>
          <p14:tracePt t="117536" x="5402263" y="3929063"/>
          <p14:tracePt t="117553" x="5411788" y="3929063"/>
          <p14:tracePt t="117569" x="5419725" y="3929063"/>
          <p14:tracePt t="117586" x="5429250" y="3929063"/>
          <p14:tracePt t="117588" x="5438775" y="3929063"/>
          <p14:tracePt t="117613" x="5456238" y="3929063"/>
          <p14:tracePt t="117638" x="5465763" y="3929063"/>
          <p14:tracePt t="117676" x="5473700" y="3929063"/>
          <p14:tracePt t="117752" x="5483225" y="3929063"/>
          <p14:tracePt t="117790" x="5491163" y="3929063"/>
          <p14:tracePt t="117816" x="5500688" y="3929063"/>
          <p14:tracePt t="117879" x="5510213" y="3929063"/>
          <p14:tracePt t="117904" x="5518150" y="3929063"/>
          <p14:tracePt t="118757" x="5518150" y="3919538"/>
          <p14:tracePt t="118845" x="5518150" y="3911600"/>
          <p14:tracePt t="119138" x="5527675" y="3911600"/>
          <p14:tracePt t="119150" x="5554663" y="3911600"/>
          <p14:tracePt t="119163" x="5643563" y="3911600"/>
          <p14:tracePt t="119176" x="5884863" y="3884613"/>
          <p14:tracePt t="119188" x="6340475" y="3875088"/>
          <p14:tracePt t="119201" x="6884988" y="3830638"/>
          <p14:tracePt t="119216" x="7296150" y="3803650"/>
          <p14:tracePt t="119233" x="7670800" y="3786188"/>
          <p14:tracePt t="119250" x="7991475" y="3768725"/>
          <p14:tracePt t="119266" x="8609013" y="3705225"/>
          <p14:tracePt t="119283" x="8848725" y="3679825"/>
          <p14:tracePt t="119299" x="9001125" y="3679825"/>
          <p14:tracePt t="119316" x="9205913" y="3643313"/>
          <p14:tracePt t="119544" x="9215438" y="3643313"/>
          <p14:tracePt t="119557" x="9242425" y="3643313"/>
          <p14:tracePt t="119569" x="9277350" y="3643313"/>
          <p14:tracePt t="119582" x="9358313" y="3643313"/>
          <p14:tracePt t="119599" x="9456738" y="3643313"/>
          <p14:tracePt t="119615" x="9590088" y="3643313"/>
          <p14:tracePt t="119632" x="9759950" y="3643313"/>
          <p14:tracePt t="119649" x="9831388" y="3643313"/>
          <p14:tracePt t="119665" x="9902825" y="3643313"/>
          <p14:tracePt t="119682" x="9974263" y="3652838"/>
          <p14:tracePt t="119698" x="10037763" y="3660775"/>
          <p14:tracePt t="119715" x="10055225" y="3660775"/>
          <p14:tracePt t="119732" x="10063163" y="3670300"/>
          <p14:tracePt t="119748" x="10072688" y="3670300"/>
          <p14:tracePt t="119772" x="10082213" y="3670300"/>
          <p14:tracePt t="120178" x="10082213" y="3679825"/>
          <p14:tracePt t="120255" x="10072688" y="3679825"/>
          <p14:tracePt t="120267" x="10063163" y="3679825"/>
          <p14:tracePt t="120280" x="10045700" y="3687763"/>
          <p14:tracePt t="120293" x="10028238" y="3697288"/>
          <p14:tracePt t="120306" x="10010775" y="3697288"/>
          <p14:tracePt t="120318" x="9991725" y="3697288"/>
          <p14:tracePt t="120331" x="9974263" y="3705225"/>
          <p14:tracePt t="120347" x="9956800" y="3714750"/>
          <p14:tracePt t="120364" x="9947275" y="3714750"/>
          <p14:tracePt t="120380" x="9939338" y="3714750"/>
          <p14:tracePt t="120397" x="9920288" y="3724275"/>
          <p14:tracePt t="120458" x="9912350" y="3724275"/>
          <p14:tracePt t="120470" x="9902825" y="3724275"/>
          <p14:tracePt t="120483" x="9894888" y="3732213"/>
          <p14:tracePt t="120497" x="9885363" y="3732213"/>
          <p14:tracePt t="120514" x="9858375" y="3732213"/>
          <p14:tracePt t="120530" x="9813925" y="3751263"/>
          <p14:tracePt t="120547" x="9680575" y="3776663"/>
          <p14:tracePt t="120563" x="9599613" y="3795713"/>
          <p14:tracePt t="120580" x="9555163" y="3803650"/>
          <p14:tracePt t="120597" x="9466263" y="3813175"/>
          <p14:tracePt t="120613" x="9420225" y="3822700"/>
          <p14:tracePt t="120630" x="9402763" y="3822700"/>
          <p14:tracePt t="120647" x="9385300" y="3822700"/>
          <p14:tracePt t="120663" x="9358313" y="3822700"/>
          <p14:tracePt t="120680" x="9348788" y="3822700"/>
          <p14:tracePt t="120697" x="9331325" y="3822700"/>
          <p14:tracePt t="120713" x="9323388" y="3822700"/>
          <p14:tracePt t="120730" x="9304338" y="3822700"/>
          <p14:tracePt t="120747" x="9286875" y="3822700"/>
          <p14:tracePt t="120763" x="9251950" y="3822700"/>
          <p14:tracePt t="120780" x="9215438" y="3822700"/>
          <p14:tracePt t="120796" x="9170988" y="3822700"/>
          <p14:tracePt t="120813" x="9072563" y="3822700"/>
          <p14:tracePt t="120830" x="9001125" y="3822700"/>
          <p14:tracePt t="120846" x="8939213" y="3822700"/>
          <p14:tracePt t="120863" x="8813800" y="3786188"/>
          <p14:tracePt t="120880" x="8759825" y="3768725"/>
          <p14:tracePt t="120896" x="8705850" y="3741738"/>
          <p14:tracePt t="120913" x="8670925" y="3714750"/>
          <p14:tracePt t="120930" x="8643938" y="3697288"/>
          <p14:tracePt t="121334" x="8634413" y="3697288"/>
          <p14:tracePt t="121346" x="8616950" y="3697288"/>
          <p14:tracePt t="121359" x="8599488" y="3697288"/>
          <p14:tracePt t="121371" x="8572500" y="3697288"/>
          <p14:tracePt t="121384" x="8528050" y="3697288"/>
          <p14:tracePt t="121397" x="8439150" y="3697288"/>
          <p14:tracePt t="121412" x="8340725" y="3697288"/>
          <p14:tracePt t="121429" x="8232775" y="3697288"/>
          <p14:tracePt t="121445" x="8143875" y="3705225"/>
          <p14:tracePt t="121462" x="8027988" y="3741738"/>
          <p14:tracePt t="121479" x="7983538" y="3759200"/>
          <p14:tracePt t="121495" x="7947025" y="3768725"/>
          <p14:tracePt t="121512" x="7894638" y="3786188"/>
          <p14:tracePt t="121528" x="7867650" y="3786188"/>
          <p14:tracePt t="121545" x="7848600" y="3786188"/>
          <p14:tracePt t="121562" x="7813675" y="3803650"/>
          <p14:tracePt t="121578" x="7796213" y="3803650"/>
          <p14:tracePt t="121600" x="7777163" y="3803650"/>
          <p14:tracePt t="121625" x="7769225" y="3803650"/>
          <p14:tracePt t="121663" x="7759700" y="3803650"/>
          <p14:tracePt t="121701" x="7751763" y="3803650"/>
          <p14:tracePt t="122400" x="7759700" y="3803650"/>
          <p14:tracePt t="122413" x="7769225" y="3803650"/>
          <p14:tracePt t="122425" x="7796213" y="3803650"/>
          <p14:tracePt t="122439" x="7840663" y="3803650"/>
          <p14:tracePt t="122451" x="7947025" y="3803650"/>
          <p14:tracePt t="122464" x="8153400" y="3803650"/>
          <p14:tracePt t="122478" x="8456613" y="3822700"/>
          <p14:tracePt t="122493" x="8804275" y="3822700"/>
          <p14:tracePt t="122510" x="9055100" y="3822700"/>
          <p14:tracePt t="122526" x="9304338" y="3822700"/>
          <p14:tracePt t="122543" x="9572625" y="3840163"/>
          <p14:tracePt t="122560" x="9671050" y="3857625"/>
          <p14:tracePt t="122576" x="9752013" y="3867150"/>
          <p14:tracePt t="122593" x="9796463" y="3875088"/>
          <p14:tracePt t="122610" x="9804400" y="3875088"/>
          <p14:tracePt t="122946" x="9813925" y="3884613"/>
          <p14:tracePt t="122959" x="9823450" y="3894138"/>
          <p14:tracePt t="122972" x="9831388" y="3902075"/>
          <p14:tracePt t="122985" x="9831388" y="3911600"/>
          <p14:tracePt t="122997" x="9840913" y="3919538"/>
          <p14:tracePt t="123010" x="9848850" y="3929063"/>
          <p14:tracePt t="123025" x="9848850" y="3938588"/>
          <p14:tracePt t="123042" x="9848850" y="3946525"/>
          <p14:tracePt t="123061" x="9848850" y="3956050"/>
          <p14:tracePt t="123086" x="9848850" y="3965575"/>
          <p14:tracePt t="123111" x="9823450" y="3983038"/>
          <p14:tracePt t="123124" x="9752013" y="3983038"/>
          <p14:tracePt t="123137" x="9626600" y="4010025"/>
          <p14:tracePt t="123149" x="9466263" y="4037013"/>
          <p14:tracePt t="123162" x="9331325" y="4044950"/>
          <p14:tracePt t="123175" x="9197975" y="4062413"/>
          <p14:tracePt t="123192" x="9099550" y="4071938"/>
          <p14:tracePt t="123208" x="9001125" y="4071938"/>
          <p14:tracePt t="123225" x="8867775" y="4071938"/>
          <p14:tracePt t="123242" x="8813800" y="4071938"/>
          <p14:tracePt t="123258" x="8742363" y="4071938"/>
          <p14:tracePt t="123275" x="8697913" y="4071938"/>
          <p14:tracePt t="123292" x="8616950" y="4081463"/>
          <p14:tracePt t="123308" x="8582025" y="4081463"/>
          <p14:tracePt t="123325" x="8562975" y="4081463"/>
          <p14:tracePt t="123341" x="8528050" y="4081463"/>
          <p14:tracePt t="123358" x="8518525" y="4081463"/>
          <p14:tracePt t="123375" x="8501063" y="4081463"/>
          <p14:tracePt t="123391" x="8491538" y="4081463"/>
          <p14:tracePt t="123416" x="8483600" y="4081463"/>
          <p14:tracePt t="123441" x="8474075" y="4081463"/>
          <p14:tracePt t="123454" x="8466138" y="4081463"/>
          <p14:tracePt t="123492" x="8456613" y="4081463"/>
          <p14:tracePt t="123530" x="8447088" y="4081463"/>
          <p14:tracePt t="123555" x="8439150" y="4081463"/>
          <p14:tracePt t="123606" x="8429625" y="4081463"/>
          <p14:tracePt t="123644" x="8420100" y="4081463"/>
          <p14:tracePt t="123682" x="8412163" y="4081463"/>
          <p14:tracePt t="123695" x="8402638" y="4081463"/>
          <p14:tracePt t="123720" x="8394700" y="4081463"/>
          <p14:tracePt t="123746" x="8385175" y="4081463"/>
          <p14:tracePt t="123759" x="8375650" y="4081463"/>
          <p14:tracePt t="123771" x="8367713" y="4081463"/>
          <p14:tracePt t="123796" x="8358188" y="4081463"/>
          <p14:tracePt t="123809" x="8348663" y="4081463"/>
          <p14:tracePt t="123822" x="8340725" y="4081463"/>
          <p14:tracePt t="123834" x="8331200" y="4089400"/>
          <p14:tracePt t="123847" x="8323263" y="4089400"/>
          <p14:tracePt t="123860" x="8313738" y="4089400"/>
          <p14:tracePt t="123936" x="8304213" y="4089400"/>
          <p14:tracePt t="125410" x="8296275" y="4089400"/>
          <p14:tracePt t="125423" x="8286750" y="4089400"/>
          <p14:tracePt t="125435" x="8269288" y="4089400"/>
          <p14:tracePt t="125448" x="8251825" y="4089400"/>
          <p14:tracePt t="125460" x="8205788" y="4089400"/>
          <p14:tracePt t="125473" x="8153400" y="4089400"/>
          <p14:tracePt t="125487" x="8062913" y="4089400"/>
          <p14:tracePt t="125504" x="7991475" y="4098925"/>
          <p14:tracePt t="125521" x="7902575" y="4108450"/>
          <p14:tracePt t="125538" x="7751763" y="4143375"/>
          <p14:tracePt t="125554" x="7688263" y="4152900"/>
          <p14:tracePt t="125571" x="7626350" y="4170363"/>
          <p14:tracePt t="125587" x="7537450" y="4197350"/>
          <p14:tracePt t="125604" x="7483475" y="4205288"/>
          <p14:tracePt t="125621" x="7456488" y="4214813"/>
          <p14:tracePt t="125637" x="7419975" y="4224338"/>
          <p14:tracePt t="125654" x="7358063" y="4224338"/>
          <p14:tracePt t="125670" x="7340600" y="4232275"/>
          <p14:tracePt t="125687" x="7313613" y="4232275"/>
          <p14:tracePt t="125704" x="7269163" y="4241800"/>
          <p14:tracePt t="125720" x="7251700" y="4251325"/>
          <p14:tracePt t="125737" x="7242175" y="4251325"/>
          <p14:tracePt t="125754" x="7215188" y="4251325"/>
          <p14:tracePt t="125770" x="7205663" y="4251325"/>
          <p14:tracePt t="125787" x="7197725" y="4259263"/>
          <p14:tracePt t="125803" x="7170738" y="4268788"/>
          <p14:tracePt t="125820" x="7153275" y="4268788"/>
          <p14:tracePt t="125841" x="7143750" y="4276725"/>
          <p14:tracePt t="125854" x="7134225" y="4276725"/>
          <p14:tracePt t="125870" x="7126288" y="4276725"/>
          <p14:tracePt t="125892" x="7116763" y="4276725"/>
          <p14:tracePt t="125917" x="7108825" y="4276725"/>
          <p14:tracePt t="125942" x="7099300" y="4276725"/>
          <p14:tracePt t="125955" x="7089775" y="4276725"/>
          <p14:tracePt t="125981" x="7081838" y="4276725"/>
          <p14:tracePt t="126006" x="7072313" y="4276725"/>
          <p14:tracePt t="126018" x="7062788" y="4276725"/>
          <p14:tracePt t="126044" x="7054850" y="4276725"/>
          <p14:tracePt t="126057" x="7045325" y="4276725"/>
          <p14:tracePt t="126070" x="7037388" y="4276725"/>
          <p14:tracePt t="126082" x="7027863" y="4276725"/>
          <p14:tracePt t="126095" x="7018338" y="4276725"/>
          <p14:tracePt t="126108" x="7010400" y="4276725"/>
          <p14:tracePt t="126120" x="7000875" y="4276725"/>
          <p14:tracePt t="126136" x="6991350" y="4276725"/>
          <p14:tracePt t="126153" x="6983413" y="4276725"/>
          <p14:tracePt t="126169" x="6983413" y="4268788"/>
          <p14:tracePt t="126186" x="6973888" y="4259263"/>
          <p14:tracePt t="126203" x="6965950" y="4251325"/>
          <p14:tracePt t="126222" x="6965950" y="4241800"/>
          <p14:tracePt t="126236" x="6965950" y="4232275"/>
          <p14:tracePt t="126252" x="6956425" y="4232275"/>
          <p14:tracePt t="126269" x="6956425" y="4224338"/>
          <p14:tracePt t="126298" x="6956425" y="4214813"/>
          <p14:tracePt t="126539" x="6965950" y="4214813"/>
          <p14:tracePt t="126552" x="6973888" y="4214813"/>
          <p14:tracePt t="126565" x="7000875" y="4214813"/>
          <p14:tracePt t="126577" x="7027863" y="4214813"/>
          <p14:tracePt t="126590" x="7062788" y="4214813"/>
          <p14:tracePt t="126603" x="7126288" y="4214813"/>
          <p14:tracePt t="126619" x="7180263" y="4214813"/>
          <p14:tracePt t="126635" x="7232650" y="4214813"/>
          <p14:tracePt t="126652" x="7296150" y="4214813"/>
          <p14:tracePt t="126668" x="7429500" y="4214813"/>
          <p14:tracePt t="126685" x="7491413" y="4214813"/>
          <p14:tracePt t="126702" x="7537450" y="4214813"/>
          <p14:tracePt t="126718" x="7608888" y="4214813"/>
          <p14:tracePt t="126735" x="7626350" y="4214813"/>
          <p14:tracePt t="126752" x="7643813" y="4214813"/>
          <p14:tracePt t="126768" x="7661275" y="4214813"/>
          <p14:tracePt t="126793" x="7670800" y="4214813"/>
          <p14:tracePt t="126831" x="7680325" y="4214813"/>
          <p14:tracePt t="126869" x="7688263" y="4214813"/>
          <p14:tracePt t="126907" x="7697788" y="4214813"/>
          <p14:tracePt t="126958" x="7705725" y="4214813"/>
          <p14:tracePt t="126983" x="7715250" y="4214813"/>
          <p14:tracePt t="127008" x="7724775" y="4214813"/>
          <p14:tracePt t="128431" x="7715250" y="4214813"/>
          <p14:tracePt t="128444" x="7705725" y="4214813"/>
          <p14:tracePt t="128457" x="7680325" y="4214813"/>
          <p14:tracePt t="128470" x="7626350" y="4214813"/>
          <p14:tracePt t="128482" x="7500938" y="4214813"/>
          <p14:tracePt t="128498" x="7375525" y="4232275"/>
          <p14:tracePt t="128515" x="7242175" y="4251325"/>
          <p14:tracePt t="128532" x="7143750" y="4276725"/>
          <p14:tracePt t="128548" x="6894513" y="4313238"/>
          <p14:tracePt t="128565" x="6697663" y="4367213"/>
          <p14:tracePt t="128581" x="6500813" y="4402138"/>
          <p14:tracePt t="128598" x="6276975" y="4446588"/>
          <p14:tracePt t="128615" x="6215063" y="4456113"/>
          <p14:tracePt t="128631" x="6161088" y="4483100"/>
          <p14:tracePt t="128648" x="6072188" y="4500563"/>
          <p14:tracePt t="128665" x="6037263" y="4510088"/>
          <p14:tracePt t="128681" x="5973763" y="4518025"/>
          <p14:tracePt t="128698" x="5867400" y="4527550"/>
          <p14:tracePt t="128714" x="5848350" y="4537075"/>
          <p14:tracePt t="128731" x="5822950" y="4537075"/>
          <p14:tracePt t="128748" x="5776913" y="4537075"/>
          <p14:tracePt t="128764" x="5759450" y="4537075"/>
          <p14:tracePt t="128781" x="5741988" y="4537075"/>
          <p14:tracePt t="128798" x="5732463" y="4537075"/>
          <p14:tracePt t="128814" x="5697538" y="4537075"/>
          <p14:tracePt t="128831" x="5680075" y="4537075"/>
          <p14:tracePt t="128848" x="5670550" y="4537075"/>
          <p14:tracePt t="128864" x="5643563" y="4537075"/>
          <p14:tracePt t="128881" x="5616575" y="4537075"/>
          <p14:tracePt t="128897" x="5599113" y="4537075"/>
          <p14:tracePt t="128914" x="5581650" y="4537075"/>
          <p14:tracePt t="128931" x="5554663" y="4537075"/>
          <p14:tracePt t="128947" x="5545138" y="4537075"/>
          <p14:tracePt t="128964" x="5527675" y="4537075"/>
          <p14:tracePt t="128989" x="5518150" y="4537075"/>
          <p14:tracePt t="129002" x="5510213" y="4537075"/>
          <p14:tracePt t="129040" x="5500688" y="4537075"/>
          <p14:tracePt t="129103" x="5491163" y="4537075"/>
          <p14:tracePt t="129574" x="5491163" y="4527550"/>
          <p14:tracePt t="130158" x="5500688" y="4527550"/>
          <p14:tracePt t="130247" x="5500688" y="4518025"/>
          <p14:tracePt t="130285" x="5500688" y="4500563"/>
          <p14:tracePt t="130298" x="5500688" y="4491038"/>
          <p14:tracePt t="130310" x="5500688" y="4456113"/>
          <p14:tracePt t="130323" x="5483225" y="4419600"/>
          <p14:tracePt t="130336" x="5446713" y="4357688"/>
          <p14:tracePt t="130349" x="5402263" y="4303713"/>
          <p14:tracePt t="130362" x="5367338" y="4241800"/>
          <p14:tracePt t="130378" x="5348288" y="4197350"/>
          <p14:tracePt t="130394" x="5322888" y="4152900"/>
          <p14:tracePt t="130411" x="5303838" y="4116388"/>
          <p14:tracePt t="130428" x="5276850" y="4062413"/>
          <p14:tracePt t="130444" x="5268913" y="4054475"/>
          <p14:tracePt t="130461" x="5259388" y="4037013"/>
          <p14:tracePt t="130743" x="5251450" y="4037013"/>
          <p14:tracePt t="130819" x="5251450" y="4027488"/>
          <p14:tracePt t="130895" x="5259388" y="4027488"/>
          <p14:tracePt t="130907" x="5322888" y="4027488"/>
          <p14:tracePt t="130920" x="5429250" y="4027488"/>
          <p14:tracePt t="130933" x="5554663" y="4027488"/>
          <p14:tracePt t="130946" x="5670550" y="4027488"/>
          <p14:tracePt t="130960" x="5768975" y="4027488"/>
          <p14:tracePt t="130977" x="5857875" y="4027488"/>
          <p14:tracePt t="130994" x="5902325" y="4037013"/>
          <p14:tracePt t="131010" x="5983288" y="4044950"/>
          <p14:tracePt t="131027" x="6000750" y="4054475"/>
          <p14:tracePt t="131043" x="6027738" y="4054475"/>
          <p14:tracePt t="131060" x="6072188" y="4062413"/>
          <p14:tracePt t="131077" x="6099175" y="4062413"/>
          <p14:tracePt t="131093" x="6134100" y="4081463"/>
          <p14:tracePt t="131110" x="6251575" y="4098925"/>
          <p14:tracePt t="131127" x="6313488" y="4108450"/>
          <p14:tracePt t="131143" x="6367463" y="4116388"/>
          <p14:tracePt t="131160" x="6402388" y="4125913"/>
          <p14:tracePt t="131176" x="6483350" y="4133850"/>
          <p14:tracePt t="131193" x="6510338" y="4143375"/>
          <p14:tracePt t="131210" x="6545263" y="4143375"/>
          <p14:tracePt t="131226" x="6589713" y="4143375"/>
          <p14:tracePt t="131243" x="6608763" y="4143375"/>
          <p14:tracePt t="131260" x="6616700" y="4143375"/>
          <p14:tracePt t="131276" x="6616700" y="4152900"/>
          <p14:tracePt t="131301" x="6626225" y="4152900"/>
          <p14:tracePt t="131313" x="6626225" y="4160838"/>
          <p14:tracePt t="131339" x="6634163" y="4160838"/>
          <p14:tracePt t="131351" x="6643688" y="4160838"/>
          <p14:tracePt t="131377" x="6653213" y="4170363"/>
          <p14:tracePt t="131402" x="6670675" y="4170363"/>
          <p14:tracePt t="131415" x="6670675" y="4179888"/>
          <p14:tracePt t="131427" x="6680200" y="4179888"/>
          <p14:tracePt t="131453" x="6688138" y="4187825"/>
          <p14:tracePt t="131465" x="6688138" y="4197350"/>
          <p14:tracePt t="131478" x="6697663" y="4197350"/>
          <p14:tracePt t="131503" x="6705600" y="4197350"/>
          <p14:tracePt t="131516" x="6705600" y="4205288"/>
          <p14:tracePt t="131567" x="6715125" y="4205288"/>
          <p14:tracePt t="131732" x="6715125" y="4214813"/>
          <p14:tracePt t="131745" x="6724650" y="4224338"/>
          <p14:tracePt t="131757" x="6732588" y="4224338"/>
          <p14:tracePt t="131770" x="6751638" y="4241800"/>
          <p14:tracePt t="131783" x="6769100" y="4259263"/>
          <p14:tracePt t="131795" x="6813550" y="4295775"/>
          <p14:tracePt t="131809" x="6848475" y="4330700"/>
          <p14:tracePt t="131825" x="6875463" y="4357688"/>
          <p14:tracePt t="131842" x="6894513" y="4384675"/>
          <p14:tracePt t="131859" x="6902450" y="4402138"/>
          <p14:tracePt t="131859" x="6911975" y="4411663"/>
          <p14:tracePt t="131885" x="6919913" y="4411663"/>
          <p14:tracePt t="131910" x="6919913" y="4419600"/>
          <p14:tracePt t="132787" x="6919913" y="4411663"/>
          <p14:tracePt t="132799" x="6911975" y="4394200"/>
          <p14:tracePt t="132812" x="6911975" y="4384675"/>
          <p14:tracePt t="132825" x="6894513" y="4375150"/>
          <p14:tracePt t="132840" x="6875463" y="4357688"/>
          <p14:tracePt t="132857" x="6858000" y="4340225"/>
          <p14:tracePt t="132873" x="6831013" y="4322763"/>
          <p14:tracePt t="132890" x="6804025" y="4295775"/>
          <p14:tracePt t="132906" x="6796088" y="4286250"/>
          <p14:tracePt t="132924" x="6786563" y="4286250"/>
          <p14:tracePt t="132940" x="6786563" y="4276725"/>
          <p14:tracePt t="132990" x="6777038" y="4276725"/>
          <p14:tracePt t="135583" x="6777038" y="4295775"/>
          <p14:tracePt t="135596" x="6777038" y="4303713"/>
          <p14:tracePt t="135609" x="6777038" y="4322763"/>
          <p14:tracePt t="135621" x="6777038" y="4340225"/>
          <p14:tracePt t="135635" x="6777038" y="4367213"/>
          <p14:tracePt t="135651" x="6777038" y="4384675"/>
          <p14:tracePt t="135668" x="6777038" y="4394200"/>
          <p14:tracePt t="135685" x="6777038" y="4411663"/>
          <p14:tracePt t="135701" x="6777038" y="4419600"/>
          <p14:tracePt t="135718" x="6777038" y="4429125"/>
          <p14:tracePt t="135736" x="6777038" y="4438650"/>
          <p14:tracePt t="135751" x="6777038" y="4446588"/>
          <p14:tracePt t="135774" x="6786563" y="4456113"/>
          <p14:tracePt t="135787" x="6796088" y="4456113"/>
          <p14:tracePt t="135812" x="6796088" y="4465638"/>
          <p14:tracePt t="135837" x="6796088" y="4473575"/>
          <p14:tracePt t="135850" x="6804025" y="4483100"/>
          <p14:tracePt t="135875" x="6813550" y="4491038"/>
          <p14:tracePt t="135901" x="6823075" y="4500563"/>
          <p14:tracePt t="135913" x="6823075" y="4510088"/>
          <p14:tracePt t="135926" x="6831013" y="4510088"/>
          <p14:tracePt t="135939" x="6831013" y="4518025"/>
          <p14:tracePt t="135977" x="6840538" y="4527550"/>
          <p14:tracePt t="138683" x="6858000" y="4527550"/>
          <p14:tracePt t="138695" x="6902450" y="4527550"/>
          <p14:tracePt t="138708" x="7000875" y="4518025"/>
          <p14:tracePt t="138721" x="7134225" y="4500563"/>
          <p14:tracePt t="138733" x="7340600" y="4491038"/>
          <p14:tracePt t="138746" x="7500938" y="4473575"/>
          <p14:tracePt t="138762" x="7608888" y="4465638"/>
          <p14:tracePt t="138779" x="7697788" y="4465638"/>
          <p14:tracePt t="138795" x="7742238" y="4465638"/>
          <p14:tracePt t="138812" x="7813675" y="4465638"/>
          <p14:tracePt t="138828" x="7840663" y="4465638"/>
          <p14:tracePt t="138845" x="7858125" y="4465638"/>
          <p14:tracePt t="138862" x="7875588" y="4465638"/>
          <p14:tracePt t="138879" x="7885113" y="4465638"/>
          <p14:tracePt t="138895" x="7894638" y="4465638"/>
          <p14:tracePt t="138923" x="7902575" y="4465638"/>
          <p14:tracePt t="138999" x="7912100" y="4465638"/>
          <p14:tracePt t="140867" x="7902575" y="4465638"/>
          <p14:tracePt t="140880" x="7894638" y="4465638"/>
          <p14:tracePt t="140893" x="7867650" y="4465638"/>
          <p14:tracePt t="140905" x="7831138" y="4465638"/>
          <p14:tracePt t="140918" x="7769225" y="4465638"/>
          <p14:tracePt t="140931" x="7705725" y="4465638"/>
          <p14:tracePt t="140943" x="7634288" y="4465638"/>
          <p14:tracePt t="140958" x="7554913" y="4456113"/>
          <p14:tracePt t="140974" x="7510463" y="4446588"/>
          <p14:tracePt t="140991" x="7446963" y="4446588"/>
          <p14:tracePt t="141008" x="7296150" y="4438650"/>
          <p14:tracePt t="141024" x="7205663" y="4438650"/>
          <p14:tracePt t="141041" x="7126288" y="4429125"/>
          <p14:tracePt t="141058" x="6867525" y="4411663"/>
          <p14:tracePt t="141074" x="6653213" y="4384675"/>
          <p14:tracePt t="141091" x="6491288" y="4357688"/>
          <p14:tracePt t="141108" x="6313488" y="4348163"/>
          <p14:tracePt t="141108" x="6180138" y="4340225"/>
          <p14:tracePt t="141124" x="6089650" y="4330700"/>
          <p14:tracePt t="141141" x="6000750" y="4330700"/>
          <p14:tracePt t="141157" x="5956300" y="4322763"/>
          <p14:tracePt t="141174" x="5830888" y="4322763"/>
          <p14:tracePt t="141191" x="5751513" y="4313238"/>
          <p14:tracePt t="141207" x="5680075" y="4303713"/>
          <p14:tracePt t="141224" x="5500688" y="4303713"/>
          <p14:tracePt t="141240" x="5419725" y="4303713"/>
          <p14:tracePt t="141257" x="5375275" y="4303713"/>
          <p14:tracePt t="141274" x="5322888" y="4303713"/>
          <p14:tracePt t="141290" x="5303838" y="4303713"/>
          <p14:tracePt t="141307" x="5295900" y="4303713"/>
          <p14:tracePt t="141324" x="5286375" y="4303713"/>
          <p14:tracePt t="141603" x="5295900" y="4303713"/>
          <p14:tracePt t="141705" x="5303838" y="4303713"/>
          <p14:tracePt t="141718" x="5322888" y="4303713"/>
          <p14:tracePt t="141731" x="5348288" y="4303713"/>
          <p14:tracePt t="141743" x="5402263" y="4295775"/>
          <p14:tracePt t="141757" x="5510213" y="4286250"/>
          <p14:tracePt t="141773" x="5643563" y="4268788"/>
          <p14:tracePt t="141789" x="5768975" y="4259263"/>
          <p14:tracePt t="141806" x="5938838" y="4251325"/>
          <p14:tracePt t="141823" x="5991225" y="4251325"/>
          <p14:tracePt t="141840" x="6037263" y="4251325"/>
          <p14:tracePt t="141856" x="6081713" y="4251325"/>
          <p14:tracePt t="141857" x="6108700" y="4251325"/>
          <p14:tracePt t="141872" x="6116638" y="4251325"/>
          <p14:tracePt t="141889" x="6134100" y="4251325"/>
          <p14:tracePt t="141906" x="6143625" y="4251325"/>
          <p14:tracePt t="142010" x="6126163" y="4251325"/>
          <p14:tracePt t="142023" x="6099175" y="4251325"/>
          <p14:tracePt t="142035" x="6045200" y="4251325"/>
          <p14:tracePt t="142048" x="5965825" y="4251325"/>
          <p14:tracePt t="142061" x="5857875" y="4251325"/>
          <p14:tracePt t="142074" x="5751513" y="4251325"/>
          <p14:tracePt t="142089" x="5653088" y="4251325"/>
          <p14:tracePt t="142105" x="5599113" y="4251325"/>
          <p14:tracePt t="142122" x="5562600" y="4251325"/>
          <p14:tracePt t="142139" x="5500688" y="4251325"/>
          <p14:tracePt t="142155" x="5483225" y="4251325"/>
          <p14:tracePt t="142172" x="5456238" y="4251325"/>
          <p14:tracePt t="142189" x="5429250" y="4251325"/>
          <p14:tracePt t="142213" x="5419725" y="4251325"/>
          <p14:tracePt t="142225" x="5411788" y="4251325"/>
          <p14:tracePt t="142734" x="5411788" y="4241800"/>
          <p14:tracePt t="144105" x="5419725" y="4241800"/>
          <p14:tracePt t="144118" x="5438775" y="4241800"/>
          <p14:tracePt t="144131" x="5473700" y="4241800"/>
          <p14:tracePt t="144144" x="5527675" y="4241800"/>
          <p14:tracePt t="144156" x="5608638" y="4268788"/>
          <p14:tracePt t="144169" x="5715000" y="4286250"/>
          <p14:tracePt t="144185" x="5840413" y="4313238"/>
          <p14:tracePt t="144201" x="5911850" y="4322763"/>
          <p14:tracePt t="144218" x="6010275" y="4340225"/>
          <p14:tracePt t="144235" x="6180138" y="4348163"/>
          <p14:tracePt t="144251" x="6259513" y="4357688"/>
          <p14:tracePt t="144268" x="6303963" y="4367213"/>
          <p14:tracePt t="144285" x="6384925" y="4375150"/>
          <p14:tracePt t="144301" x="6411913" y="4375150"/>
          <p14:tracePt t="144318" x="6429375" y="4375150"/>
          <p14:tracePt t="144335" x="6473825" y="4375150"/>
          <p14:tracePt t="144351" x="6491288" y="4375150"/>
          <p14:tracePt t="144368" x="6510338" y="4375150"/>
          <p14:tracePt t="144385" x="6554788" y="4375150"/>
          <p14:tracePt t="144401" x="6572250" y="4375150"/>
          <p14:tracePt t="144418" x="6589713" y="4367213"/>
          <p14:tracePt t="144434" x="6616700" y="4367213"/>
          <p14:tracePt t="144436" x="6634163" y="4348163"/>
          <p14:tracePt t="144451" x="6653213" y="4340225"/>
          <p14:tracePt t="144468" x="6661150" y="4322763"/>
          <p14:tracePt t="144484" x="6688138" y="4303713"/>
          <p14:tracePt t="144501" x="6751638" y="4232275"/>
          <p14:tracePt t="144518" x="6786563" y="4214813"/>
          <p14:tracePt t="144534" x="6813550" y="4187825"/>
          <p14:tracePt t="144551" x="6831013" y="4160838"/>
          <p14:tracePt t="144567" x="6840538" y="4152900"/>
          <p14:tracePt t="144584" x="6848475" y="4143375"/>
          <p14:tracePt t="144601" x="6848475" y="4133850"/>
          <p14:tracePt t="144617" x="6848475" y="4125913"/>
          <p14:tracePt t="144638" x="6848475" y="4116388"/>
          <p14:tracePt t="144676" x="6840538" y="4116388"/>
          <p14:tracePt t="144689" x="6813550" y="4098925"/>
          <p14:tracePt t="144702" x="6786563" y="4089400"/>
          <p14:tracePt t="144714" x="6751638" y="4081463"/>
          <p14:tracePt t="144727" x="6697663" y="4062413"/>
          <p14:tracePt t="144740" x="6634163" y="4044950"/>
          <p14:tracePt t="144752" x="6572250" y="4037013"/>
          <p14:tracePt t="144767" x="6491288" y="4027488"/>
          <p14:tracePt t="144784" x="6446838" y="4017963"/>
          <p14:tracePt t="144800" x="6402388" y="4017963"/>
          <p14:tracePt t="144817" x="6330950" y="4017963"/>
          <p14:tracePt t="144834" x="6313488" y="4017963"/>
          <p14:tracePt t="144850" x="6286500" y="4017963"/>
          <p14:tracePt t="144867" x="6232525" y="4017963"/>
          <p14:tracePt t="144883" x="6205538" y="4037013"/>
          <p14:tracePt t="144900" x="6180138" y="4054475"/>
          <p14:tracePt t="144917" x="6134100" y="4062413"/>
          <p14:tracePt t="144933" x="6126163" y="4071938"/>
          <p14:tracePt t="144950" x="6116638" y="4081463"/>
          <p14:tracePt t="144967" x="6108700" y="4098925"/>
          <p14:tracePt t="144983" x="6081713" y="4143375"/>
          <p14:tracePt t="145000" x="6081713" y="4160838"/>
          <p14:tracePt t="145016" x="6081713" y="4179888"/>
          <p14:tracePt t="145033" x="6081713" y="4224338"/>
          <p14:tracePt t="145050" x="6081713" y="4241800"/>
          <p14:tracePt t="145066" x="6081713" y="4268788"/>
          <p14:tracePt t="145083" x="6134100" y="4295775"/>
          <p14:tracePt t="145100" x="6180138" y="4322763"/>
          <p14:tracePt t="145116" x="6224588" y="4330700"/>
          <p14:tracePt t="145133" x="6348413" y="4348163"/>
          <p14:tracePt t="145150" x="6438900" y="4348163"/>
          <p14:tracePt t="145166" x="6537325" y="4348163"/>
          <p14:tracePt t="145183" x="6715125" y="4348163"/>
          <p14:tracePt t="145200" x="6796088" y="4322763"/>
          <p14:tracePt t="145216" x="6875463" y="4295775"/>
          <p14:tracePt t="145233" x="6938963" y="4276725"/>
          <p14:tracePt t="145249" x="7045325" y="4205288"/>
          <p14:tracePt t="145266" x="7089775" y="4187825"/>
          <p14:tracePt t="145283" x="7108825" y="4170363"/>
          <p14:tracePt t="145299" x="7126288" y="4152900"/>
          <p14:tracePt t="145316" x="7134225" y="4143375"/>
          <p14:tracePt t="145361" x="7143750" y="4133850"/>
          <p14:tracePt t="145399" x="7143750" y="4125913"/>
          <p14:tracePt t="145425" x="7143750" y="4116388"/>
          <p14:tracePt t="145437" x="7143750" y="4108450"/>
          <p14:tracePt t="145463" x="7134225" y="4098925"/>
          <p14:tracePt t="145475" x="7108825" y="4089400"/>
          <p14:tracePt t="145488" x="7062788" y="4081463"/>
          <p14:tracePt t="145501" x="7000875" y="4062413"/>
          <p14:tracePt t="145516" x="6919913" y="4054475"/>
          <p14:tracePt t="145532" x="6840538" y="4044950"/>
          <p14:tracePt t="145549" x="6769100" y="4044950"/>
          <p14:tracePt t="145566" x="6626225" y="4044950"/>
          <p14:tracePt t="145582" x="6572250" y="4044950"/>
          <p14:tracePt t="145599" x="6518275" y="4044950"/>
          <p14:tracePt t="145616" x="6456363" y="4044950"/>
          <p14:tracePt t="145632" x="6419850" y="4044950"/>
          <p14:tracePt t="145649" x="6402388" y="4054475"/>
          <p14:tracePt t="145666" x="6367463" y="4062413"/>
          <p14:tracePt t="145682" x="6357938" y="4071938"/>
          <p14:tracePt t="145699" x="6348413" y="4071938"/>
          <p14:tracePt t="145716" x="6340475" y="4071938"/>
          <p14:tracePt t="145732" x="6330950" y="4081463"/>
          <p14:tracePt t="145754" x="6330950" y="4089400"/>
          <p14:tracePt t="145792" x="6330950" y="4098925"/>
          <p14:tracePt t="145805" x="6330950" y="4116388"/>
          <p14:tracePt t="145818" x="6330950" y="4143375"/>
          <p14:tracePt t="145832" x="6330950" y="4160838"/>
          <p14:tracePt t="145848" x="6330950" y="4187825"/>
          <p14:tracePt t="145865" x="6330950" y="4205288"/>
          <p14:tracePt t="145882" x="6330950" y="4251325"/>
          <p14:tracePt t="145898" x="6330950" y="4259263"/>
          <p14:tracePt t="145919" x="6340475" y="4276725"/>
          <p14:tracePt t="145932" x="6367463" y="4276725"/>
          <p14:tracePt t="145948" x="6384925" y="4286250"/>
          <p14:tracePt t="145965" x="6429375" y="4286250"/>
          <p14:tracePt t="145981" x="6500813" y="4295775"/>
          <p14:tracePt t="145998" x="6688138" y="4303713"/>
          <p14:tracePt t="146015" x="6751638" y="4303713"/>
          <p14:tracePt t="146031" x="6813550" y="4303713"/>
          <p14:tracePt t="146048" x="6919913" y="4303713"/>
          <p14:tracePt t="146065" x="6973888" y="4303713"/>
          <p14:tracePt t="146081" x="7000875" y="4303713"/>
          <p14:tracePt t="146098" x="7072313" y="4295775"/>
          <p14:tracePt t="146114" x="7108825" y="4286250"/>
          <p14:tracePt t="146131" x="7116763" y="4276725"/>
          <p14:tracePt t="146148" x="7134225" y="4259263"/>
          <p14:tracePt t="146164" x="7143750" y="4251325"/>
          <p14:tracePt t="146181" x="7143750" y="4241800"/>
          <p14:tracePt t="146198" x="7153275" y="4224338"/>
          <p14:tracePt t="146214" x="7161213" y="4205288"/>
          <p14:tracePt t="146236" x="7161213" y="4197350"/>
          <p14:tracePt t="146249" x="7161213" y="4179888"/>
          <p14:tracePt t="146274" x="7161213" y="4170363"/>
          <p14:tracePt t="146287" x="7161213" y="4160838"/>
          <p14:tracePt t="146299" x="7143750" y="4152900"/>
          <p14:tracePt t="146314" x="7116763" y="4133850"/>
          <p14:tracePt t="146331" x="7054850" y="4116388"/>
          <p14:tracePt t="146347" x="6965950" y="4116388"/>
          <p14:tracePt t="146364" x="6777038" y="4116388"/>
          <p14:tracePt t="146381" x="6697663" y="4116388"/>
          <p14:tracePt t="146397" x="6626225" y="4116388"/>
          <p14:tracePt t="146414" x="6510338" y="4179888"/>
          <p14:tracePt t="146430" x="6465888" y="4214813"/>
          <p14:tracePt t="146447" x="6429375" y="4241800"/>
          <p14:tracePt t="146464" x="6375400" y="4322763"/>
          <p14:tracePt t="146481" x="6348413" y="4367213"/>
          <p14:tracePt t="146497" x="6340475" y="4394200"/>
          <p14:tracePt t="146514" x="6323013" y="4446588"/>
          <p14:tracePt t="146530" x="6313488" y="4537075"/>
          <p14:tracePt t="146547" x="6313488" y="4572000"/>
          <p14:tracePt t="146564" x="6313488" y="4598988"/>
          <p14:tracePt t="146580" x="6330950" y="4643438"/>
          <p14:tracePt t="146597" x="6394450" y="4670425"/>
          <p14:tracePt t="146614" x="6483350" y="4697413"/>
          <p14:tracePt t="146630" x="6804025" y="4714875"/>
          <p14:tracePt t="146647" x="6983413" y="4714875"/>
          <p14:tracePt t="146663" x="7180263" y="4714875"/>
          <p14:tracePt t="146681" x="7554913" y="4625975"/>
          <p14:tracePt t="146697" x="7715250" y="4545013"/>
          <p14:tracePt t="146713" x="7902575" y="4473575"/>
          <p14:tracePt t="146730" x="8108950" y="4375150"/>
          <p14:tracePt t="146746" x="8197850" y="4340225"/>
          <p14:tracePt t="146763" x="8251825" y="4313238"/>
          <p14:tracePt t="146780" x="8286750" y="4286250"/>
          <p14:tracePt t="146796" x="8340725" y="4268788"/>
          <p14:tracePt t="146813" x="8348663" y="4251325"/>
          <p14:tracePt t="146830" x="8358188" y="4241800"/>
          <p14:tracePt t="146846" x="8367713" y="4205288"/>
          <p14:tracePt t="146863" x="8367713" y="4187825"/>
          <p14:tracePt t="146880" x="8367713" y="4170363"/>
          <p14:tracePt t="146896" x="8367713" y="4133850"/>
          <p14:tracePt t="146913" x="8367713" y="4116388"/>
          <p14:tracePt t="146930" x="8367713" y="4108450"/>
          <p14:tracePt t="146946" x="8340725" y="4071938"/>
          <p14:tracePt t="146963" x="8313738" y="4062413"/>
          <p14:tracePt t="146980" x="8277225" y="4037013"/>
          <p14:tracePt t="146996" x="8215313" y="4000500"/>
          <p14:tracePt t="147013" x="8188325" y="3990975"/>
          <p14:tracePt t="147029" x="8170863" y="3990975"/>
          <p14:tracePt t="147046" x="8143875" y="3983038"/>
          <p14:tracePt t="147063" x="8001000" y="3973513"/>
          <p14:tracePt t="147080" x="7894638" y="3983038"/>
          <p14:tracePt t="147096" x="7777163" y="4027488"/>
          <p14:tracePt t="147113" x="7634288" y="4098925"/>
          <p14:tracePt t="147129" x="7599363" y="4125913"/>
          <p14:tracePt t="147146" x="7562850" y="4170363"/>
          <p14:tracePt t="147163" x="7491413" y="4232275"/>
          <p14:tracePt t="147179" x="7483475" y="4259263"/>
          <p14:tracePt t="147196" x="7466013" y="4286250"/>
          <p14:tracePt t="147212" x="7446963" y="4340225"/>
          <p14:tracePt t="147229" x="7446963" y="4367213"/>
          <p14:tracePt t="147246" x="7446963" y="4394200"/>
          <p14:tracePt t="147262" x="7446963" y="4411663"/>
          <p14:tracePt t="147263" x="7446963" y="4438650"/>
          <p14:tracePt t="147279" x="7446963" y="4456113"/>
          <p14:tracePt t="147296" x="7446963" y="4465638"/>
          <p14:tracePt t="147312" x="7466013" y="4483100"/>
          <p14:tracePt t="147329" x="7527925" y="4510088"/>
          <p14:tracePt t="147346" x="7572375" y="4527550"/>
          <p14:tracePt t="147362" x="7608888" y="4545013"/>
          <p14:tracePt t="147379" x="7697788" y="4562475"/>
          <p14:tracePt t="147395" x="7751763" y="4572000"/>
          <p14:tracePt t="147412" x="7804150" y="4572000"/>
          <p14:tracePt t="147429" x="7920038" y="4554538"/>
          <p14:tracePt t="147445" x="7974013" y="4510088"/>
          <p14:tracePt t="147462" x="8018463" y="4491038"/>
          <p14:tracePt t="147479" x="8099425" y="4429125"/>
          <p14:tracePt t="147495" x="8134350" y="4402138"/>
          <p14:tracePt t="147512" x="8170863" y="4367213"/>
          <p14:tracePt t="147529" x="8188325" y="4348163"/>
          <p14:tracePt t="147529" x="8197850" y="4330700"/>
          <p14:tracePt t="147545" x="8205788" y="4303713"/>
          <p14:tracePt t="147562" x="8215313" y="4286250"/>
          <p14:tracePt t="147578" x="8224838" y="4276725"/>
          <p14:tracePt t="147595" x="8224838" y="4241800"/>
          <p14:tracePt t="147612" x="8224838" y="4232275"/>
          <p14:tracePt t="147628" x="8224838" y="4214813"/>
          <p14:tracePt t="147645" x="8224838" y="4187825"/>
          <p14:tracePt t="147661" x="8224838" y="4170363"/>
          <p14:tracePt t="147678" x="8215313" y="4152900"/>
          <p14:tracePt t="147695" x="8188325" y="4133850"/>
          <p14:tracePt t="147711" x="8170863" y="4125913"/>
          <p14:tracePt t="147728" x="8153400" y="4108450"/>
          <p14:tracePt t="147745" x="8108950" y="4089400"/>
          <p14:tracePt t="147761" x="8089900" y="4081463"/>
          <p14:tracePt t="147778" x="8062913" y="4071938"/>
          <p14:tracePt t="147795" x="8045450" y="4071938"/>
          <p14:tracePt t="147811" x="7956550" y="4071938"/>
          <p14:tracePt t="147828" x="7912100" y="4071938"/>
          <p14:tracePt t="147845" x="7848600" y="4071938"/>
          <p14:tracePt t="147861" x="7724775" y="4081463"/>
          <p14:tracePt t="147878" x="7680325" y="4108450"/>
          <p14:tracePt t="147894" x="7626350" y="4125913"/>
          <p14:tracePt t="147911" x="7589838" y="4152900"/>
          <p14:tracePt t="147928" x="7572375" y="4170363"/>
          <p14:tracePt t="147944" x="7554913" y="4197350"/>
          <p14:tracePt t="147961" x="7537450" y="4241800"/>
          <p14:tracePt t="147977" x="7518400" y="4259263"/>
          <p14:tracePt t="147994" x="7518400" y="4276725"/>
          <p14:tracePt t="148011" x="7518400" y="4295775"/>
          <p14:tracePt t="148027" x="7518400" y="4348163"/>
          <p14:tracePt t="148044" x="7518400" y="4357688"/>
          <p14:tracePt t="148061" x="7518400" y="4367213"/>
          <p14:tracePt t="148077" x="7545388" y="4419600"/>
          <p14:tracePt t="148094" x="7572375" y="4456113"/>
          <p14:tracePt t="148111" x="7616825" y="4491038"/>
          <p14:tracePt t="148128" x="7715250" y="4554538"/>
          <p14:tracePt t="148144" x="7786688" y="4581525"/>
          <p14:tracePt t="148161" x="7858125" y="4589463"/>
          <p14:tracePt t="148177" x="8027988" y="4598988"/>
          <p14:tracePt t="148194" x="8089900" y="4598988"/>
          <p14:tracePt t="148210" x="8153400" y="4598988"/>
          <p14:tracePt t="148227" x="8296275" y="4562475"/>
          <p14:tracePt t="148244" x="8348663" y="4527550"/>
          <p14:tracePt t="148260" x="8394700" y="4500563"/>
          <p14:tracePt t="148277" x="8429625" y="4473575"/>
          <p14:tracePt t="148294" x="8474075" y="4438650"/>
          <p14:tracePt t="148310" x="8483600" y="4419600"/>
          <p14:tracePt t="148327" x="8483600" y="4411663"/>
          <p14:tracePt t="148343" x="8491538" y="4384675"/>
          <p14:tracePt t="148360" x="8491538" y="4375150"/>
          <p14:tracePt t="148377" x="8491538" y="4367213"/>
          <p14:tracePt t="148393" x="8491538" y="4330700"/>
          <p14:tracePt t="148410" x="8491538" y="4303713"/>
          <p14:tracePt t="148427" x="8491538" y="4276725"/>
          <p14:tracePt t="148443" x="8483600" y="4241800"/>
          <p14:tracePt t="148460" x="8466138" y="4214813"/>
          <p14:tracePt t="148477" x="8456613" y="4205288"/>
          <p14:tracePt t="148493" x="8439150" y="4187825"/>
          <p14:tracePt t="148510" x="8429625" y="4179888"/>
          <p14:tracePt t="148527" x="8412163" y="4170363"/>
          <p14:tracePt t="148543" x="8402638" y="4160838"/>
          <p14:tracePt t="148560" x="8358188" y="4152900"/>
          <p14:tracePt t="148576" x="8340725" y="4133850"/>
          <p14:tracePt t="148593" x="8323263" y="4133850"/>
          <p14:tracePt t="148610" x="8277225" y="4125913"/>
          <p14:tracePt t="148626" x="8251825" y="4125913"/>
          <p14:tracePt t="148643" x="8205788" y="4125913"/>
          <p14:tracePt t="148660" x="8108950" y="4125913"/>
          <p14:tracePt t="148676" x="8045450" y="4125913"/>
          <p14:tracePt t="148693" x="7983538" y="4125913"/>
          <p14:tracePt t="148710" x="7929563" y="4143375"/>
          <p14:tracePt t="148726" x="7894638" y="4143375"/>
          <p14:tracePt t="148743" x="7885113" y="4160838"/>
          <p14:tracePt t="148760" x="7858125" y="4197350"/>
          <p14:tracePt t="148776" x="7848600" y="4214813"/>
          <p14:tracePt t="148793" x="7840663" y="4241800"/>
          <p14:tracePt t="148809" x="7831138" y="4259263"/>
          <p14:tracePt t="148826" x="7823200" y="4286250"/>
          <p14:tracePt t="148843" x="7823200" y="4295775"/>
          <p14:tracePt t="148859" x="7823200" y="4303713"/>
          <p14:tracePt t="148876" x="7823200" y="4313238"/>
          <p14:tracePt t="148892" x="7823200" y="4322763"/>
          <p14:tracePt t="149204" x="7823200" y="4330700"/>
          <p14:tracePt t="149230" x="7823200" y="4340225"/>
          <p14:tracePt t="149242" x="7840663" y="4348163"/>
          <p14:tracePt t="149255" x="7867650" y="4357688"/>
          <p14:tracePt t="149268" x="7912100" y="4384675"/>
          <p14:tracePt t="149280" x="7974013" y="4402138"/>
          <p14:tracePt t="149293" x="8062913" y="4438650"/>
          <p14:tracePt t="149308" x="8161338" y="4456113"/>
          <p14:tracePt t="149325" x="8259763" y="4456113"/>
          <p14:tracePt t="149342" x="8348663" y="4465638"/>
          <p14:tracePt t="149358" x="8491538" y="4473575"/>
          <p14:tracePt t="149375" x="8555038" y="4473575"/>
          <p14:tracePt t="149392" x="8609013" y="4473575"/>
          <p14:tracePt t="149408" x="8680450" y="4473575"/>
          <p14:tracePt t="149425" x="8705850" y="4473575"/>
          <p14:tracePt t="149699" x="8715375" y="4473575"/>
          <p14:tracePt t="149712" x="8724900" y="4473575"/>
          <p14:tracePt t="149725" x="8742363" y="4473575"/>
          <p14:tracePt t="149737" x="8769350" y="4473575"/>
          <p14:tracePt t="149750" x="8823325" y="4473575"/>
          <p14:tracePt t="149762" x="8885238" y="4473575"/>
          <p14:tracePt t="149775" x="8956675" y="4473575"/>
          <p14:tracePt t="149791" x="9018588" y="4473575"/>
          <p14:tracePt t="149807" x="9055100" y="4473575"/>
          <p14:tracePt t="149824" x="9082088" y="4473575"/>
          <p14:tracePt t="149841" x="9117013" y="4473575"/>
          <p14:tracePt t="149864" x="9126538" y="4473575"/>
          <p14:tracePt t="149915" x="9134475" y="4473575"/>
          <p14:tracePt t="151833" x="9153525" y="4473575"/>
          <p14:tracePt t="151846" x="9170988" y="4473575"/>
          <p14:tracePt t="151858" x="9205913" y="4473575"/>
          <p14:tracePt t="151871" x="9242425" y="4473575"/>
          <p14:tracePt t="151887" x="9313863" y="4473575"/>
          <p14:tracePt t="151903" x="9367838" y="4473575"/>
          <p14:tracePt t="151920" x="9420225" y="4473575"/>
          <p14:tracePt t="151937" x="9456738" y="4473575"/>
          <p14:tracePt t="151953" x="9466263" y="4473575"/>
          <p14:tracePt t="151970" x="9474200" y="4473575"/>
          <p14:tracePt t="151986" x="9483725" y="4473575"/>
          <p14:tracePt t="152003" x="9491663" y="4473575"/>
          <p14:tracePt t="152023" x="9501188" y="4473575"/>
          <p14:tracePt t="152061" x="9510713" y="4473575"/>
          <p14:tracePt t="152087" x="9518650" y="4473575"/>
          <p14:tracePt t="152099" x="9528175" y="4473575"/>
          <p14:tracePt t="152125" x="9537700" y="4473575"/>
          <p14:tracePt t="152137" x="9545638" y="4473575"/>
          <p14:tracePt t="152150" x="9555163" y="4473575"/>
          <p14:tracePt t="152175" x="9563100" y="4473575"/>
          <p14:tracePt t="152201" x="9572625" y="4473575"/>
          <p14:tracePt t="152213" x="9582150" y="4473575"/>
          <p14:tracePt t="152239" x="9590088" y="4473575"/>
          <p14:tracePt t="152277" x="9599613" y="4473575"/>
          <p14:tracePt t="152302" x="9609138" y="4473575"/>
          <p14:tracePt t="152315" x="9617075" y="4473575"/>
          <p14:tracePt t="152327" x="9626600" y="4473575"/>
          <p14:tracePt t="152340" x="9634538" y="4473575"/>
          <p14:tracePt t="152353" x="9644063" y="4473575"/>
          <p14:tracePt t="152369" x="9653588" y="4473575"/>
          <p14:tracePt t="152386" x="9661525" y="4483100"/>
          <p14:tracePt t="152645" x="9671050" y="4483100"/>
          <p14:tracePt t="152658" x="9680575" y="4483100"/>
          <p14:tracePt t="152671" x="9698038" y="4483100"/>
          <p14:tracePt t="152683" x="9732963" y="4483100"/>
          <p14:tracePt t="152696" x="9769475" y="4483100"/>
          <p14:tracePt t="152708" x="9813925" y="4483100"/>
          <p14:tracePt t="152721" x="9885363" y="4483100"/>
          <p14:tracePt t="152735" x="9947275" y="4483100"/>
          <p14:tracePt t="152752" x="9983788" y="4483100"/>
          <p14:tracePt t="152768" x="10028238" y="4483100"/>
          <p14:tracePt t="152785" x="10055225" y="4483100"/>
          <p14:tracePt t="152802" x="10072688" y="4483100"/>
          <p14:tracePt t="152835" x="10082213" y="4483100"/>
          <p14:tracePt t="154360" x="10090150" y="4483100"/>
          <p14:tracePt t="154373" x="10099675" y="4483100"/>
          <p14:tracePt t="154385" x="10134600" y="4500563"/>
          <p14:tracePt t="154399" x="10161588" y="4510088"/>
          <p14:tracePt t="154415" x="10188575" y="4527550"/>
          <p14:tracePt t="154432" x="10233025" y="4545013"/>
          <p14:tracePt t="154449" x="10313988" y="4572000"/>
          <p14:tracePt t="154465" x="10358438" y="4589463"/>
          <p14:tracePt t="154482" x="10385425" y="4598988"/>
          <p14:tracePt t="154499" x="10439400" y="4616450"/>
          <p14:tracePt t="154515" x="10456863" y="4625975"/>
          <p14:tracePt t="154532" x="10474325" y="4633913"/>
          <p14:tracePt t="154548" x="10491788" y="4643438"/>
          <p14:tracePt t="154565" x="10537825" y="4652963"/>
          <p14:tracePt t="154582" x="10563225" y="4660900"/>
          <p14:tracePt t="154598" x="10582275" y="4670425"/>
          <p14:tracePt t="154615" x="10626725" y="4687888"/>
          <p14:tracePt t="154631" x="10644188" y="4697413"/>
          <p14:tracePt t="154855" x="10634663" y="4697413"/>
          <p14:tracePt t="154868" x="10617200" y="4697413"/>
          <p14:tracePt t="154879" x="10582275" y="4705350"/>
          <p14:tracePt t="154893" x="10528300" y="4714875"/>
          <p14:tracePt t="154905" x="10456863" y="4732338"/>
          <p14:tracePt t="154918" x="10348913" y="4759325"/>
          <p14:tracePt t="154931" x="10287000" y="4768850"/>
          <p14:tracePt t="154948" x="10225088" y="4776788"/>
          <p14:tracePt t="154964" x="10161588" y="4786313"/>
          <p14:tracePt t="154981" x="10045700" y="4803775"/>
          <p14:tracePt t="154997" x="9983788" y="4813300"/>
          <p14:tracePt t="155014" x="9912350" y="4822825"/>
          <p14:tracePt t="155031" x="9848850" y="4822825"/>
          <p14:tracePt t="155047" x="9786938" y="4830763"/>
          <p14:tracePt t="155064" x="9769475" y="4830763"/>
          <p14:tracePt t="155081" x="9742488" y="4830763"/>
          <p14:tracePt t="155083" x="9725025" y="4830763"/>
          <p14:tracePt t="155097" x="9705975" y="4830763"/>
          <p14:tracePt t="155114" x="9680575" y="4830763"/>
          <p14:tracePt t="155130" x="9661525" y="4830763"/>
          <p14:tracePt t="155147" x="9599613" y="4830763"/>
          <p14:tracePt t="155164" x="9555163" y="4830763"/>
          <p14:tracePt t="155181" x="9518650" y="4830763"/>
          <p14:tracePt t="155197" x="9447213" y="4840288"/>
          <p14:tracePt t="155214" x="9394825" y="4840288"/>
          <p14:tracePt t="155230" x="9340850" y="4840288"/>
          <p14:tracePt t="155248" x="9242425" y="4840288"/>
          <p14:tracePt t="155263" x="9215438" y="4840288"/>
          <p14:tracePt t="155280" x="9197975" y="4840288"/>
          <p14:tracePt t="156201" x="9197975" y="4803775"/>
          <p14:tracePt t="156213" x="9188450" y="4768850"/>
          <p14:tracePt t="156226" x="9188450" y="4714875"/>
          <p14:tracePt t="156238" x="9188450" y="4697413"/>
          <p14:tracePt t="156251" x="9188450" y="4679950"/>
          <p14:tracePt t="156264" x="9188450" y="4660900"/>
          <p14:tracePt t="156278" x="9188450" y="4616450"/>
          <p14:tracePt t="156295" x="9259888" y="4527550"/>
          <p14:tracePt t="156312" x="9402763" y="4367213"/>
          <p14:tracePt t="156328" x="9626600" y="4197350"/>
          <p14:tracePt t="156345" x="9752013" y="4160838"/>
          <p14:tracePt t="156361" x="9867900" y="4133850"/>
          <p14:tracePt t="156378" x="10045700" y="4125913"/>
          <p14:tracePt t="156395" x="10099675" y="4125913"/>
          <p14:tracePt t="156411" x="10134600" y="4125913"/>
          <p14:tracePt t="156428" x="10198100" y="4125913"/>
          <p14:tracePt t="156444" x="10215563" y="4125913"/>
          <p14:tracePt t="156461" x="10252075" y="4125913"/>
          <p14:tracePt t="156478" x="10277475" y="4125913"/>
          <p14:tracePt t="156494" x="10331450" y="4116388"/>
          <p14:tracePt t="156511" x="10340975" y="4116388"/>
          <p14:tracePt t="156528" x="10358438" y="4098925"/>
          <p14:tracePt t="156544" x="10483850" y="4062413"/>
          <p14:tracePt t="156561" x="10555288" y="4037013"/>
          <p14:tracePt t="156578" x="10590213" y="4017963"/>
          <p14:tracePt t="156594" x="10661650" y="3956050"/>
          <p14:tracePt t="156611" x="10706100" y="3894138"/>
          <p14:tracePt t="156628" x="10752138" y="3840163"/>
          <p14:tracePt t="156644" x="10777538" y="3803650"/>
          <p14:tracePt t="156669" x="10787063" y="3795713"/>
          <p14:tracePt t="156847" x="10787063" y="3786188"/>
          <p14:tracePt t="156873" x="10769600" y="3786188"/>
          <p14:tracePt t="156885" x="10733088" y="3776663"/>
          <p14:tracePt t="156898" x="10688638" y="3776663"/>
          <p14:tracePt t="156911" x="10644188" y="3776663"/>
          <p14:tracePt t="156927" x="10617200" y="3776663"/>
          <p14:tracePt t="156944" x="10582275" y="3776663"/>
          <p14:tracePt t="156960" x="10555288" y="3776663"/>
          <p14:tracePt t="156977" x="10447338" y="3776663"/>
          <p14:tracePt t="156994" x="10385425" y="3776663"/>
          <p14:tracePt t="157010" x="10358438" y="3776663"/>
          <p14:tracePt t="157027" x="10313988" y="3776663"/>
          <p14:tracePt t="157044" x="10277475" y="3776663"/>
          <p14:tracePt t="157060" x="10198100" y="3776663"/>
          <p14:tracePt t="157077" x="10045700" y="3795713"/>
          <p14:tracePt t="157093" x="10028238" y="3795713"/>
          <p14:tracePt t="157110" x="10010775" y="3803650"/>
          <p14:tracePt t="157127" x="9991725" y="3803650"/>
          <p14:tracePt t="157152" x="9983788" y="3803650"/>
          <p14:tracePt t="157164" x="9956800" y="3803650"/>
          <p14:tracePt t="157177" x="9920288" y="3803650"/>
          <p14:tracePt t="157193" x="9858375" y="3803650"/>
          <p14:tracePt t="157210" x="9823450" y="3813175"/>
          <p14:tracePt t="157226" x="9804400" y="3813175"/>
          <p14:tracePt t="157244" x="9786938" y="3813175"/>
          <p14:tracePt t="157260" x="9777413" y="3813175"/>
          <p14:tracePt t="157279" x="9769475" y="3813175"/>
          <p14:tracePt t="157304" x="9752013" y="3813175"/>
          <p14:tracePt t="157329" x="9732963" y="3813175"/>
          <p14:tracePt t="157342" x="9725025" y="3813175"/>
          <p14:tracePt t="157355" x="9705975" y="3813175"/>
          <p14:tracePt t="157367" x="9688513" y="3813175"/>
          <p14:tracePt t="157380" x="9653588" y="3813175"/>
          <p14:tracePt t="157393" x="9609138" y="3813175"/>
          <p14:tracePt t="157409" x="9563100" y="3813175"/>
          <p14:tracePt t="157426" x="9510713" y="3813175"/>
          <p14:tracePt t="157443" x="9429750" y="3813175"/>
          <p14:tracePt t="157459" x="9375775" y="3813175"/>
          <p14:tracePt t="157476" x="9340850" y="3813175"/>
          <p14:tracePt t="157493" x="9304338" y="3813175"/>
          <p14:tracePt t="157509" x="9215438" y="3813175"/>
          <p14:tracePt t="157526" x="9180513" y="3813175"/>
          <p14:tracePt t="157543" x="9117013" y="3813175"/>
          <p14:tracePt t="157559" x="9037638" y="3813175"/>
          <p14:tracePt t="157576" x="9018588" y="3813175"/>
          <p14:tracePt t="157592" x="9001125" y="3813175"/>
          <p14:tracePt t="157609" x="8956675" y="3822700"/>
          <p14:tracePt t="157626" x="8929688" y="3822700"/>
          <p14:tracePt t="157642" x="8912225" y="3830638"/>
          <p14:tracePt t="157659" x="8858250" y="3848100"/>
          <p14:tracePt t="157675" x="8804275" y="3867150"/>
          <p14:tracePt t="157692" x="8751888" y="3884613"/>
          <p14:tracePt t="157709" x="8697913" y="3902075"/>
          <p14:tracePt t="157710" x="8643938" y="3919538"/>
          <p14:tracePt t="157725" x="8589963" y="3929063"/>
          <p14:tracePt t="157742" x="8545513" y="3938588"/>
          <p14:tracePt t="157759" x="8491538" y="3946525"/>
          <p14:tracePt t="157775" x="8439150" y="3946525"/>
          <p14:tracePt t="157792" x="8412163" y="3946525"/>
          <p14:tracePt t="157809" x="8394700" y="3946525"/>
          <p14:tracePt t="157825" x="8375650" y="3946525"/>
          <p14:tracePt t="157842" x="8367713" y="3946525"/>
          <p14:tracePt t="157859" x="8358188" y="3946525"/>
          <p14:tracePt t="157913" x="8348663" y="3946525"/>
          <p14:tracePt t="157963" x="8340725" y="3946525"/>
          <p14:tracePt t="157976" x="8331200" y="3946525"/>
          <p14:tracePt t="157989" x="8313738" y="3946525"/>
          <p14:tracePt t="158014" x="8304213" y="3946525"/>
          <p14:tracePt t="158027" x="8286750" y="3946525"/>
          <p14:tracePt t="158040" x="8277225" y="3946525"/>
          <p14:tracePt t="158053" x="8259763" y="3946525"/>
          <p14:tracePt t="158065" x="8224838" y="3946525"/>
          <p14:tracePt t="158078" x="8180388" y="3929063"/>
          <p14:tracePt t="158092" x="8153400" y="3911600"/>
          <p14:tracePt t="158108" x="8116888" y="3902075"/>
          <p14:tracePt t="158125" x="8099425" y="3884613"/>
          <p14:tracePt t="158141" x="8062913" y="3867150"/>
          <p14:tracePt t="158167" x="8045450" y="3857625"/>
          <p14:tracePt t="158192" x="8037513" y="3848100"/>
          <p14:tracePt t="158204" x="8037513" y="3840163"/>
          <p14:tracePt t="158218" x="8027988" y="3840163"/>
          <p14:tracePt t="158243" x="8018463" y="3840163"/>
          <p14:tracePt t="158256" x="8018463" y="3830638"/>
          <p14:tracePt t="158344" x="8018463" y="3822700"/>
          <p14:tracePt t="158357" x="8010525" y="3822700"/>
          <p14:tracePt t="158827" x="8018463" y="3822700"/>
          <p14:tracePt t="158840" x="8054975" y="3840163"/>
          <p14:tracePt t="158852" x="8143875" y="3911600"/>
          <p14:tracePt t="158865" x="8259763" y="4037013"/>
          <p14:tracePt t="158878" x="8474075" y="4232275"/>
          <p14:tracePt t="158891" x="8555038" y="4322763"/>
          <p14:tracePt t="158906" x="8616950" y="4402138"/>
          <p14:tracePt t="158923" x="8643938" y="4456113"/>
          <p14:tracePt t="158940" x="8670925" y="4500563"/>
          <p14:tracePt t="158956" x="8680450" y="4545013"/>
          <p14:tracePt t="158973" x="8697913" y="4572000"/>
          <p14:tracePt t="158990" x="8697913" y="4598988"/>
          <p14:tracePt t="159008" x="8724900" y="4679950"/>
          <p14:tracePt t="159023" x="8742363" y="4724400"/>
          <p14:tracePt t="159040" x="8759825" y="4776788"/>
          <p14:tracePt t="159056" x="8804275" y="4857750"/>
          <p14:tracePt t="159073" x="8823325" y="4875213"/>
          <p14:tracePt t="159090" x="8840788" y="4902200"/>
          <p14:tracePt t="159106" x="8894763" y="4929188"/>
          <p14:tracePt t="159123" x="8912225" y="4938713"/>
          <p14:tracePt t="159139" x="8956675" y="4938713"/>
          <p14:tracePt t="159156" x="9109075" y="4946650"/>
          <p14:tracePt t="159173" x="9232900" y="4946650"/>
          <p14:tracePt t="159189" x="9394825" y="4902200"/>
          <p14:tracePt t="159206" x="9572625" y="4840288"/>
          <p14:tracePt t="159223" x="9831388" y="4776788"/>
          <p14:tracePt t="159239" x="9894888" y="4768850"/>
          <p14:tracePt t="159256" x="9939338" y="4768850"/>
          <p14:tracePt t="159272" x="10010775" y="4768850"/>
          <p14:tracePt t="159289" x="10037763" y="4768850"/>
          <p14:tracePt t="159306" x="10063163" y="4768850"/>
          <p14:tracePt t="159322" x="10090150" y="4768850"/>
          <p14:tracePt t="159339" x="10109200" y="4768850"/>
          <p14:tracePt t="159360" x="10126663" y="4768850"/>
          <p14:tracePt t="159423" x="10134600" y="4768850"/>
          <p14:tracePt t="159499" x="10126663" y="4768850"/>
          <p14:tracePt t="159512" x="10117138" y="4768850"/>
          <p14:tracePt t="159524" x="10099675" y="4768850"/>
          <p14:tracePt t="159539" x="10082213" y="4768850"/>
          <p14:tracePt t="159555" x="10072688" y="4768850"/>
          <p14:tracePt t="159572" x="10055225" y="4768850"/>
          <p14:tracePt t="159589" x="10037763" y="4759325"/>
          <p14:tracePt t="159605" x="10018713" y="4759325"/>
          <p14:tracePt t="159622" x="10010775" y="4759325"/>
          <p14:tracePt t="159639" x="9983788" y="4751388"/>
          <p14:tracePt t="159655" x="9939338" y="4741863"/>
          <p14:tracePt t="159672" x="9875838" y="4741863"/>
          <p14:tracePt t="159688" x="9813925" y="4732338"/>
          <p14:tracePt t="159705" x="9590088" y="4724400"/>
          <p14:tracePt t="159722" x="9466263" y="4724400"/>
          <p14:tracePt t="159738" x="9296400" y="4724400"/>
          <p14:tracePt t="159755" x="9126538" y="4724400"/>
          <p14:tracePt t="159772" x="9063038" y="4724400"/>
          <p14:tracePt t="159788" x="9018588" y="4724400"/>
          <p14:tracePt t="159805" x="8929688" y="4724400"/>
          <p14:tracePt t="159821" x="8902700" y="4724400"/>
          <p14:tracePt t="159838" x="8875713" y="4724400"/>
          <p14:tracePt t="159855" x="8840788" y="4724400"/>
          <p14:tracePt t="159871" x="8813800" y="4724400"/>
          <p14:tracePt t="159893" x="8804275" y="4724400"/>
          <p14:tracePt t="159918" x="8796338" y="4724400"/>
          <p14:tracePt t="159931" x="8786813" y="4724400"/>
          <p14:tracePt t="159943" x="8769350" y="4724400"/>
          <p14:tracePt t="159956" x="8751888" y="4724400"/>
          <p14:tracePt t="159971" x="8732838" y="4732338"/>
          <p14:tracePt t="159988" x="8705850" y="4741863"/>
          <p14:tracePt t="160005" x="8661400" y="4751388"/>
          <p14:tracePt t="160021" x="8555038" y="4759325"/>
          <p14:tracePt t="160038" x="8501063" y="4768850"/>
          <p14:tracePt t="160054" x="8447088" y="4776788"/>
          <p14:tracePt t="160071" x="8412163" y="4776788"/>
          <p14:tracePt t="160299" x="8402638" y="4776788"/>
          <p14:tracePt t="160312" x="8394700" y="4776788"/>
          <p14:tracePt t="160324" x="8375650" y="4776788"/>
          <p14:tracePt t="160337" x="8367713" y="4776788"/>
          <p14:tracePt t="160354" x="8348663" y="4776788"/>
          <p14:tracePt t="160370" x="8340725" y="4776788"/>
          <p14:tracePt t="160387" x="8323263" y="4776788"/>
          <p14:tracePt t="160413" x="8313738" y="4776788"/>
          <p14:tracePt t="160451" x="8304213" y="4776788"/>
          <p14:tracePt t="160476" x="8296275" y="4776788"/>
          <p14:tracePt t="160514" x="8286750" y="4776788"/>
          <p14:tracePt t="160552" x="8277225" y="4776788"/>
          <p14:tracePt t="160578" x="8269288" y="4776788"/>
          <p14:tracePt t="160616" x="8259763" y="4776788"/>
          <p14:tracePt t="160641" x="8215313" y="4776788"/>
          <p14:tracePt t="160654" x="8108950" y="4786313"/>
          <p14:tracePt t="160666" x="7875588" y="4813300"/>
          <p14:tracePt t="160679" x="7670800" y="4840288"/>
          <p14:tracePt t="160692" x="7608888" y="4848225"/>
          <p14:tracePt t="160704" x="7589838" y="4848225"/>
          <p14:tracePt t="160720" x="7572375" y="4848225"/>
          <p14:tracePt t="160736" x="7562850" y="4848225"/>
          <p14:tracePt t="160768" x="7554913" y="4848225"/>
          <p14:tracePt t="160832" x="7545388" y="4848225"/>
          <p14:tracePt t="160844" x="7537450" y="4848225"/>
          <p14:tracePt t="160857" x="7518400" y="4848225"/>
          <p14:tracePt t="160870" x="7473950" y="4848225"/>
          <p14:tracePt t="160886" x="7412038" y="4848225"/>
          <p14:tracePt t="160903" x="7340600" y="4848225"/>
          <p14:tracePt t="160919" x="7259638" y="4848225"/>
          <p14:tracePt t="160936" x="7126288" y="4848225"/>
          <p14:tracePt t="160953" x="7054850" y="4848225"/>
          <p14:tracePt t="160969" x="6991350" y="4848225"/>
          <p14:tracePt t="160986" x="6902450" y="4848225"/>
          <p14:tracePt t="161002" x="6858000" y="4848225"/>
          <p14:tracePt t="161019" x="6786563" y="4848225"/>
          <p14:tracePt t="161036" x="6608763" y="4848225"/>
          <p14:tracePt t="161052" x="6537325" y="4848225"/>
          <p14:tracePt t="161069" x="6465888" y="4848225"/>
          <p14:tracePt t="161086" x="6340475" y="4848225"/>
          <p14:tracePt t="161102" x="6296025" y="4848225"/>
          <p14:tracePt t="161119" x="6269038" y="4848225"/>
          <p14:tracePt t="161136" x="6242050" y="4848225"/>
          <p14:tracePt t="161152" x="6232525" y="4848225"/>
          <p14:tracePt t="161169" x="6224588" y="4848225"/>
          <p14:tracePt t="161390" x="6215063" y="4848225"/>
          <p14:tracePt t="161415" x="6205538" y="4848225"/>
          <p14:tracePt t="161428" x="6180138" y="4848225"/>
          <p14:tracePt t="161441" x="6108700" y="4848225"/>
          <p14:tracePt t="161454" x="5991225" y="4848225"/>
          <p14:tracePt t="161468" x="5795963" y="4867275"/>
          <p14:tracePt t="161485" x="5680075" y="4875213"/>
          <p14:tracePt t="161502" x="5634038" y="4884738"/>
          <p14:tracePt t="161518" x="5608638" y="4884738"/>
          <p14:tracePt t="161535" x="5599113" y="4884738"/>
          <p14:tracePt t="161554" x="5581650" y="4884738"/>
          <p14:tracePt t="161580" x="5572125" y="4884738"/>
          <p14:tracePt t="161605" x="5554663" y="4894263"/>
          <p14:tracePt t="161618" x="5545138" y="4894263"/>
          <p14:tracePt t="161631" x="5527675" y="4902200"/>
          <p14:tracePt t="161644" x="5510213" y="4902200"/>
          <p14:tracePt t="161656" x="5491163" y="4902200"/>
          <p14:tracePt t="161669" x="5491163" y="4911725"/>
          <p14:tracePt t="161685" x="5473700" y="4911725"/>
          <p14:tracePt t="161701" x="5473700" y="4919663"/>
          <p14:tracePt t="161718" x="5465763" y="4919663"/>
          <p14:tracePt t="161745" x="5465763" y="4929188"/>
          <p14:tracePt t="161796" x="5491163" y="4929188"/>
          <p14:tracePt t="161808" x="5562600" y="4929188"/>
          <p14:tracePt t="161821" x="5803900" y="4929188"/>
          <p14:tracePt t="161835" x="6303963" y="4946650"/>
          <p14:tracePt t="161851" x="6973888" y="4973638"/>
          <p14:tracePt t="161868" x="7466013" y="4973638"/>
          <p14:tracePt t="161885" x="8161338" y="4973638"/>
          <p14:tracePt t="161901" x="8483600" y="4973638"/>
          <p14:tracePt t="161917" x="8732838" y="4973638"/>
          <p14:tracePt t="161934" x="9010650" y="4973638"/>
          <p14:tracePt t="161951" x="9367838" y="4983163"/>
          <p14:tracePt t="161967" x="9501188" y="4991100"/>
          <p14:tracePt t="161984" x="9609138" y="4991100"/>
          <p14:tracePt t="162001" x="9732963" y="5000625"/>
          <p14:tracePt t="162017" x="9777413" y="5010150"/>
          <p14:tracePt t="162034" x="9823450" y="5010150"/>
          <p14:tracePt t="162050" x="9920288" y="5018088"/>
          <p14:tracePt t="162304" x="9929813" y="5018088"/>
          <p14:tracePt t="162317" x="9947275" y="5018088"/>
          <p14:tracePt t="162329" x="9966325" y="5018088"/>
          <p14:tracePt t="162341" x="10018713" y="5018088"/>
          <p14:tracePt t="162354" x="10082213" y="5018088"/>
          <p14:tracePt t="162367" x="10161588" y="5018088"/>
          <p14:tracePt t="162383" x="10215563" y="5018088"/>
          <p14:tracePt t="162400" x="10252075" y="5018088"/>
          <p14:tracePt t="162416" x="10269538" y="5018088"/>
          <p14:tracePt t="162443" x="10277475" y="5018088"/>
          <p14:tracePt t="165504" x="10269538" y="5018088"/>
          <p14:tracePt t="165517" x="10225088" y="5018088"/>
          <p14:tracePt t="165529" x="10126663" y="5018088"/>
          <p14:tracePt t="165542" x="9974263" y="5018088"/>
          <p14:tracePt t="165555" x="9796463" y="5018088"/>
          <p14:tracePt t="165567" x="9599613" y="5018088"/>
          <p14:tracePt t="165580" x="9483725" y="5018088"/>
          <p14:tracePt t="165594" x="9412288" y="5027613"/>
          <p14:tracePt t="165610" x="9375775" y="5027613"/>
          <p14:tracePt t="165627" x="9358313" y="5027613"/>
          <p14:tracePt t="165644" x="9259888" y="5027613"/>
          <p14:tracePt t="165660" x="9134475" y="5037138"/>
          <p14:tracePt t="165678" x="9045575" y="5037138"/>
          <p14:tracePt t="165694" x="8867775" y="5037138"/>
          <p14:tracePt t="165710" x="8742363" y="5037138"/>
          <p14:tracePt t="165727" x="8680450" y="5045075"/>
          <p14:tracePt t="165743" x="8653463" y="5045075"/>
          <p14:tracePt t="165760" x="8634413" y="5054600"/>
          <p14:tracePt t="165777" x="8616950" y="5054600"/>
          <p14:tracePt t="165793" x="8572500" y="5054600"/>
          <p14:tracePt t="165810" x="8367713" y="5054600"/>
          <p14:tracePt t="165827" x="8296275" y="5072063"/>
          <p14:tracePt t="165843" x="8232775" y="5081588"/>
          <p14:tracePt t="165860" x="8170863" y="5089525"/>
          <p14:tracePt t="165877" x="8161338" y="5089525"/>
          <p14:tracePt t="165893" x="8153400" y="5089525"/>
          <p14:tracePt t="165910" x="8134350" y="5089525"/>
          <p14:tracePt t="165927" x="8126413" y="5089525"/>
          <p14:tracePt t="165943" x="8116888" y="5099050"/>
          <p14:tracePt t="165960" x="8108950" y="5099050"/>
          <p14:tracePt t="166164" x="8099425" y="5099050"/>
          <p14:tracePt t="166189" x="8054975" y="5099050"/>
          <p14:tracePt t="166202" x="7939088" y="5099050"/>
          <p14:tracePt t="166214" x="7705725" y="5089525"/>
          <p14:tracePt t="166227" x="7385050" y="5089525"/>
          <p14:tracePt t="166242" x="7161213" y="5089525"/>
          <p14:tracePt t="166259" x="7062788" y="5089525"/>
          <p14:tracePt t="166276" x="6956425" y="5089525"/>
          <p14:tracePt t="166292" x="6813550" y="5089525"/>
          <p14:tracePt t="166309" x="6759575" y="5089525"/>
          <p14:tracePt t="166326" x="6732588" y="5089525"/>
          <p14:tracePt t="166342" x="6680200" y="5089525"/>
          <p14:tracePt t="166359" x="6643688" y="5089525"/>
          <p14:tracePt t="166376" x="6581775" y="5089525"/>
          <p14:tracePt t="166393" x="6411913" y="5126038"/>
          <p14:tracePt t="166409" x="6348413" y="5143500"/>
          <p14:tracePt t="166425" x="6286500" y="5160963"/>
          <p14:tracePt t="166442" x="6170613" y="5187950"/>
          <p14:tracePt t="166459" x="6116638" y="5197475"/>
          <p14:tracePt t="166475" x="6081713" y="5197475"/>
          <p14:tracePt t="166492" x="6054725" y="5205413"/>
          <p14:tracePt t="166509" x="6018213" y="5205413"/>
          <p14:tracePt t="166525" x="5991225" y="5205413"/>
          <p14:tracePt t="166542" x="5983288" y="5205413"/>
          <p14:tracePt t="166558" x="5973763" y="5205413"/>
          <p14:tracePt t="166575" x="5965825" y="5205413"/>
          <p14:tracePt t="168818" x="5946775" y="5214938"/>
          <p14:tracePt t="168830" x="5919788" y="5224463"/>
          <p14:tracePt t="168843" x="5875338" y="5268913"/>
          <p14:tracePt t="168855" x="5803900" y="5340350"/>
          <p14:tracePt t="168871" x="5724525" y="5419725"/>
          <p14:tracePt t="168888" x="5680075" y="5473700"/>
          <p14:tracePt t="168904" x="5661025" y="5500688"/>
          <p14:tracePt t="168921" x="5634038" y="5554663"/>
          <p14:tracePt t="168937" x="5626100" y="5562600"/>
          <p14:tracePt t="168954" x="5616575" y="5581650"/>
          <p14:tracePt t="168971" x="5608638" y="5599113"/>
          <p14:tracePt t="168987" x="5608638" y="5626100"/>
          <p14:tracePt t="169004" x="5608638" y="5653088"/>
          <p14:tracePt t="169021" x="5608638" y="5680075"/>
          <p14:tracePt t="169037" x="5608638" y="5697538"/>
          <p14:tracePt t="169054" x="5608638" y="5705475"/>
          <p14:tracePt t="169070" x="5608638" y="5715000"/>
          <p14:tracePt t="169287" x="5626100" y="5715000"/>
          <p14:tracePt t="169300" x="5634038" y="5715000"/>
          <p14:tracePt t="169313" x="5653088" y="5715000"/>
          <p14:tracePt t="169325" x="5680075" y="5715000"/>
          <p14:tracePt t="169338" x="5697538" y="5715000"/>
          <p14:tracePt t="169353" x="5705475" y="5715000"/>
          <p14:tracePt t="169370" x="5715000" y="5705475"/>
          <p14:tracePt t="169402" x="5724525" y="5705475"/>
          <p14:tracePt t="169465" x="5732463" y="5705475"/>
          <p14:tracePt t="169491" x="5741988" y="5697538"/>
          <p14:tracePt t="169821" x="5751513" y="5697538"/>
          <p14:tracePt t="169872" x="5768975" y="5697538"/>
          <p14:tracePt t="169897" x="5786438" y="5688013"/>
          <p14:tracePt t="169910" x="5803900" y="5680075"/>
          <p14:tracePt t="169922" x="5813425" y="5680075"/>
          <p14:tracePt t="169936" x="5830888" y="5680075"/>
          <p14:tracePt t="169952" x="5840413" y="5680075"/>
          <p14:tracePt t="169969" x="5857875" y="5670550"/>
          <p14:tracePt t="169985" x="5875338" y="5661025"/>
          <p14:tracePt t="170011" x="5884863" y="5661025"/>
          <p14:tracePt t="170024" x="5894388" y="5653088"/>
          <p14:tracePt t="170049" x="5902325" y="5643563"/>
          <p14:tracePt t="170062" x="5911850" y="5643563"/>
          <p14:tracePt t="170075" x="5919788" y="5643563"/>
          <p14:tracePt t="170138" x="5929313" y="5643563"/>
          <p14:tracePt t="171027" x="5929313" y="5634038"/>
          <p14:tracePt t="172246" x="5929313" y="5626100"/>
          <p14:tracePt t="172272" x="5946775" y="5608638"/>
          <p14:tracePt t="172285" x="5983288" y="5599113"/>
          <p14:tracePt t="172298" x="6027738" y="5562600"/>
          <p14:tracePt t="172310" x="6099175" y="5527675"/>
          <p14:tracePt t="172323" x="6180138" y="5510213"/>
          <p14:tracePt t="172336" x="6242050" y="5483225"/>
          <p14:tracePt t="172348" x="6286500" y="5465763"/>
          <p14:tracePt t="172364" x="6303963" y="5465763"/>
          <p14:tracePt t="172381" x="6330950" y="5456238"/>
          <p14:tracePt t="172397" x="6348413" y="5446713"/>
          <p14:tracePt t="172414" x="6438900" y="5394325"/>
          <p14:tracePt t="172431" x="6491288" y="5367338"/>
          <p14:tracePt t="172447" x="6545263" y="5322888"/>
          <p14:tracePt t="172450" x="6589713" y="5276850"/>
          <p14:tracePt t="172464" x="6626225" y="5241925"/>
          <p14:tracePt t="172480" x="6653213" y="5224463"/>
          <p14:tracePt t="172497" x="6670675" y="5205413"/>
          <p14:tracePt t="172514" x="6697663" y="5187950"/>
          <p14:tracePt t="172530" x="6705600" y="5180013"/>
          <p14:tracePt t="172547" x="6715125" y="5170488"/>
          <p14:tracePt t="172564" x="6732588" y="5160963"/>
          <p14:tracePt t="172580" x="6742113" y="5160963"/>
          <p14:tracePt t="172597" x="6742113" y="5153025"/>
          <p14:tracePt t="172614" x="6751638" y="5153025"/>
          <p14:tracePt t="172630" x="6769100" y="5143500"/>
          <p14:tracePt t="172653" x="6777038" y="5143500"/>
          <p14:tracePt t="172666" x="6786563" y="5143500"/>
          <p14:tracePt t="172729" x="6796088" y="5143500"/>
          <p14:tracePt t="172779" x="6804025" y="5143500"/>
          <p14:tracePt t="172818" x="6813550" y="5143500"/>
          <p14:tracePt t="173669" x="6796088" y="5153025"/>
          <p14:tracePt t="173682" x="6759575" y="5160963"/>
          <p14:tracePt t="173695" x="6688138" y="5214938"/>
          <p14:tracePt t="173707" x="6581775" y="5268913"/>
          <p14:tracePt t="173720" x="6491288" y="5313363"/>
          <p14:tracePt t="173732" x="6411913" y="5340350"/>
          <p14:tracePt t="173745" x="6357938" y="5375275"/>
          <p14:tracePt t="173761" x="6323013" y="5394325"/>
          <p14:tracePt t="173778" x="6296025" y="5411788"/>
          <p14:tracePt t="173795" x="6286500" y="5419725"/>
          <p14:tracePt t="173811" x="6242050" y="5446713"/>
          <p14:tracePt t="173828" x="6224588" y="5456238"/>
          <p14:tracePt t="173845" x="6197600" y="5483225"/>
          <p14:tracePt t="173861" x="6116638" y="5545138"/>
          <p14:tracePt t="173878" x="6072188" y="5589588"/>
          <p14:tracePt t="173895" x="6037263" y="5634038"/>
          <p14:tracePt t="173911" x="5938838" y="5724525"/>
          <p14:tracePt t="173928" x="5919788" y="5732463"/>
          <p14:tracePt t="173945" x="5902325" y="5751513"/>
          <p14:tracePt t="173961" x="5894388" y="5759450"/>
          <p14:tracePt t="173986" x="5884863" y="5759450"/>
          <p14:tracePt t="174951" x="5894388" y="5759450"/>
          <p14:tracePt t="174964" x="5919788" y="5751513"/>
          <p14:tracePt t="174977" x="6000750" y="5724525"/>
          <p14:tracePt t="174990" x="6099175" y="5688013"/>
          <p14:tracePt t="175002" x="6232525" y="5634038"/>
          <p14:tracePt t="175015" x="6340475" y="5589588"/>
          <p14:tracePt t="175028" x="6429375" y="5562600"/>
          <p14:tracePt t="175042" x="6491288" y="5537200"/>
          <p14:tracePt t="175059" x="6545263" y="5518150"/>
          <p14:tracePt t="175076" x="6599238" y="5491163"/>
          <p14:tracePt t="175093" x="6661150" y="5465763"/>
          <p14:tracePt t="175109" x="6688138" y="5456238"/>
          <p14:tracePt t="175125" x="6715125" y="5446713"/>
          <p14:tracePt t="175142" x="6769100" y="5419725"/>
          <p14:tracePt t="175159" x="6796088" y="5411788"/>
          <p14:tracePt t="175176" x="6831013" y="5394325"/>
          <p14:tracePt t="175192" x="6867525" y="5375275"/>
          <p14:tracePt t="175209" x="6884988" y="5375275"/>
          <p14:tracePt t="175225" x="6894513" y="5357813"/>
          <p14:tracePt t="175242" x="6902450" y="5357813"/>
          <p14:tracePt t="175259" x="6919913" y="5340350"/>
          <p14:tracePt t="175294" x="6919913" y="5330825"/>
          <p14:tracePt t="175307" x="6929438" y="5330825"/>
          <p14:tracePt t="175396" x="6938963" y="5330825"/>
          <p14:tracePt t="175993" x="6946900" y="5330825"/>
          <p14:tracePt t="176005" x="7010400" y="5303838"/>
          <p14:tracePt t="176018" x="7286625" y="5180013"/>
          <p14:tracePt t="176030" x="7956550" y="4919663"/>
          <p14:tracePt t="176043" x="8875713" y="4608513"/>
          <p14:tracePt t="176057" x="9582150" y="4446588"/>
          <p14:tracePt t="176074" x="9920288" y="4402138"/>
          <p14:tracePt t="176090" x="10198100" y="4402138"/>
          <p14:tracePt t="176107" x="10518775" y="4402138"/>
          <p14:tracePt t="176123" x="10599738" y="4402138"/>
          <p14:tracePt t="176140" x="10671175" y="4402138"/>
          <p14:tracePt t="176157" x="10752138" y="4402138"/>
          <p14:tracePt t="176157" x="10814050" y="4402138"/>
          <p14:tracePt t="176173" x="10875963" y="4419600"/>
          <p14:tracePt t="176190" x="10929938" y="4438650"/>
          <p14:tracePt t="176207" x="10956925" y="4446588"/>
          <p14:tracePt t="176223" x="11018838" y="4465638"/>
          <p14:tracePt t="176240" x="11028363" y="4465638"/>
          <p14:tracePt t="176257" x="11037888" y="4465638"/>
          <p14:tracePt t="176273" x="11037888" y="4473575"/>
          <p14:tracePt t="176297" x="11045825" y="4473575"/>
          <p14:tracePt t="176322" x="11045825" y="4483100"/>
          <p14:tracePt t="176361" x="11045825" y="4491038"/>
          <p14:tracePt t="176386" x="11045825" y="4500563"/>
          <p14:tracePt t="176398" x="11045825" y="4545013"/>
          <p14:tracePt t="176411" x="11045825" y="4608513"/>
          <p14:tracePt t="176424" x="11028363" y="4679950"/>
          <p14:tracePt t="176439" x="11001375" y="4741863"/>
          <p14:tracePt t="176457" x="10974388" y="4786313"/>
          <p14:tracePt t="176473" x="10966450" y="4803775"/>
          <p14:tracePt t="176489" x="10956925" y="4822825"/>
          <p14:tracePt t="176506" x="10947400" y="4822825"/>
          <p14:tracePt t="176523" x="10939463" y="4822825"/>
          <p14:tracePt t="176539" x="10929938" y="4822825"/>
          <p14:tracePt t="176556" x="10912475" y="4822825"/>
          <p14:tracePt t="176576" x="10902950" y="4822825"/>
          <p14:tracePt t="176590" x="10885488" y="4830763"/>
          <p14:tracePt t="176614" x="10868025" y="4830763"/>
          <p14:tracePt t="176627" x="10858500" y="4830763"/>
          <p14:tracePt t="176640" x="10848975" y="4840288"/>
          <p14:tracePt t="176656" x="10814050" y="4840288"/>
          <p14:tracePt t="176672" x="10777538" y="4848225"/>
          <p14:tracePt t="176689" x="10715625" y="4867275"/>
          <p14:tracePt t="176706" x="10617200" y="4894263"/>
          <p14:tracePt t="176722" x="10590213" y="4902200"/>
          <p14:tracePt t="176739" x="10572750" y="4919663"/>
          <p14:tracePt t="176756" x="10555288" y="4919663"/>
          <p14:tracePt t="176779" x="10537825" y="4919663"/>
          <p14:tracePt t="176792" x="10537825" y="4929188"/>
          <p14:tracePt t="176806" x="10528300" y="4929188"/>
          <p14:tracePt t="176822" x="10518775" y="4929188"/>
          <p14:tracePt t="176839" x="10510838" y="4938713"/>
          <p14:tracePt t="176855" x="10491788" y="4946650"/>
          <p14:tracePt t="176872" x="10456863" y="4956175"/>
          <p14:tracePt t="176889" x="10429875" y="4973638"/>
          <p14:tracePt t="176906" x="10358438" y="5000625"/>
          <p14:tracePt t="176922" x="10331450" y="5018088"/>
          <p14:tracePt t="176939" x="10313988" y="5027613"/>
          <p14:tracePt t="176955" x="10304463" y="5027613"/>
          <p14:tracePt t="176972" x="10296525" y="5037138"/>
          <p14:tracePt t="176989" x="10287000" y="5037138"/>
          <p14:tracePt t="177005" x="10287000" y="5045075"/>
          <p14:tracePt t="177605" x="10348913" y="5027613"/>
          <p14:tracePt t="177617" x="10501313" y="4991100"/>
          <p14:tracePt t="177630" x="10875963" y="4911725"/>
          <p14:tracePt t="177643" x="11287125" y="4803775"/>
          <p14:tracePt t="177655" x="11510963" y="4768850"/>
          <p14:tracePt t="177671" x="11545888" y="4751388"/>
          <p14:tracePt t="177687" x="11563350" y="4741863"/>
          <p14:tracePt t="177706" x="11572875" y="4732338"/>
          <p14:tracePt t="177731" x="11572875" y="4724400"/>
          <p14:tracePt t="177795" x="11572875" y="4714875"/>
          <p14:tracePt t="177807" x="11555413" y="4705350"/>
          <p14:tracePt t="177820" x="11537950" y="4705350"/>
          <p14:tracePt t="177833" x="11491913" y="4697413"/>
          <p14:tracePt t="177845" x="11439525" y="4697413"/>
          <p14:tracePt t="177858" x="11314113" y="4687888"/>
          <p14:tracePt t="177871" x="11198225" y="4670425"/>
          <p14:tracePt t="177887" x="11063288" y="4670425"/>
          <p14:tracePt t="177903" x="10956925" y="4670425"/>
          <p14:tracePt t="177921" x="10841038" y="4670425"/>
          <p14:tracePt t="177937" x="10634663" y="4714875"/>
          <p14:tracePt t="177953" x="10537825" y="4759325"/>
          <p14:tracePt t="177970" x="10456863" y="4795838"/>
          <p14:tracePt t="177987" x="10171113" y="4965700"/>
          <p14:tracePt t="178003" x="10037763" y="5072063"/>
          <p14:tracePt t="178020" x="9902825" y="5197475"/>
          <p14:tracePt t="178037" x="9732963" y="5384800"/>
          <p14:tracePt t="178053" x="9671050" y="5465763"/>
          <p14:tracePt t="178070" x="9617075" y="5527675"/>
          <p14:tracePt t="178087" x="9582150" y="5589588"/>
          <p14:tracePt t="178103" x="9582150" y="5599113"/>
          <p14:tracePt t="178315" x="9572625" y="5599113"/>
          <p14:tracePt t="178328" x="9555163" y="5599113"/>
          <p14:tracePt t="178340" x="9483725" y="5599113"/>
          <p14:tracePt t="178353" x="9259888" y="5589588"/>
          <p14:tracePt t="178369" x="8858250" y="5562600"/>
          <p14:tracePt t="178386" x="8412163" y="5562600"/>
          <p14:tracePt t="178402" x="8197850" y="5537200"/>
          <p14:tracePt t="178419" x="8099425" y="5527675"/>
          <p14:tracePt t="178436" x="8027988" y="5527675"/>
          <p14:tracePt t="178452" x="7966075" y="5527675"/>
          <p14:tracePt t="178469" x="7813675" y="5527675"/>
          <p14:tracePt t="178486" x="7742238" y="5518150"/>
          <p14:tracePt t="178502" x="7670800" y="5510213"/>
          <p14:tracePt t="178519" x="7483475" y="5500688"/>
          <p14:tracePt t="178535" x="7402513" y="5500688"/>
          <p14:tracePt t="178552" x="7323138" y="5491163"/>
          <p14:tracePt t="178569" x="7134225" y="5438775"/>
          <p14:tracePt t="178585" x="6919913" y="5375275"/>
          <p14:tracePt t="178602" x="6527800" y="5268913"/>
          <p14:tracePt t="178619" x="6170613" y="5133975"/>
          <p14:tracePt t="178635" x="5919788" y="5062538"/>
          <p14:tracePt t="178652" x="5894388" y="5054600"/>
          <p14:tracePt t="178669" x="5884863" y="5045075"/>
          <p14:tracePt t="178685" x="5875338" y="5045075"/>
          <p14:tracePt t="178702" x="5867400" y="5045075"/>
          <p14:tracePt t="179039" x="5875338" y="5045075"/>
          <p14:tracePt t="179051" x="5884863" y="5045075"/>
          <p14:tracePt t="179064" x="5894388" y="5045075"/>
          <p14:tracePt t="179077" x="5911850" y="5045075"/>
          <p14:tracePt t="179089" x="5965825" y="5045075"/>
          <p14:tracePt t="179102" x="6027738" y="5045075"/>
          <p14:tracePt t="179118" x="6153150" y="5062538"/>
          <p14:tracePt t="179135" x="6251575" y="5089525"/>
          <p14:tracePt t="179151" x="6340475" y="5099050"/>
          <p14:tracePt t="179168" x="6465888" y="5108575"/>
          <p14:tracePt t="179184" x="6500813" y="5116513"/>
          <p14:tracePt t="179201" x="6537325" y="5116513"/>
          <p14:tracePt t="179218" x="6643688" y="5116513"/>
          <p14:tracePt t="179234" x="6688138" y="5116513"/>
          <p14:tracePt t="179251" x="6751638" y="5116513"/>
          <p14:tracePt t="179268" x="6840538" y="5116513"/>
          <p14:tracePt t="179284" x="6867525" y="5126038"/>
          <p14:tracePt t="179301" x="6884988" y="5133975"/>
          <p14:tracePt t="179318" x="6929438" y="5143500"/>
          <p14:tracePt t="179334" x="6938963" y="5160963"/>
          <p14:tracePt t="179351" x="6973888" y="5180013"/>
          <p14:tracePt t="179368" x="7037388" y="5232400"/>
          <p14:tracePt t="179384" x="7062788" y="5251450"/>
          <p14:tracePt t="179401" x="7089775" y="5276850"/>
          <p14:tracePt t="179417" x="7108825" y="5303838"/>
          <p14:tracePt t="179434" x="7134225" y="5348288"/>
          <p14:tracePt t="179451" x="7134225" y="5357813"/>
          <p14:tracePt t="179467" x="7153275" y="5384800"/>
          <p14:tracePt t="179484" x="7161213" y="5411788"/>
          <p14:tracePt t="179500" x="7161213" y="5429250"/>
          <p14:tracePt t="179517" x="7161213" y="5456238"/>
          <p14:tracePt t="179534" x="7170738" y="5483225"/>
          <p14:tracePt t="179550" x="7180263" y="5500688"/>
          <p14:tracePt t="179567" x="7180263" y="5510213"/>
          <p14:tracePt t="179584" x="7180263" y="5518150"/>
          <p14:tracePt t="179600" x="7188200" y="5527675"/>
          <p14:tracePt t="179634" x="7188200" y="5537200"/>
          <p14:tracePt t="179647" x="7197725" y="5537200"/>
          <p14:tracePt t="179660" x="7197725" y="5554663"/>
          <p14:tracePt t="179685" x="7197725" y="5562600"/>
          <p14:tracePt t="179698" x="7205663" y="5562600"/>
          <p14:tracePt t="179711" x="7205663" y="5572125"/>
          <p14:tracePt t="179723" x="7205663" y="5581650"/>
          <p14:tracePt t="179736" x="7205663" y="5589588"/>
          <p14:tracePt t="179750" x="7215188" y="5608638"/>
          <p14:tracePt t="179767" x="7215188" y="5626100"/>
          <p14:tracePt t="179783" x="7215188" y="5634038"/>
          <p14:tracePt t="179800" x="7224713" y="5653088"/>
          <p14:tracePt t="179816" x="7224713" y="5661025"/>
          <p14:tracePt t="179837" x="7232650" y="5670550"/>
          <p14:tracePt t="181349" x="7242175" y="5670550"/>
          <p14:tracePt t="181362" x="7259638" y="5670550"/>
          <p14:tracePt t="181375" x="7313613" y="5643563"/>
          <p14:tracePt t="181387" x="7402513" y="5608638"/>
          <p14:tracePt t="181400" x="7572375" y="5554663"/>
          <p14:tracePt t="181414" x="7724775" y="5510213"/>
          <p14:tracePt t="181430" x="7823200" y="5483225"/>
          <p14:tracePt t="181447" x="7894638" y="5465763"/>
          <p14:tracePt t="181463" x="7956550" y="5456238"/>
          <p14:tracePt t="181480" x="7966075" y="5456238"/>
          <p14:tracePt t="181496" x="7974013" y="5456238"/>
          <p14:tracePt t="181513" x="7983538" y="5456238"/>
          <p14:tracePt t="181530" x="7991475" y="5456238"/>
          <p14:tracePt t="181546" x="8001000" y="5456238"/>
          <p14:tracePt t="181565" x="8001000" y="5446713"/>
          <p14:tracePt t="181580" x="8010525" y="5446713"/>
          <p14:tracePt t="181596" x="8018463" y="5446713"/>
          <p14:tracePt t="181613" x="8027988" y="5446713"/>
          <p14:tracePt t="181630" x="8072438" y="5446713"/>
          <p14:tracePt t="181653" x="8089900" y="5446713"/>
          <p14:tracePt t="181666" x="8099425" y="5446713"/>
          <p14:tracePt t="181717" x="8108950" y="5446713"/>
          <p14:tracePt t="182428" x="8108950" y="5419725"/>
          <p14:tracePt t="182441" x="8089900" y="5295900"/>
          <p14:tracePt t="182453" x="8045450" y="5010150"/>
          <p14:tracePt t="182466" x="8001000" y="4554538"/>
          <p14:tracePt t="182480" x="7902575" y="4017963"/>
          <p14:tracePt t="182494" x="7858125" y="3786188"/>
          <p14:tracePt t="182511" x="7804150" y="3509963"/>
          <p14:tracePt t="182528" x="7769225" y="3411538"/>
          <p14:tracePt t="182544" x="7724775" y="3295650"/>
          <p14:tracePt t="182561" x="7724775" y="3268663"/>
          <p14:tracePt t="182578" x="7724775" y="3259138"/>
          <p14:tracePt t="182594" x="7724775" y="3251200"/>
          <p14:tracePt t="182611" x="7724775" y="3241675"/>
          <p14:tracePt t="182733" x="7732713" y="3241675"/>
          <p14:tracePt t="182746" x="7751763" y="3224213"/>
          <p14:tracePt t="182759" x="7769225" y="3224213"/>
          <p14:tracePt t="182771" x="7786688" y="3214688"/>
          <p14:tracePt t="182784" x="7813675" y="3205163"/>
          <p14:tracePt t="182797" x="7848600" y="3205163"/>
          <p14:tracePt t="182811" x="7867650" y="3205163"/>
          <p14:tracePt t="182834" x="7875588" y="3205163"/>
          <p14:tracePt t="182873" x="7885113" y="3205163"/>
          <p14:tracePt t="182987" x="7894638" y="3214688"/>
          <p14:tracePt t="183000" x="7894638" y="3241675"/>
          <p14:tracePt t="183012" x="7939088" y="3303588"/>
          <p14:tracePt t="183027" x="7983538" y="3402013"/>
          <p14:tracePt t="183043" x="8018463" y="3527425"/>
          <p14:tracePt t="183060" x="8054975" y="3616325"/>
          <p14:tracePt t="183077" x="8072438" y="3660775"/>
          <p14:tracePt t="183343" x="8089900" y="3687763"/>
          <p14:tracePt t="183356" x="8134350" y="3768725"/>
          <p14:tracePt t="183368" x="8242300" y="3911600"/>
          <p14:tracePt t="183381" x="8394700" y="4133850"/>
          <p14:tracePt t="183394" x="8510588" y="4286250"/>
          <p14:tracePt t="183409" x="8582025" y="4394200"/>
          <p14:tracePt t="183426" x="8626475" y="4491038"/>
          <p14:tracePt t="183443" x="8680450" y="4572000"/>
          <p14:tracePt t="183459" x="8732838" y="4633913"/>
          <p14:tracePt t="183476" x="8777288" y="4670425"/>
          <p14:tracePt t="183493" x="8831263" y="4705350"/>
          <p14:tracePt t="183509" x="8956675" y="4803775"/>
          <p14:tracePt t="183787" x="8966200" y="4803775"/>
          <p14:tracePt t="183800" x="8974138" y="4822825"/>
          <p14:tracePt t="183812" x="9010650" y="4848225"/>
          <p14:tracePt t="183826" x="9082088" y="4911725"/>
          <p14:tracePt t="183842" x="9153525" y="4991100"/>
          <p14:tracePt t="183859" x="9224963" y="5054600"/>
          <p14:tracePt t="183875" x="9286875" y="5133975"/>
          <p14:tracePt t="183892" x="9304338" y="5153025"/>
          <p14:tracePt t="183909" x="9323388" y="5170488"/>
          <p14:tracePt t="183925" x="9331325" y="5180013"/>
          <p14:tracePt t="183942" x="9358313" y="5224463"/>
          <p14:tracePt t="183959" x="9367838" y="5259388"/>
          <p14:tracePt t="183975" x="9385300" y="5295900"/>
          <p14:tracePt t="183992" x="9420225" y="5357813"/>
          <p14:tracePt t="184008" x="9420225" y="5367338"/>
          <p14:tracePt t="184025" x="9420225" y="5375275"/>
          <p14:tracePt t="184042" x="9429750" y="5375275"/>
          <p14:tracePt t="184058" x="9439275" y="5384800"/>
          <p14:tracePt t="184075" x="9439275" y="5394325"/>
          <p14:tracePt t="184092" x="9466263" y="5419725"/>
          <p14:tracePt t="184108" x="9474200" y="5438775"/>
          <p14:tracePt t="184125" x="9483725" y="5456238"/>
          <p14:tracePt t="184142" x="9483725" y="5465763"/>
          <p14:tracePt t="184167" x="9491663" y="5465763"/>
          <p14:tracePt t="184180" x="9491663" y="5473700"/>
          <p14:tracePt t="184194" x="9501188" y="5491163"/>
          <p14:tracePt t="184208" x="9510713" y="5518150"/>
          <p14:tracePt t="184225" x="9528175" y="5581650"/>
          <p14:tracePt t="184241" x="9537700" y="5626100"/>
          <p14:tracePt t="184258" x="9555163" y="5680075"/>
          <p14:tracePt t="185158" x="9555163" y="5670550"/>
          <p14:tracePt t="185209" x="9572625" y="5661025"/>
          <p14:tracePt t="185222" x="9599613" y="5653088"/>
          <p14:tracePt t="185234" x="9680575" y="5626100"/>
          <p14:tracePt t="185247" x="9786938" y="5608638"/>
          <p14:tracePt t="185260" x="9920288" y="5599113"/>
          <p14:tracePt t="185273" x="10037763" y="5589588"/>
          <p14:tracePt t="185289" x="10109200" y="5581650"/>
          <p14:tracePt t="185306" x="10144125" y="5581650"/>
          <p14:tracePt t="185323" x="10161588" y="5581650"/>
          <p14:tracePt t="185323" x="10180638" y="5581650"/>
          <p14:tracePt t="185339" x="10198100" y="5581650"/>
          <p14:tracePt t="185356" x="10206038" y="5572125"/>
          <p14:tracePt t="185373" x="10225088" y="5572125"/>
          <p14:tracePt t="185389" x="10233025" y="5562600"/>
          <p14:tracePt t="185412" x="10242550" y="5554663"/>
          <p14:tracePt t="185425" x="10252075" y="5554663"/>
          <p14:tracePt t="185439" x="10260013" y="5545138"/>
          <p14:tracePt t="185455" x="10260013" y="5518150"/>
          <p14:tracePt t="185472" x="10269538" y="5483225"/>
          <p14:tracePt t="185489" x="10277475" y="5375275"/>
          <p14:tracePt t="185505" x="10277475" y="5348288"/>
          <p14:tracePt t="185522" x="10277475" y="5340350"/>
          <p14:tracePt t="185539" x="10252075" y="5313363"/>
          <p14:tracePt t="185555" x="10206038" y="5295900"/>
          <p14:tracePt t="185572" x="10144125" y="5286375"/>
          <p14:tracePt t="185589" x="10037763" y="5286375"/>
          <p14:tracePt t="185605" x="9698038" y="5286375"/>
          <p14:tracePt t="185622" x="9474200" y="5286375"/>
          <p14:tracePt t="185639" x="9348788" y="5286375"/>
          <p14:tracePt t="185655" x="9296400" y="5286375"/>
          <p14:tracePt t="185672" x="9277350" y="5295900"/>
          <p14:tracePt t="185689" x="9269413" y="5303838"/>
          <p14:tracePt t="185705" x="9224963" y="5367338"/>
          <p14:tracePt t="185722" x="9197975" y="5419725"/>
          <p14:tracePt t="185738" x="9188450" y="5446713"/>
          <p14:tracePt t="185755" x="9170988" y="5483225"/>
          <p14:tracePt t="185772" x="9170988" y="5491163"/>
          <p14:tracePt t="185788" x="9161463" y="5491163"/>
          <p14:tracePt t="185806" x="9161463" y="5500688"/>
          <p14:tracePt t="185831" x="9180513" y="5510213"/>
          <p14:tracePt t="185843" x="9232900" y="5527675"/>
          <p14:tracePt t="185856" x="9323388" y="5554663"/>
          <p14:tracePt t="185871" x="9439275" y="5589588"/>
          <p14:tracePt t="185888" x="9528175" y="5626100"/>
          <p14:tracePt t="185905" x="9590088" y="5653088"/>
          <p14:tracePt t="186275" x="9582150" y="5653088"/>
          <p14:tracePt t="186288" x="9555163" y="5653088"/>
          <p14:tracePt t="186301" x="9474200" y="5653088"/>
          <p14:tracePt t="186313" x="9394825" y="5653088"/>
          <p14:tracePt t="186326" x="9323388" y="5653088"/>
          <p14:tracePt t="186339" x="9277350" y="5653088"/>
          <p14:tracePt t="186354" x="9269413" y="5653088"/>
          <p14:tracePt t="186371" x="9259888" y="5653088"/>
          <p14:tracePt t="186387" x="9251950" y="5653088"/>
          <p14:tracePt t="186440" x="9277350" y="5653088"/>
          <p14:tracePt t="186453" x="9331325" y="5653088"/>
          <p14:tracePt t="186466" x="9394825" y="5680075"/>
          <p14:tracePt t="186479" x="9447213" y="5705475"/>
          <p14:tracePt t="186491" x="9466263" y="5715000"/>
          <p14:tracePt t="186504" x="9491663" y="5724525"/>
          <p14:tracePt t="186520" x="9501188" y="5724525"/>
          <p14:tracePt t="186542" x="9518650" y="5732463"/>
          <p14:tracePt t="186555" x="9537700" y="5741988"/>
          <p14:tracePt t="186570" x="9555163" y="5751513"/>
          <p14:tracePt t="186587" x="9599613" y="5759450"/>
          <p14:tracePt t="186604" x="9634538" y="5776913"/>
          <p14:tracePt t="186620" x="9732963" y="5813425"/>
          <p14:tracePt t="186637" x="9759950" y="5822950"/>
          <p14:tracePt t="186653" x="9777413" y="5830888"/>
          <p14:tracePt t="186670" x="9786938" y="5830888"/>
          <p14:tracePt t="186935" x="9769475" y="5830888"/>
          <p14:tracePt t="186948" x="9742488" y="5830888"/>
          <p14:tracePt t="186961" x="9661525" y="5830888"/>
          <p14:tracePt t="186973" x="9510713" y="5830888"/>
          <p14:tracePt t="186986" x="9323388" y="5857875"/>
          <p14:tracePt t="187003" x="9205913" y="5867400"/>
          <p14:tracePt t="187019" x="9126538" y="5875338"/>
          <p14:tracePt t="187036" x="9063038" y="5884863"/>
          <p14:tracePt t="187037" x="8983663" y="5884863"/>
          <p14:tracePt t="187052" x="8929688" y="5894388"/>
          <p14:tracePt t="187069" x="8858250" y="5894388"/>
          <p14:tracePt t="187086" x="8804275" y="5894388"/>
          <p14:tracePt t="187103" x="8742363" y="5894388"/>
          <p14:tracePt t="187119" x="8705850" y="5894388"/>
          <p14:tracePt t="187136" x="8643938" y="5894388"/>
          <p14:tracePt t="187152" x="8510588" y="5902325"/>
          <p14:tracePt t="187169" x="8456613" y="5902325"/>
          <p14:tracePt t="187186" x="8429625" y="5902325"/>
          <p14:tracePt t="187202" x="8375650" y="5902325"/>
          <p14:tracePt t="187219" x="8358188" y="5902325"/>
          <p14:tracePt t="187236" x="8331200" y="5902325"/>
          <p14:tracePt t="187253" x="8304213" y="5902325"/>
          <p14:tracePt t="187269" x="8296275" y="5902325"/>
          <p14:tracePt t="187285" x="8286750" y="5902325"/>
          <p14:tracePt t="188053" x="8277225" y="5902325"/>
          <p14:tracePt t="188066" x="8259763" y="5902325"/>
          <p14:tracePt t="188079" x="8215313" y="5875338"/>
          <p14:tracePt t="188091" x="8116888" y="5822950"/>
          <p14:tracePt t="188104" x="8001000" y="5795963"/>
          <p14:tracePt t="188117" x="7840663" y="5751513"/>
          <p14:tracePt t="188134" x="7732713" y="5732463"/>
          <p14:tracePt t="188150" x="7653338" y="5724525"/>
          <p14:tracePt t="188167" x="7545388" y="5724525"/>
          <p14:tracePt t="188184" x="7412038" y="5724525"/>
          <p14:tracePt t="188200" x="7224713" y="5724525"/>
          <p14:tracePt t="188218" x="6751638" y="5724525"/>
          <p14:tracePt t="188234" x="6634163" y="5724525"/>
          <p14:tracePt t="188250" x="6545263" y="5724525"/>
          <p14:tracePt t="188267" x="6510338" y="5724525"/>
          <p14:tracePt t="188284" x="6483350" y="5724525"/>
          <p14:tracePt t="188307" x="6473825" y="5724525"/>
          <p14:tracePt t="188371" x="6465888" y="5724525"/>
          <p14:tracePt t="188752" x="6465888" y="5705475"/>
          <p14:tracePt t="188765" x="6545263" y="5626100"/>
          <p14:tracePt t="188777" x="6769100" y="5330825"/>
          <p14:tracePt t="188790" x="7188200" y="4875213"/>
          <p14:tracePt t="188802" x="7545388" y="4473575"/>
          <p14:tracePt t="188816" x="7680325" y="4348163"/>
          <p14:tracePt t="188832" x="7732713" y="4303713"/>
          <p14:tracePt t="188849" x="7769225" y="4286250"/>
          <p14:tracePt t="188866" x="7777163" y="4276725"/>
          <p14:tracePt t="188904" x="7786688" y="4276725"/>
          <p14:tracePt t="188917" x="7796213" y="4276725"/>
          <p14:tracePt t="188929" x="7804150" y="4276725"/>
          <p14:tracePt t="188942" x="7823200" y="4276725"/>
          <p14:tracePt t="188955" x="7831138" y="4276725"/>
          <p14:tracePt t="188967" x="7848600" y="4276725"/>
          <p14:tracePt t="188982" x="7858125" y="4276725"/>
          <p14:tracePt t="189018" x="7867650" y="4276725"/>
          <p14:tracePt t="189183" x="7875588" y="4276725"/>
          <p14:tracePt t="189195" x="7885113" y="4276725"/>
          <p14:tracePt t="189208" x="7929563" y="4276725"/>
          <p14:tracePt t="189221" x="8054975" y="4276725"/>
          <p14:tracePt t="189234" x="8251825" y="4276725"/>
          <p14:tracePt t="189248" x="8555038" y="4276725"/>
          <p14:tracePt t="189265" x="8759825" y="4286250"/>
          <p14:tracePt t="189282" x="8831263" y="4286250"/>
          <p14:tracePt t="189298" x="8875713" y="4286250"/>
          <p14:tracePt t="189315" x="8885238" y="4286250"/>
          <p14:tracePt t="189331" x="8894763" y="4286250"/>
          <p14:tracePt t="189348" x="8902700" y="4286250"/>
          <p14:tracePt t="189373" x="8912225" y="4286250"/>
          <p14:tracePt t="189411" x="8920163" y="4286250"/>
          <p14:tracePt t="189487" x="8929688" y="4276725"/>
          <p14:tracePt t="189500" x="8947150" y="4205288"/>
          <p14:tracePt t="189513" x="8947150" y="4108450"/>
          <p14:tracePt t="189526" x="8956675" y="4000500"/>
          <p14:tracePt t="189538" x="8966200" y="3929063"/>
          <p14:tracePt t="189551" x="8966200" y="3884613"/>
          <p14:tracePt t="189565" x="8966200" y="3857625"/>
          <p14:tracePt t="189581" x="8966200" y="3848100"/>
          <p14:tracePt t="189598" x="8966200" y="3840163"/>
          <p14:tracePt t="189614" x="8939213" y="3813175"/>
          <p14:tracePt t="189631" x="8902700" y="3813175"/>
          <p14:tracePt t="189647" x="8848725" y="3803650"/>
          <p14:tracePt t="189664" x="8796338" y="3795713"/>
          <p14:tracePt t="189665" x="8742363" y="3795713"/>
          <p14:tracePt t="189681" x="8715375" y="3795713"/>
          <p14:tracePt t="189698" x="8670925" y="3795713"/>
          <p14:tracePt t="189714" x="8634413" y="3795713"/>
          <p14:tracePt t="189731" x="8582025" y="3795713"/>
          <p14:tracePt t="189747" x="8555038" y="3803650"/>
          <p14:tracePt t="189764" x="8528050" y="3803650"/>
          <p14:tracePt t="189781" x="8474075" y="3822700"/>
          <p14:tracePt t="189804" x="8466138" y="3822700"/>
          <p14:tracePt t="189817" x="8456613" y="3822700"/>
          <p14:tracePt t="189831" x="8447088" y="3822700"/>
          <p14:tracePt t="189847" x="8439150" y="3830638"/>
          <p14:tracePt t="189864" x="8420100" y="3830638"/>
          <p14:tracePt t="189881" x="8385175" y="3840163"/>
          <p14:tracePt t="189897" x="8375650" y="3840163"/>
          <p14:tracePt t="189914" x="8358188" y="3848100"/>
          <p14:tracePt t="189944" x="8348663" y="3848100"/>
          <p14:tracePt t="190427" x="8340725" y="3848100"/>
          <p14:tracePt t="190440" x="8304213" y="3875088"/>
          <p14:tracePt t="190452" x="8099425" y="4133850"/>
          <p14:tracePt t="190465" x="7680325" y="4751388"/>
          <p14:tracePt t="190479" x="7116763" y="5562600"/>
          <p14:tracePt t="190496" x="6796088" y="6037263"/>
          <p14:tracePt t="190513" x="6751638" y="6126163"/>
          <p14:tracePt t="190529" x="6724650" y="6180138"/>
          <p14:tracePt t="190546" x="6715125" y="6188075"/>
          <p14:tracePt t="190579" x="6705600" y="6197600"/>
          <p14:tracePt t="190718" x="6705600" y="6188075"/>
          <p14:tracePt t="190794" x="6697663" y="6188075"/>
          <p14:tracePt t="190820" x="6688138" y="6188075"/>
          <p14:tracePt t="190845" x="6680200" y="6188075"/>
          <p14:tracePt t="190871" x="6661150" y="6180138"/>
          <p14:tracePt t="190883" x="6653213" y="6180138"/>
          <p14:tracePt t="190896" x="6626225" y="6180138"/>
          <p14:tracePt t="190908" x="6608763" y="6170613"/>
          <p14:tracePt t="190921" x="6581775" y="6170613"/>
          <p14:tracePt t="190934" x="6554788" y="6170613"/>
          <p14:tracePt t="190947" x="6527800" y="6161088"/>
          <p14:tracePt t="190962" x="6510338" y="6153150"/>
          <p14:tracePt t="190978" x="6491288" y="6153150"/>
          <p14:tracePt t="190995" x="6483350" y="6153150"/>
          <p14:tracePt t="191011" x="6446838" y="6153150"/>
          <p14:tracePt t="191028" x="6429375" y="6143625"/>
          <p14:tracePt t="191045" x="6402388" y="6134100"/>
          <p14:tracePt t="191062" x="6340475" y="6134100"/>
          <p14:tracePt t="191078" x="6296025" y="6126163"/>
          <p14:tracePt t="191095" x="6269038" y="6126163"/>
          <p14:tracePt t="191112" x="6224588" y="6116638"/>
          <p14:tracePt t="191128" x="6205538" y="6116638"/>
          <p14:tracePt t="191145" x="6170613" y="6116638"/>
          <p14:tracePt t="191162" x="6134100" y="6116638"/>
          <p14:tracePt t="191162" x="6072188" y="6108700"/>
          <p14:tracePt t="191178" x="6010275" y="6108700"/>
          <p14:tracePt t="191195" x="5938838" y="6089650"/>
          <p14:tracePt t="191211" x="5857875" y="6081713"/>
          <p14:tracePt t="191228" x="5768975" y="6072188"/>
          <p14:tracePt t="191245" x="5741988" y="6072188"/>
          <p14:tracePt t="191261" x="5715000" y="6062663"/>
          <p14:tracePt t="191278" x="5688013" y="6062663"/>
          <p14:tracePt t="191294" x="5670550" y="6054725"/>
          <p14:tracePt t="191315" x="5661025" y="6054725"/>
          <p14:tracePt t="191328" x="5653088" y="6054725"/>
          <p14:tracePt t="191454" x="5670550" y="6054725"/>
          <p14:tracePt t="191467" x="5688013" y="6054725"/>
          <p14:tracePt t="191479" x="5759450" y="6054725"/>
          <p14:tracePt t="191492" x="5894388" y="6045200"/>
          <p14:tracePt t="191505" x="6188075" y="6027738"/>
          <p14:tracePt t="191517" x="6562725" y="6018213"/>
          <p14:tracePt t="191530" x="6946900" y="5965825"/>
          <p14:tracePt t="191544" x="7126288" y="5956300"/>
          <p14:tracePt t="191561" x="7259638" y="5938838"/>
          <p14:tracePt t="191577" x="7367588" y="5929313"/>
          <p14:tracePt t="191594" x="7572375" y="5902325"/>
          <p14:tracePt t="191610" x="7643813" y="5902325"/>
          <p14:tracePt t="191627" x="7751763" y="5894388"/>
          <p14:tracePt t="191644" x="7947025" y="5894388"/>
          <p14:tracePt t="191660" x="8045450" y="5894388"/>
          <p14:tracePt t="191677" x="8108950" y="5894388"/>
          <p14:tracePt t="191694" x="8153400" y="5894388"/>
          <p14:tracePt t="191710" x="8269288" y="5894388"/>
          <p14:tracePt t="191727" x="8331200" y="5902325"/>
          <p14:tracePt t="191743" x="8402638" y="5929313"/>
          <p14:tracePt t="192000" x="8412163" y="5929313"/>
          <p14:tracePt t="192012" x="8420100" y="5938838"/>
          <p14:tracePt t="192026" x="8456613" y="5956300"/>
          <p14:tracePt t="192038" x="8518525" y="5983288"/>
          <p14:tracePt t="192050" x="8572500" y="6027738"/>
          <p14:tracePt t="192063" x="8626475" y="6062663"/>
          <p14:tracePt t="192076" x="8670925" y="6099175"/>
          <p14:tracePt t="192093" x="8697913" y="6108700"/>
          <p14:tracePt t="192109" x="8715375" y="6116638"/>
          <p14:tracePt t="192127" x="8724900" y="6126163"/>
          <p14:tracePt t="192143" x="8724900" y="6134100"/>
          <p14:tracePt t="192159" x="8732838" y="6143625"/>
          <p14:tracePt t="192177" x="8742363" y="6180138"/>
          <p14:tracePt t="192193" x="8751888" y="6197600"/>
          <p14:tracePt t="192209" x="8759825" y="6215063"/>
          <p14:tracePt t="192226" x="8759825" y="6232525"/>
          <p14:tracePt t="192243" x="8759825" y="6269038"/>
          <p14:tracePt t="192259" x="8769350" y="6269038"/>
          <p14:tracePt t="192276" x="8769350" y="6276975"/>
          <p14:tracePt t="194425" x="8724900" y="6276975"/>
          <p14:tracePt t="194438" x="8616950" y="6259513"/>
          <p14:tracePt t="194451" x="8394700" y="6251575"/>
          <p14:tracePt t="194463" x="7991475" y="6215063"/>
          <p14:tracePt t="194476" x="7661275" y="6188075"/>
          <p14:tracePt t="194489" x="7537450" y="6161088"/>
          <p14:tracePt t="194505" x="7500938" y="6161088"/>
          <p14:tracePt t="194522" x="7473950" y="6161088"/>
          <p14:tracePt t="194539" x="7466013" y="6161088"/>
          <p14:tracePt t="194565" x="7456488" y="6161088"/>
          <p14:tracePt t="194615" x="7446963" y="6161088"/>
          <p14:tracePt t="194628" x="7429500" y="6161088"/>
          <p14:tracePt t="194641" x="7385050" y="6161088"/>
          <p14:tracePt t="194655" x="7277100" y="6161088"/>
          <p14:tracePt t="194671" x="7108825" y="6161088"/>
          <p14:tracePt t="194689" x="6831013" y="6161088"/>
          <p14:tracePt t="194705" x="6554788" y="6161088"/>
          <p14:tracePt t="194721" x="6438900" y="6161088"/>
          <p14:tracePt t="194738" x="6330950" y="6161088"/>
          <p14:tracePt t="194755" x="6224588" y="6161088"/>
          <p14:tracePt t="194771" x="6197600" y="6161088"/>
          <p14:tracePt t="194788" x="6170613" y="6161088"/>
          <p14:tracePt t="194804" x="6143625" y="6161088"/>
          <p14:tracePt t="194821" x="6081713" y="6161088"/>
          <p14:tracePt t="194838" x="6045200" y="6161088"/>
          <p14:tracePt t="194854" x="6027738" y="6161088"/>
          <p14:tracePt t="194871" x="6000750" y="6161088"/>
          <p14:tracePt t="194907" x="5991225" y="6161088"/>
          <p14:tracePt t="195034" x="6018213" y="6161088"/>
          <p14:tracePt t="195047" x="6089650" y="6161088"/>
          <p14:tracePt t="195059" x="6348413" y="6153150"/>
          <p14:tracePt t="195072" x="6902450" y="6099175"/>
          <p14:tracePt t="195087" x="7429500" y="6062663"/>
          <p14:tracePt t="195104" x="7732713" y="6045200"/>
          <p14:tracePt t="195120" x="7804150" y="6045200"/>
          <p14:tracePt t="195137" x="7875588" y="6045200"/>
          <p14:tracePt t="195154" x="7885113" y="6045200"/>
          <p14:tracePt t="195170" x="7894638" y="6045200"/>
          <p14:tracePt t="195187" x="7912100" y="6045200"/>
          <p14:tracePt t="195203" x="7929563" y="6045200"/>
          <p14:tracePt t="195224" x="7939088" y="6045200"/>
          <p14:tracePt t="195237" x="7939088" y="6037263"/>
          <p14:tracePt t="195300" x="7929563" y="6037263"/>
          <p14:tracePt t="195314" x="7912100" y="6037263"/>
          <p14:tracePt t="195326" x="7885113" y="6037263"/>
          <p14:tracePt t="195339" x="7831138" y="6037263"/>
          <p14:tracePt t="195353" x="7643813" y="6037263"/>
          <p14:tracePt t="195370" x="7251700" y="6037263"/>
          <p14:tracePt t="195387" x="6732588" y="6037263"/>
          <p14:tracePt t="195403" x="6089650" y="6099175"/>
          <p14:tracePt t="195420" x="5884863" y="6161088"/>
          <p14:tracePt t="195437" x="5751513" y="6224588"/>
          <p14:tracePt t="195454" x="5473700" y="6330950"/>
          <p14:tracePt t="195470" x="5348288" y="6375400"/>
          <p14:tracePt t="195486" x="5259388" y="6411913"/>
          <p14:tracePt t="195504" x="5143500" y="6429375"/>
          <p14:tracePt t="195520" x="5116513" y="6429375"/>
          <p14:tracePt t="195536" x="5108575" y="6438900"/>
          <p14:tracePt t="195553" x="5089525" y="6438900"/>
          <p14:tracePt t="195643" x="5099050" y="6438900"/>
          <p14:tracePt t="195656" x="5153025" y="6438900"/>
          <p14:tracePt t="195668" x="5313363" y="6402388"/>
          <p14:tracePt t="195681" x="5661025" y="6323013"/>
          <p14:tracePt t="195694" x="6081713" y="6197600"/>
          <p14:tracePt t="195706" x="6446838" y="6116638"/>
          <p14:tracePt t="195720" x="6661150" y="6072188"/>
          <p14:tracePt t="195736" x="6823075" y="6062663"/>
          <p14:tracePt t="195753" x="7010400" y="6037263"/>
          <p14:tracePt t="195769" x="7197725" y="6010275"/>
          <p14:tracePt t="195786" x="7269163" y="6000750"/>
          <p14:tracePt t="195802" x="7313613" y="5991225"/>
          <p14:tracePt t="195819" x="7348538" y="5991225"/>
          <p14:tracePt t="195836" x="7375525" y="5991225"/>
          <p14:tracePt t="195852" x="7394575" y="5991225"/>
          <p14:tracePt t="195896" x="7402513" y="5991225"/>
          <p14:tracePt t="195973" x="7385050" y="5991225"/>
          <p14:tracePt t="195986" x="7348538" y="5991225"/>
          <p14:tracePt t="195998" x="7277100" y="5991225"/>
          <p14:tracePt t="196011" x="7108825" y="5991225"/>
          <p14:tracePt t="196023" x="6813550" y="5991225"/>
          <p14:tracePt t="196036" x="6562725" y="5991225"/>
          <p14:tracePt t="196052" x="6402388" y="5991225"/>
          <p14:tracePt t="196069" x="6303963" y="6000750"/>
          <p14:tracePt t="196085" x="6232525" y="6018213"/>
          <p14:tracePt t="196102" x="6116638" y="6045200"/>
          <p14:tracePt t="196118" x="6054725" y="6062663"/>
          <p14:tracePt t="196135" x="5973763" y="6089650"/>
          <p14:tracePt t="196152" x="5848350" y="6108700"/>
          <p14:tracePt t="196168" x="5813425" y="6116638"/>
          <p14:tracePt t="196185" x="5786438" y="6116638"/>
          <p14:tracePt t="196202" x="5759450" y="6134100"/>
          <p14:tracePt t="196218" x="5751513" y="6134100"/>
          <p14:tracePt t="196328" x="5768975" y="6134100"/>
          <p14:tracePt t="196341" x="5813425" y="6134100"/>
          <p14:tracePt t="196353" x="5919788" y="6134100"/>
          <p14:tracePt t="196366" x="6108700" y="6134100"/>
          <p14:tracePt t="196378" x="6357938" y="6134100"/>
          <p14:tracePt t="196391" x="6589713" y="6126163"/>
          <p14:tracePt t="196404" x="6705600" y="6126163"/>
          <p14:tracePt t="197688" x="6705600" y="6108700"/>
          <p14:tracePt t="197700" x="6697663" y="5983288"/>
          <p14:tracePt t="197713" x="6608763" y="5616575"/>
          <p14:tracePt t="197725" x="6473825" y="5010150"/>
          <p14:tracePt t="197738" x="6323013" y="4419600"/>
          <p14:tracePt t="197751" x="6242050" y="4116388"/>
          <p14:tracePt t="197765" x="6224588" y="3956050"/>
          <p14:tracePt t="197782" x="6215063" y="3884613"/>
          <p14:tracePt t="197799" x="6197600" y="3830638"/>
          <p14:tracePt t="197815" x="6188075" y="3786188"/>
          <p14:tracePt t="197832" x="6180138" y="3786188"/>
          <p14:tracePt t="197848" x="6180138" y="3776663"/>
          <p14:tracePt t="198055" x="6170613" y="3759200"/>
          <p14:tracePt t="198068" x="6134100" y="3724275"/>
          <p14:tracePt t="198081" x="6108700" y="3643313"/>
          <p14:tracePt t="198093" x="6062663" y="3500438"/>
          <p14:tracePt t="198106" x="6018213" y="3259138"/>
          <p14:tracePt t="198119" x="6018213" y="3062288"/>
          <p14:tracePt t="198132" x="6018213" y="2938463"/>
          <p14:tracePt t="198148" x="6018213" y="2894013"/>
          <p14:tracePt t="198164" x="6018213" y="2874963"/>
          <p14:tracePt t="198182" x="6018213" y="2857500"/>
          <p14:tracePt t="198627" x="6010275" y="2857500"/>
          <p14:tracePt t="198639" x="6010275" y="2847975"/>
          <p14:tracePt t="198652" x="6000750" y="2847975"/>
          <p14:tracePt t="198677" x="5991225" y="2847975"/>
          <p14:tracePt t="198703" x="5983288" y="2847975"/>
          <p14:tracePt t="198728" x="5973763" y="2847975"/>
          <p14:tracePt t="198741" x="5965825" y="2847975"/>
          <p14:tracePt t="198766" x="5956300" y="2840038"/>
          <p14:tracePt t="198804" x="5946775" y="2830513"/>
          <p14:tracePt t="198829" x="5938838" y="2830513"/>
          <p14:tracePt t="198842" x="5929313" y="2830513"/>
          <p14:tracePt t="198855" x="5911850" y="2830513"/>
          <p14:tracePt t="198867" x="5875338" y="2813050"/>
          <p14:tracePt t="198880" x="5813425" y="2803525"/>
          <p14:tracePt t="198897" x="5741988" y="2786063"/>
          <p14:tracePt t="198913" x="5680075" y="2776538"/>
          <p14:tracePt t="198930" x="5653088" y="2768600"/>
          <p14:tracePt t="198946" x="5626100" y="2759075"/>
          <p14:tracePt t="198969" x="5616575" y="2751138"/>
          <p14:tracePt t="199007" x="5608638" y="2751138"/>
          <p14:tracePt t="199045" x="5599113" y="2751138"/>
          <p14:tracePt t="199071" x="5589588" y="2751138"/>
          <p14:tracePt t="199083" x="5562600" y="2751138"/>
          <p14:tracePt t="199096" x="5537200" y="2741613"/>
          <p14:tracePt t="199108" x="5473700" y="2732088"/>
          <p14:tracePt t="199121" x="5402263" y="2724150"/>
          <p14:tracePt t="199134" x="5313363" y="2714625"/>
          <p14:tracePt t="199147" x="5251450" y="2714625"/>
          <p14:tracePt t="199163" x="5205413" y="2714625"/>
          <p14:tracePt t="199180" x="5180013" y="2714625"/>
          <p14:tracePt t="199196" x="5160963" y="2714625"/>
          <p14:tracePt t="199212" x="5153025" y="2714625"/>
          <p14:tracePt t="199229" x="5143500" y="2714625"/>
          <p14:tracePt t="199246" x="5133975" y="2714625"/>
          <p14:tracePt t="199502" x="5143500" y="2714625"/>
          <p14:tracePt t="199527" x="5153025" y="2714625"/>
          <p14:tracePt t="199540" x="5170488" y="2714625"/>
          <p14:tracePt t="199553" x="5197475" y="2714625"/>
          <p14:tracePt t="199565" x="5232400" y="2714625"/>
          <p14:tracePt t="199579" x="5295900" y="2714625"/>
          <p14:tracePt t="199595" x="5367338" y="2724150"/>
          <p14:tracePt t="199612" x="5456238" y="2732088"/>
          <p14:tracePt t="199629" x="5626100" y="2741613"/>
          <p14:tracePt t="199645" x="5688013" y="2751138"/>
          <p14:tracePt t="199662" x="5751513" y="2751138"/>
          <p14:tracePt t="199678" x="5822950" y="2751138"/>
          <p14:tracePt t="199695" x="6010275" y="2776538"/>
          <p14:tracePt t="199712" x="6134100" y="2776538"/>
          <p14:tracePt t="199728" x="6269038" y="2803525"/>
          <p14:tracePt t="199745" x="6670675" y="2813050"/>
          <p14:tracePt t="199761" x="6884988" y="2840038"/>
          <p14:tracePt t="199778" x="7062788" y="2847975"/>
          <p14:tracePt t="199795" x="7348538" y="2874963"/>
          <p14:tracePt t="199811" x="7412038" y="2884488"/>
          <p14:tracePt t="199828" x="7473950" y="2884488"/>
          <p14:tracePt t="199845" x="7518400" y="2894013"/>
          <p14:tracePt t="199861" x="7545388" y="2894013"/>
          <p14:tracePt t="199878" x="7589838" y="2894013"/>
          <p14:tracePt t="200149" x="7608888" y="2894013"/>
          <p14:tracePt t="200162" x="7626350" y="2894013"/>
          <p14:tracePt t="200174" x="7680325" y="2894013"/>
          <p14:tracePt t="200187" x="7777163" y="2884488"/>
          <p14:tracePt t="200200" x="7929563" y="2874963"/>
          <p14:tracePt t="200213" x="8054975" y="2867025"/>
          <p14:tracePt t="200227" x="8153400" y="2867025"/>
          <p14:tracePt t="200244" x="8224838" y="2867025"/>
          <p14:tracePt t="200260" x="8286750" y="2867025"/>
          <p14:tracePt t="200277" x="8394700" y="2867025"/>
          <p14:tracePt t="200294" x="8447088" y="2867025"/>
          <p14:tracePt t="200310" x="8474075" y="2867025"/>
          <p14:tracePt t="200327" x="8545513" y="2867025"/>
          <p14:tracePt t="200344" x="8572500" y="2867025"/>
          <p14:tracePt t="200360" x="8589963" y="2867025"/>
          <p14:tracePt t="200377" x="8616950" y="2867025"/>
          <p14:tracePt t="200394" x="8626475" y="2867025"/>
          <p14:tracePt t="200410" x="8643938" y="2867025"/>
          <p14:tracePt t="200427" x="8653463" y="2867025"/>
          <p14:tracePt t="200443" x="8697913" y="2874963"/>
          <p14:tracePt t="200460" x="8724900" y="2874963"/>
          <p14:tracePt t="200477" x="8759825" y="2874963"/>
          <p14:tracePt t="200493" x="8804275" y="2884488"/>
          <p14:tracePt t="200510" x="8831263" y="2884488"/>
          <p14:tracePt t="200527" x="8858250" y="2894013"/>
          <p14:tracePt t="200543" x="8902700" y="2894013"/>
          <p14:tracePt t="200560" x="8920163" y="2894013"/>
          <p14:tracePt t="200576" x="8939213" y="2894013"/>
          <p14:tracePt t="200593" x="8966200" y="2894013"/>
          <p14:tracePt t="200610" x="8966200" y="2901950"/>
          <p14:tracePt t="200626" x="8974138" y="2901950"/>
          <p14:tracePt t="200974" x="8991600" y="2901950"/>
          <p14:tracePt t="200987" x="9010650" y="2901950"/>
          <p14:tracePt t="200999" x="9072563" y="2894013"/>
          <p14:tracePt t="201012" x="9188450" y="2867025"/>
          <p14:tracePt t="201026" x="9348788" y="2813050"/>
          <p14:tracePt t="201043" x="9483725" y="2768600"/>
          <p14:tracePt t="201059" x="9555163" y="2741613"/>
          <p14:tracePt t="201076" x="9634538" y="2714625"/>
          <p14:tracePt t="201092" x="9688513" y="2705100"/>
          <p14:tracePt t="201109" x="9742488" y="2687638"/>
          <p14:tracePt t="201126" x="9867900" y="2670175"/>
          <p14:tracePt t="201142" x="9902825" y="2660650"/>
          <p14:tracePt t="201159" x="9929813" y="2660650"/>
          <p14:tracePt t="201177" x="9939338" y="2660650"/>
          <p14:tracePt t="201202" x="9939338" y="2652713"/>
          <p14:tracePt t="201215" x="9947275" y="2652713"/>
          <p14:tracePt t="201240" x="9956800" y="2652713"/>
          <p14:tracePt t="201265" x="9956800" y="2643188"/>
          <p14:tracePt t="201303" x="9956800" y="2633663"/>
          <p14:tracePt t="201329" x="9920288" y="2616200"/>
          <p14:tracePt t="201342" x="9813925" y="2589213"/>
          <p14:tracePt t="201354" x="9609138" y="2509838"/>
          <p14:tracePt t="201368" x="9224963" y="2446338"/>
          <p14:tracePt t="201379" x="8983663" y="2401888"/>
          <p14:tracePt t="201393" x="8875713" y="2393950"/>
          <p14:tracePt t="201408" x="8813800" y="2393950"/>
          <p14:tracePt t="201425" x="8786813" y="2393950"/>
          <p14:tracePt t="201442" x="8759825" y="2393950"/>
          <p14:tracePt t="201458" x="8616950" y="2419350"/>
          <p14:tracePt t="201475" x="8528050" y="2473325"/>
          <p14:tracePt t="201491" x="8491538" y="2490788"/>
          <p14:tracePt t="201508" x="8466138" y="2517775"/>
          <p14:tracePt t="201525" x="8456613" y="2517775"/>
          <p14:tracePt t="201541" x="8456613" y="2527300"/>
          <p14:tracePt t="201558" x="8447088" y="2536825"/>
          <p14:tracePt t="201575" x="8447088" y="2544763"/>
          <p14:tracePt t="201591" x="8447088" y="2554288"/>
          <p14:tracePt t="201608" x="8456613" y="2598738"/>
          <p14:tracePt t="201625" x="8510588" y="2633663"/>
          <p14:tracePt t="201641" x="8572500" y="2687638"/>
          <p14:tracePt t="201658" x="8796338" y="2768600"/>
          <p14:tracePt t="201674" x="8939213" y="2803525"/>
          <p14:tracePt t="201691" x="9117013" y="2813050"/>
          <p14:tracePt t="201708" x="9375775" y="2830513"/>
          <p14:tracePt t="201724" x="9813925" y="2847975"/>
          <p14:tracePt t="201741" x="9929813" y="2847975"/>
          <p14:tracePt t="201758" x="10045700" y="2847975"/>
          <p14:tracePt t="201774" x="10161588" y="2847975"/>
          <p14:tracePt t="201791" x="10206038" y="2847975"/>
          <p14:tracePt t="201808" x="10233025" y="2847975"/>
          <p14:tracePt t="201824" x="10287000" y="2847975"/>
          <p14:tracePt t="201841" x="10296525" y="2830513"/>
          <p14:tracePt t="201857" x="10304463" y="2830513"/>
          <p14:tracePt t="201875" x="10313988" y="2822575"/>
          <p14:tracePt t="201891" x="10313988" y="2813050"/>
          <p14:tracePt t="201907" x="10313988" y="2803525"/>
          <p14:tracePt t="201924" x="10323513" y="2795588"/>
          <p14:tracePt t="201941" x="10323513" y="2786063"/>
          <p14:tracePt t="201957" x="10323513" y="2776538"/>
          <p14:tracePt t="201974" x="10313988" y="2776538"/>
          <p14:tracePt t="201990" x="10260013" y="2751138"/>
          <p14:tracePt t="202007" x="10161588" y="2732088"/>
          <p14:tracePt t="202024" x="9947275" y="2705100"/>
          <p14:tracePt t="202040" x="9466263" y="2679700"/>
          <p14:tracePt t="202057" x="9331325" y="2679700"/>
          <p14:tracePt t="202074" x="9224963" y="2679700"/>
          <p14:tracePt t="202090" x="9063038" y="2687638"/>
          <p14:tracePt t="202107" x="9010650" y="2705100"/>
          <p14:tracePt t="202124" x="8966200" y="2724150"/>
          <p14:tracePt t="202141" x="8912225" y="2751138"/>
          <p14:tracePt t="202157" x="8894763" y="2751138"/>
          <p14:tracePt t="202174" x="8875713" y="2759075"/>
          <p14:tracePt t="202190" x="8867775" y="2776538"/>
          <p14:tracePt t="202207" x="8840788" y="2795588"/>
          <p14:tracePt t="202223" x="8823325" y="2795588"/>
          <p14:tracePt t="202240" x="8823325" y="2803525"/>
          <p14:tracePt t="202257" x="8813800" y="2822575"/>
          <p14:tracePt t="202273" x="8804275" y="2822575"/>
          <p14:tracePt t="202290" x="8804275" y="2830513"/>
          <p14:tracePt t="202307" x="8804275" y="2840038"/>
          <p14:tracePt t="202323" x="8804275" y="2847975"/>
          <p14:tracePt t="202368" x="8804275" y="2857500"/>
          <p14:tracePt t="202381" x="8823325" y="2867025"/>
          <p14:tracePt t="202394" x="8848725" y="2874963"/>
          <p14:tracePt t="202407" x="8885238" y="2894013"/>
          <p14:tracePt t="202423" x="8956675" y="2919413"/>
          <p14:tracePt t="202440" x="9063038" y="2965450"/>
          <p14:tracePt t="202456" x="9161463" y="2982913"/>
          <p14:tracePt t="202473" x="9323388" y="3000375"/>
          <p14:tracePt t="202490" x="9394825" y="3000375"/>
          <p14:tracePt t="202506" x="9491663" y="3000375"/>
          <p14:tracePt t="202523" x="9688513" y="2965450"/>
          <p14:tracePt t="202540" x="9777413" y="2938463"/>
          <p14:tracePt t="202556" x="9848850" y="2911475"/>
          <p14:tracePt t="202573" x="10028238" y="2830513"/>
          <p14:tracePt t="202589" x="10099675" y="2786063"/>
          <p14:tracePt t="202606" x="10153650" y="2741613"/>
          <p14:tracePt t="202623" x="10198100" y="2679700"/>
          <p14:tracePt t="202639" x="10198100" y="2660650"/>
          <p14:tracePt t="202656" x="10198100" y="2652713"/>
          <p14:tracePt t="202673" x="10198100" y="2643188"/>
          <p14:tracePt t="202690" x="10198100" y="2633663"/>
          <p14:tracePt t="202711" x="10198100" y="2625725"/>
          <p14:tracePt t="202737" x="10198100" y="2616200"/>
          <p14:tracePt t="202749" x="10188575" y="2608263"/>
          <p14:tracePt t="202762" x="10161588" y="2598738"/>
          <p14:tracePt t="202775" x="10134600" y="2598738"/>
          <p14:tracePt t="202789" x="10072688" y="2581275"/>
          <p14:tracePt t="202806" x="9947275" y="2554288"/>
          <p14:tracePt t="202822" x="9813925" y="2544763"/>
          <p14:tracePt t="202839" x="9545638" y="2536825"/>
          <p14:tracePt t="202856" x="9456738" y="2536825"/>
          <p14:tracePt t="202872" x="9385300" y="2536825"/>
          <p14:tracePt t="202889" x="9215438" y="2536825"/>
          <p14:tracePt t="202906" x="9126538" y="2536825"/>
          <p14:tracePt t="202922" x="9055100" y="2544763"/>
          <p14:tracePt t="202939" x="8947150" y="2598738"/>
          <p14:tracePt t="202955" x="8902700" y="2625725"/>
          <p14:tracePt t="202972" x="8875713" y="2652713"/>
          <p14:tracePt t="202989" x="8858250" y="2670175"/>
          <p14:tracePt t="203005" x="8840788" y="2714625"/>
          <p14:tracePt t="203022" x="8823325" y="2741613"/>
          <p14:tracePt t="203039" x="8813800" y="2759075"/>
          <p14:tracePt t="203055" x="8796338" y="2813050"/>
          <p14:tracePt t="203072" x="8786813" y="2822575"/>
          <p14:tracePt t="203089" x="8786813" y="2830513"/>
          <p14:tracePt t="203105" x="8786813" y="2840038"/>
          <p14:tracePt t="203122" x="8786813" y="2847975"/>
          <p14:tracePt t="203138" x="8786813" y="2857500"/>
          <p14:tracePt t="203155" x="8786813" y="2884488"/>
          <p14:tracePt t="203171" x="8796338" y="2901950"/>
          <p14:tracePt t="203188" x="8804275" y="2919413"/>
          <p14:tracePt t="203205" x="8823325" y="2946400"/>
          <p14:tracePt t="203221" x="8831263" y="2955925"/>
          <p14:tracePt t="203238" x="8840788" y="2955925"/>
          <p14:tracePt t="203270" x="8840788" y="2965450"/>
          <p14:tracePt t="205671" x="8796338" y="2965450"/>
          <p14:tracePt t="205683" x="8670925" y="2965450"/>
          <p14:tracePt t="205696" x="8385175" y="2911475"/>
          <p14:tracePt t="205709" x="7875588" y="2776538"/>
          <p14:tracePt t="205721" x="7323138" y="2571750"/>
          <p14:tracePt t="205734" x="6965950" y="2438400"/>
          <p14:tracePt t="205750" x="6804025" y="2347913"/>
          <p14:tracePt t="205767" x="6732588" y="2330450"/>
          <p14:tracePt t="205783" x="6715125" y="2312988"/>
          <p14:tracePt t="205800" x="6697663" y="2312988"/>
          <p14:tracePt t="205835" x="6688138" y="2312988"/>
          <p14:tracePt t="205861" x="6680200" y="2312988"/>
          <p14:tracePt t="205886" x="6653213" y="2312988"/>
          <p14:tracePt t="205899" x="6562725" y="2312988"/>
          <p14:tracePt t="205911" x="6286500" y="2312988"/>
          <p14:tracePt t="205924" x="5867400" y="2312988"/>
          <p14:tracePt t="205937" x="5483225" y="2357438"/>
          <p14:tracePt t="205950" x="5330825" y="2366963"/>
          <p14:tracePt t="205967" x="5268913" y="2384425"/>
          <p14:tracePt t="205983" x="5232400" y="2384425"/>
          <p14:tracePt t="206000" x="5205413" y="2393950"/>
          <p14:tracePt t="206000" x="5180013" y="2401888"/>
          <p14:tracePt t="206016" x="5143500" y="2401888"/>
          <p14:tracePt t="206033" x="5089525" y="2411413"/>
          <p14:tracePt t="206049" x="5027613" y="2428875"/>
          <p14:tracePt t="206066" x="4929188" y="2465388"/>
          <p14:tracePt t="206083" x="4902200" y="2473325"/>
          <p14:tracePt t="206099" x="4884738" y="2473325"/>
          <p14:tracePt t="206116" x="4875213" y="2482850"/>
          <p14:tracePt t="206140" x="4867275" y="2482850"/>
          <p14:tracePt t="206165" x="4867275" y="2490788"/>
          <p14:tracePt t="206267" x="4875213" y="2500313"/>
          <p14:tracePt t="206280" x="4894263" y="2500313"/>
          <p14:tracePt t="206292" x="4938713" y="2517775"/>
          <p14:tracePt t="206305" x="5000625" y="2554288"/>
          <p14:tracePt t="206318" x="5089525" y="2598738"/>
          <p14:tracePt t="206332" x="5170488" y="2633663"/>
          <p14:tracePt t="206349" x="5232400" y="2670175"/>
          <p14:tracePt t="206365" x="5276850" y="2697163"/>
          <p14:tracePt t="206382" x="5313363" y="2705100"/>
          <p14:tracePt t="206399" x="5330825" y="2714625"/>
          <p14:tracePt t="206419" x="5340350" y="2714625"/>
          <p14:tracePt t="206444" x="5348288" y="2714625"/>
          <p14:tracePt t="206457" x="5357813" y="2724150"/>
          <p14:tracePt t="206470" x="5367338" y="2724150"/>
          <p14:tracePt t="206482" x="5375275" y="2724150"/>
          <p14:tracePt t="206499" x="5394325" y="2732088"/>
          <p14:tracePt t="206520" x="5402263" y="2732088"/>
          <p14:tracePt t="206533" x="5419725" y="2732088"/>
          <p14:tracePt t="206558" x="5429250" y="2732088"/>
          <p14:tracePt t="207600" x="5446713" y="2732088"/>
          <p14:tracePt t="207613" x="5473700" y="2732088"/>
          <p14:tracePt t="207626" x="5545138" y="2732088"/>
          <p14:tracePt t="207638" x="5680075" y="2724150"/>
          <p14:tracePt t="207651" x="5902325" y="2724150"/>
          <p14:tracePt t="207664" x="6224588" y="2724150"/>
          <p14:tracePt t="207680" x="6473825" y="2724150"/>
          <p14:tracePt t="207696" x="6670675" y="2724150"/>
          <p14:tracePt t="207713" x="6796088" y="2724150"/>
          <p14:tracePt t="207730" x="7027863" y="2724150"/>
          <p14:tracePt t="207746" x="7126288" y="2724150"/>
          <p14:tracePt t="207763" x="7197725" y="2732088"/>
          <p14:tracePt t="207779" x="7286625" y="2751138"/>
          <p14:tracePt t="207796" x="7348538" y="2768600"/>
          <p14:tracePt t="207813" x="7402513" y="2768600"/>
          <p14:tracePt t="207830" x="7545388" y="2813050"/>
          <p14:tracePt t="207846" x="7599363" y="2830513"/>
          <p14:tracePt t="207862" x="7634288" y="2847975"/>
          <p14:tracePt t="207880" x="7697788" y="2867025"/>
          <p14:tracePt t="208108" x="7732713" y="2867025"/>
          <p14:tracePt t="208121" x="7831138" y="2867025"/>
          <p14:tracePt t="208134" x="8054975" y="2847975"/>
          <p14:tracePt t="208147" x="8456613" y="2830513"/>
          <p14:tracePt t="208162" x="8858250" y="2803525"/>
          <p14:tracePt t="208179" x="9082088" y="2803525"/>
          <p14:tracePt t="208195" x="9232900" y="2803525"/>
          <p14:tracePt t="208198" x="9340850" y="2803525"/>
          <p14:tracePt t="208212" x="9402763" y="2803525"/>
          <p14:tracePt t="208228" x="9439275" y="2803525"/>
          <p14:tracePt t="208245" x="9466263" y="2803525"/>
          <p14:tracePt t="208262" x="9501188" y="2803525"/>
          <p14:tracePt t="208278" x="9510713" y="2803525"/>
          <p14:tracePt t="212071" x="9491663" y="2803525"/>
          <p14:tracePt t="212083" x="9456738" y="2803525"/>
          <p14:tracePt t="212096" x="9367838" y="2795588"/>
          <p14:tracePt t="212109" x="9259888" y="2776538"/>
          <p14:tracePt t="212121" x="9109075" y="2776538"/>
          <p14:tracePt t="212138" x="8991600" y="2768600"/>
          <p14:tracePt t="212154" x="8875713" y="2768600"/>
          <p14:tracePt t="212171" x="8777288" y="2768600"/>
          <p14:tracePt t="212188" x="8589963" y="2759075"/>
          <p14:tracePt t="212204" x="8510588" y="2759075"/>
          <p14:tracePt t="212221" x="8447088" y="2759075"/>
          <p14:tracePt t="212237" x="8331200" y="2759075"/>
          <p14:tracePt t="212254" x="8269288" y="2759075"/>
          <p14:tracePt t="212271" x="8170863" y="2759075"/>
          <p14:tracePt t="212287" x="7796213" y="2759075"/>
          <p14:tracePt t="212305" x="7402513" y="2759075"/>
          <p14:tracePt t="212321" x="6929438" y="2759075"/>
          <p14:tracePt t="212337" x="6554788" y="2741613"/>
          <p14:tracePt t="212566" x="6537325" y="2741613"/>
          <p14:tracePt t="212578" x="6491288" y="2741613"/>
          <p14:tracePt t="212591" x="6394450" y="2732088"/>
          <p14:tracePt t="212604" x="6242050" y="2724150"/>
          <p14:tracePt t="212620" x="6062663" y="2714625"/>
          <p14:tracePt t="212636" x="5929313" y="2705100"/>
          <p14:tracePt t="212653" x="5822950" y="2705100"/>
          <p14:tracePt t="212654" x="5732463" y="2705100"/>
          <p14:tracePt t="212670" x="5670550" y="2705100"/>
          <p14:tracePt t="212687" x="5626100" y="2705100"/>
          <p14:tracePt t="212703" x="5599113" y="2705100"/>
          <p14:tracePt t="212720" x="5554663" y="2705100"/>
          <p14:tracePt t="212743" x="5545138" y="2705100"/>
          <p14:tracePt t="212756" x="5537200" y="2705100"/>
          <p14:tracePt t="212883" x="5545138" y="2705100"/>
          <p14:tracePt t="212896" x="5608638" y="2705100"/>
          <p14:tracePt t="212909" x="5768975" y="2705100"/>
          <p14:tracePt t="212921" x="6116638" y="2705100"/>
          <p14:tracePt t="212936" x="6616700" y="2705100"/>
          <p14:tracePt t="212953" x="6965950" y="2705100"/>
          <p14:tracePt t="212969" x="7134225" y="2705100"/>
          <p14:tracePt t="212986" x="7394575" y="2705100"/>
          <p14:tracePt t="213003" x="7491413" y="2705100"/>
          <p14:tracePt t="213019" x="7599363" y="2705100"/>
          <p14:tracePt t="213036" x="7823200" y="2705100"/>
          <p14:tracePt t="213053" x="7894638" y="2705100"/>
          <p14:tracePt t="213069" x="7929563" y="2705100"/>
          <p14:tracePt t="213086" x="8010525" y="2705100"/>
          <p14:tracePt t="213103" x="8037513" y="2705100"/>
          <p14:tracePt t="213119" x="8062913" y="2705100"/>
          <p14:tracePt t="213136" x="8081963" y="2705100"/>
          <p14:tracePt t="213152" x="8116888" y="2705100"/>
          <p14:tracePt t="213169" x="8134350" y="2705100"/>
          <p14:tracePt t="213366" x="8126413" y="2697163"/>
          <p14:tracePt t="213378" x="8081963" y="2670175"/>
          <p14:tracePt t="213391" x="7902575" y="2608263"/>
          <p14:tracePt t="213404" x="7446963" y="2428875"/>
          <p14:tracePt t="213418" x="6751638" y="2214563"/>
          <p14:tracePt t="213435" x="6134100" y="2062163"/>
          <p14:tracePt t="213452" x="5803900" y="2027238"/>
          <p14:tracePt t="213468" x="5241925" y="1982788"/>
          <p14:tracePt t="213485" x="5010150" y="1965325"/>
          <p14:tracePt t="213502" x="4884738" y="1965325"/>
          <p14:tracePt t="213519" x="4652963" y="1965325"/>
          <p14:tracePt t="213535" x="4545013" y="1955800"/>
          <p14:tracePt t="213552" x="4465638" y="1946275"/>
          <p14:tracePt t="213568" x="4367213" y="1946275"/>
          <p14:tracePt t="213746" x="4357688" y="1946275"/>
          <p14:tracePt t="213759" x="4322763" y="1938338"/>
          <p14:tracePt t="213771" x="4214813" y="1901825"/>
          <p14:tracePt t="213785" x="4044950" y="1803400"/>
          <p14:tracePt t="213801" x="3732213" y="1616075"/>
          <p14:tracePt t="213818" x="3429000" y="1384300"/>
          <p14:tracePt t="213835" x="3044825" y="1098550"/>
          <p14:tracePt t="213851" x="2894013" y="1000125"/>
          <p14:tracePt t="213867" x="2697163" y="893763"/>
          <p14:tracePt t="213884" x="2339975" y="714375"/>
          <p14:tracePt t="213901" x="982663" y="330200"/>
          <p14:tracePt t="215016" x="71438" y="8890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39994" cy="5891984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029" y="365124"/>
            <a:ext cx="8014165" cy="5800545"/>
          </a:xfrm>
          <a:prstGeom prst="rect">
            <a:avLst/>
          </a:prstGeom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912"/>
    </mc:Choice>
    <mc:Fallback xmlns="">
      <p:transition spd="slow" advTm="177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31" x="11099800" y="5037138"/>
          <p14:tracePt t="5035" x="11090275" y="5027613"/>
          <p14:tracePt t="5048" x="11045825" y="4956175"/>
          <p14:tracePt t="5060" x="10895013" y="4724400"/>
          <p14:tracePt t="5074" x="10634663" y="4348163"/>
          <p14:tracePt t="5089" x="10313988" y="3884613"/>
          <p14:tracePt t="5105" x="10117138" y="3608388"/>
          <p14:tracePt t="5122" x="9983788" y="3384550"/>
          <p14:tracePt t="5138" x="9840913" y="3224213"/>
          <p14:tracePt t="5155" x="9804400" y="3179763"/>
          <p14:tracePt t="5171" x="9786938" y="3152775"/>
          <p14:tracePt t="5188" x="9769475" y="3133725"/>
          <p14:tracePt t="5205" x="9759950" y="3125788"/>
          <p14:tracePt t="5221" x="9759950" y="3116263"/>
          <p14:tracePt t="5238" x="9752013" y="3116263"/>
          <p14:tracePt t="5340" x="9752013" y="3108325"/>
          <p14:tracePt t="5441" x="9752013" y="3098800"/>
          <p14:tracePt t="5454" x="9752013" y="3089275"/>
          <p14:tracePt t="5505" x="9752013" y="3081338"/>
          <p14:tracePt t="5530" x="9769475" y="3071813"/>
          <p14:tracePt t="5543" x="9823450" y="3054350"/>
          <p14:tracePt t="5555" x="9894888" y="3027363"/>
          <p14:tracePt t="5570" x="9974263" y="3017838"/>
          <p14:tracePt t="5581" x="10037763" y="3000375"/>
          <p14:tracePt t="5594" x="10072688" y="2990850"/>
          <p14:tracePt t="5606" x="10090150" y="2990850"/>
          <p14:tracePt t="5632" x="10099675" y="2990850"/>
          <p14:tracePt t="5657" x="10117138" y="2990850"/>
          <p14:tracePt t="14809" x="10099675" y="2982913"/>
          <p14:tracePt t="14821" x="10028238" y="2955925"/>
          <p14:tracePt t="14834" x="9929813" y="2928938"/>
          <p14:tracePt t="14847" x="9796463" y="2874963"/>
          <p14:tracePt t="14859" x="9688513" y="2840038"/>
          <p14:tracePt t="14872" x="9563100" y="2803525"/>
          <p14:tracePt t="14886" x="9474200" y="2759075"/>
          <p14:tracePt t="14903" x="9367838" y="2724150"/>
          <p14:tracePt t="14919" x="9286875" y="2687638"/>
          <p14:tracePt t="14936" x="8939213" y="2536825"/>
          <p14:tracePt t="14953" x="8589963" y="2401888"/>
          <p14:tracePt t="14969" x="8251825" y="2251075"/>
          <p14:tracePt t="14986" x="7732713" y="2009775"/>
          <p14:tracePt t="15003" x="7616825" y="1955800"/>
          <p14:tracePt t="15019" x="7527925" y="1911350"/>
          <p14:tracePt t="15036" x="7473950" y="1874838"/>
          <p14:tracePt t="15052" x="7348538" y="1795463"/>
          <p14:tracePt t="15069" x="7304088" y="1758950"/>
          <p14:tracePt t="15086" x="7286625" y="1741488"/>
          <p14:tracePt t="15102" x="7242175" y="1704975"/>
          <p14:tracePt t="15119" x="7232650" y="1697038"/>
          <p14:tracePt t="15136" x="7224713" y="1687513"/>
          <p14:tracePt t="15153" x="7215188" y="1679575"/>
          <p14:tracePt t="15169" x="7197725" y="1660525"/>
          <p14:tracePt t="15185" x="7188200" y="1660525"/>
          <p14:tracePt t="15202" x="7143750" y="1633538"/>
          <p14:tracePt t="15219" x="7099300" y="1608138"/>
          <p14:tracePt t="15235" x="7054850" y="1581150"/>
          <p14:tracePt t="15253" x="6965950" y="1527175"/>
          <p14:tracePt t="15269" x="6946900" y="1517650"/>
          <p14:tracePt t="15285" x="6938963" y="1500188"/>
          <p14:tracePt t="15302" x="6919913" y="1500188"/>
          <p14:tracePt t="15319" x="6919913" y="1482725"/>
          <p14:tracePt t="15335" x="6911975" y="1482725"/>
          <p14:tracePt t="15352" x="6911975" y="1473200"/>
          <p14:tracePt t="15368" x="6983413" y="1428750"/>
          <p14:tracePt t="15385" x="7215188" y="1347788"/>
          <p14:tracePt t="15402" x="7715250" y="1223963"/>
          <p14:tracePt t="15418" x="8724900" y="1071563"/>
          <p14:tracePt t="15435" x="9109075" y="1044575"/>
          <p14:tracePt t="15452" x="9412288" y="1027113"/>
          <p14:tracePt t="15468" x="9885363" y="1027113"/>
          <p14:tracePt t="15485" x="10018713" y="1027113"/>
          <p14:tracePt t="15502" x="10134600" y="1027113"/>
          <p14:tracePt t="15519" x="10323513" y="1027113"/>
          <p14:tracePt t="15535" x="10367963" y="1044575"/>
          <p14:tracePt t="15552" x="10412413" y="1044575"/>
          <p14:tracePt t="15568" x="10439400" y="1054100"/>
          <p14:tracePt t="15585" x="10491788" y="1062038"/>
          <p14:tracePt t="15601" x="10528300" y="1062038"/>
          <p14:tracePt t="15618" x="10599738" y="1062038"/>
          <p14:tracePt t="15635" x="10725150" y="1062038"/>
          <p14:tracePt t="15651" x="10777538" y="1044575"/>
          <p14:tracePt t="15668" x="10823575" y="1036638"/>
          <p14:tracePt t="15685" x="10875963" y="1009650"/>
          <p14:tracePt t="15701" x="10920413" y="990600"/>
          <p14:tracePt t="15718" x="10956925" y="982663"/>
          <p14:tracePt t="15735" x="11018838" y="946150"/>
          <p14:tracePt t="15751" x="11045825" y="938213"/>
          <p14:tracePt t="15768" x="11063288" y="928688"/>
          <p14:tracePt t="15785" x="11072813" y="919163"/>
          <p14:tracePt t="15810" x="11082338" y="919163"/>
          <p14:tracePt t="15912" x="11063288" y="919163"/>
          <p14:tracePt t="15925" x="11028363" y="919163"/>
          <p14:tracePt t="15938" x="10966450" y="919163"/>
          <p14:tracePt t="15951" x="10841038" y="919163"/>
          <p14:tracePt t="15967" x="10626725" y="919163"/>
          <p14:tracePt t="15984" x="10375900" y="919163"/>
          <p14:tracePt t="16001" x="9974263" y="919163"/>
          <p14:tracePt t="16017" x="9840913" y="928688"/>
          <p14:tracePt t="16034" x="9725025" y="928688"/>
          <p14:tracePt t="16050" x="9599613" y="938213"/>
          <p14:tracePt t="16067" x="9402763" y="938213"/>
          <p14:tracePt t="16084" x="9331325" y="938213"/>
          <p14:tracePt t="16100" x="9242425" y="938213"/>
          <p14:tracePt t="16117" x="9170988" y="938213"/>
          <p14:tracePt t="16382" x="9153525" y="938213"/>
          <p14:tracePt t="16395" x="9144000" y="938213"/>
          <p14:tracePt t="16408" x="9134475" y="938213"/>
          <p14:tracePt t="16420" x="9126538" y="938213"/>
          <p14:tracePt t="16433" x="9090025" y="938213"/>
          <p14:tracePt t="16450" x="9045575" y="938213"/>
          <p14:tracePt t="16466" x="8966200" y="938213"/>
          <p14:tracePt t="16483" x="8742363" y="938213"/>
          <p14:tracePt t="16500" x="8661400" y="946150"/>
          <p14:tracePt t="16516" x="8599488" y="955675"/>
          <p14:tracePt t="16533" x="8501063" y="973138"/>
          <p14:tracePt t="16549" x="8439150" y="990600"/>
          <p14:tracePt t="16566" x="8385175" y="1017588"/>
          <p14:tracePt t="16583" x="8358188" y="1027113"/>
          <p14:tracePt t="16599" x="8286750" y="1062038"/>
          <p14:tracePt t="16616" x="8259763" y="1071563"/>
          <p14:tracePt t="16633" x="8232775" y="1081088"/>
          <p14:tracePt t="16649" x="8205788" y="1098550"/>
          <p14:tracePt t="16666" x="8197850" y="1098550"/>
          <p14:tracePt t="17664" x="8205788" y="1098550"/>
          <p14:tracePt t="17677" x="8215313" y="1098550"/>
          <p14:tracePt t="17690" x="8251825" y="1081088"/>
          <p14:tracePt t="17702" x="8296275" y="1071563"/>
          <p14:tracePt t="17715" x="8340725" y="1062038"/>
          <p14:tracePt t="17731" x="8402638" y="1054100"/>
          <p14:tracePt t="17747" x="8447088" y="1044575"/>
          <p14:tracePt t="17764" x="8483600" y="1044575"/>
          <p14:tracePt t="17780" x="8545513" y="1036638"/>
          <p14:tracePt t="17797" x="8582025" y="1027113"/>
          <p14:tracePt t="17814" x="8626475" y="1017588"/>
          <p14:tracePt t="17830" x="8688388" y="1000125"/>
          <p14:tracePt t="17847" x="8705850" y="1000125"/>
          <p14:tracePt t="17864" x="8732838" y="1000125"/>
          <p14:tracePt t="17880" x="8759825" y="1000125"/>
          <p14:tracePt t="17897" x="8769350" y="1000125"/>
          <p14:tracePt t="17914" x="8777288" y="1000125"/>
          <p14:tracePt t="17930" x="8796338" y="990600"/>
          <p14:tracePt t="17947" x="8804275" y="990600"/>
          <p14:tracePt t="17964" x="8813800" y="990600"/>
          <p14:tracePt t="17980" x="8823325" y="990600"/>
          <p14:tracePt t="17997" x="8831263" y="990600"/>
          <p14:tracePt t="18014" x="8840788" y="990600"/>
          <p14:tracePt t="18032" x="8848725" y="990600"/>
          <p14:tracePt t="18057" x="8858250" y="990600"/>
          <p14:tracePt t="18070" x="8867775" y="990600"/>
          <p14:tracePt t="18083" x="8875713" y="990600"/>
          <p14:tracePt t="18108" x="8885238" y="990600"/>
          <p14:tracePt t="18146" x="8894763" y="990600"/>
          <p14:tracePt t="18171" x="8902700" y="990600"/>
          <p14:tracePt t="18756" x="8902700" y="982663"/>
          <p14:tracePt t="18807" x="8902700" y="973138"/>
          <p14:tracePt t="18832" x="8894763" y="973138"/>
          <p14:tracePt t="18845" x="8894763" y="965200"/>
          <p14:tracePt t="18857" x="8885238" y="965200"/>
          <p14:tracePt t="18883" x="8875713" y="965200"/>
          <p14:tracePt t="18895" x="8867775" y="965200"/>
          <p14:tracePt t="18908" x="8858250" y="965200"/>
          <p14:tracePt t="18921" x="8848725" y="965200"/>
          <p14:tracePt t="18933" x="8823325" y="965200"/>
          <p14:tracePt t="18946" x="8777288" y="965200"/>
          <p14:tracePt t="18961" x="8688388" y="965200"/>
          <p14:tracePt t="18978" x="8537575" y="965200"/>
          <p14:tracePt t="18995" x="8340725" y="965200"/>
          <p14:tracePt t="19011" x="7939088" y="965200"/>
          <p14:tracePt t="19028" x="7786688" y="965200"/>
          <p14:tracePt t="19045" x="7670800" y="965200"/>
          <p14:tracePt t="19061" x="7429500" y="965200"/>
          <p14:tracePt t="19078" x="7331075" y="965200"/>
          <p14:tracePt t="19095" x="7232650" y="973138"/>
          <p14:tracePt t="19111" x="7072313" y="1000125"/>
          <p14:tracePt t="19128" x="7010400" y="1009650"/>
          <p14:tracePt t="19145" x="6946900" y="1017588"/>
          <p14:tracePt t="19161" x="6858000" y="1027113"/>
          <p14:tracePt t="19178" x="6823075" y="1027113"/>
          <p14:tracePt t="19194" x="6796088" y="1027113"/>
          <p14:tracePt t="19211" x="6777038" y="1027113"/>
          <p14:tracePt t="19228" x="6751638" y="1027113"/>
          <p14:tracePt t="19245" x="6742113" y="1027113"/>
          <p14:tracePt t="19517" x="6732588" y="1027113"/>
          <p14:tracePt t="19530" x="6724650" y="1027113"/>
          <p14:tracePt t="19542" x="6705600" y="1027113"/>
          <p14:tracePt t="19555" x="6680200" y="1027113"/>
          <p14:tracePt t="19568" x="6616700" y="1027113"/>
          <p14:tracePt t="19580" x="6510338" y="1027113"/>
          <p14:tracePt t="19594" x="6375400" y="1027113"/>
          <p14:tracePt t="19610" x="6232525" y="1027113"/>
          <p14:tracePt t="19627" x="6081713" y="1027113"/>
          <p14:tracePt t="19644" x="5848350" y="1027113"/>
          <p14:tracePt t="19660" x="5786438" y="1027113"/>
          <p14:tracePt t="19677" x="5741988" y="1027113"/>
          <p14:tracePt t="19694" x="5653088" y="1027113"/>
          <p14:tracePt t="19710" x="5626100" y="1027113"/>
          <p14:tracePt t="19727" x="5608638" y="1027113"/>
          <p14:tracePt t="19743" x="5589588" y="1027113"/>
          <p14:tracePt t="19760" x="5572125" y="1027113"/>
          <p14:tracePt t="19808" x="5562600" y="1027113"/>
          <p14:tracePt t="19897" x="5554663" y="1027113"/>
          <p14:tracePt t="19910" x="5545138" y="1027113"/>
          <p14:tracePt t="19923" x="5527675" y="1027113"/>
          <p14:tracePt t="19935" x="5518150" y="1027113"/>
          <p14:tracePt t="19948" x="5491163" y="1027113"/>
          <p14:tracePt t="19961" x="5465763" y="1027113"/>
          <p14:tracePt t="19976" x="5419725" y="1027113"/>
          <p14:tracePt t="19993" x="5357813" y="1027113"/>
          <p14:tracePt t="20009" x="5268913" y="1027113"/>
          <p14:tracePt t="20026" x="5126038" y="1027113"/>
          <p14:tracePt t="20043" x="5054600" y="1027113"/>
          <p14:tracePt t="20059" x="5000625" y="1027113"/>
          <p14:tracePt t="20076" x="4911725" y="1036638"/>
          <p14:tracePt t="20093" x="4875213" y="1044575"/>
          <p14:tracePt t="20109" x="4840288" y="1044575"/>
          <p14:tracePt t="20126" x="4751388" y="1044575"/>
          <p14:tracePt t="20143" x="4724400" y="1044575"/>
          <p14:tracePt t="20159" x="4697413" y="1044575"/>
          <p14:tracePt t="20176" x="4679950" y="1044575"/>
          <p14:tracePt t="20192" x="4660900" y="1044575"/>
          <p14:tracePt t="20214" x="4652963" y="1044575"/>
          <p14:tracePt t="21255" x="4660900" y="1036638"/>
          <p14:tracePt t="21268" x="4705350" y="1017588"/>
          <p14:tracePt t="21281" x="4813300" y="982663"/>
          <p14:tracePt t="21293" x="5045075" y="911225"/>
          <p14:tracePt t="21307" x="5394325" y="830263"/>
          <p14:tracePt t="21324" x="5705475" y="768350"/>
          <p14:tracePt t="21340" x="5919788" y="731838"/>
          <p14:tracePt t="21357" x="6180138" y="687388"/>
          <p14:tracePt t="21374" x="6286500" y="687388"/>
          <p14:tracePt t="21390" x="6375400" y="669925"/>
          <p14:tracePt t="21407" x="6537325" y="652463"/>
          <p14:tracePt t="21424" x="6599238" y="642938"/>
          <p14:tracePt t="21440" x="6670675" y="625475"/>
          <p14:tracePt t="21457" x="6715125" y="608013"/>
          <p14:tracePt t="21458" x="6769100" y="588963"/>
          <p14:tracePt t="21473" x="6840538" y="571500"/>
          <p14:tracePt t="21490" x="6911975" y="554038"/>
          <p14:tracePt t="21507" x="7018338" y="527050"/>
          <p14:tracePt t="21523" x="7224713" y="473075"/>
          <p14:tracePt t="21540" x="7296150" y="446088"/>
          <p14:tracePt t="21557" x="7375525" y="428625"/>
          <p14:tracePt t="21573" x="7491413" y="393700"/>
          <p14:tracePt t="21590" x="7527925" y="384175"/>
          <p14:tracePt t="21607" x="7572375" y="384175"/>
          <p14:tracePt t="21623" x="7589838" y="384175"/>
          <p14:tracePt t="21640" x="7608888" y="384175"/>
          <p14:tracePt t="21674" x="7616825" y="384175"/>
          <p14:tracePt t="21839" x="7599363" y="384175"/>
          <p14:tracePt t="21852" x="7518400" y="384175"/>
          <p14:tracePt t="21864" x="7375525" y="384175"/>
          <p14:tracePt t="21877" x="7126288" y="384175"/>
          <p14:tracePt t="21890" x="6848475" y="384175"/>
          <p14:tracePt t="21906" x="6697663" y="384175"/>
          <p14:tracePt t="21922" x="6616700" y="384175"/>
          <p14:tracePt t="21939" x="6545263" y="384175"/>
          <p14:tracePt t="21940" x="6456363" y="384175"/>
          <p14:tracePt t="21956" x="6384925" y="384175"/>
          <p14:tracePt t="21973" x="6303963" y="384175"/>
          <p14:tracePt t="21989" x="6242050" y="393700"/>
          <p14:tracePt t="22006" x="6143625" y="419100"/>
          <p14:tracePt t="22022" x="6099175" y="428625"/>
          <p14:tracePt t="22039" x="6081713" y="446088"/>
          <p14:tracePt t="22056" x="6037263" y="455613"/>
          <p14:tracePt t="22072" x="6018213" y="455613"/>
          <p14:tracePt t="22089" x="6010275" y="465138"/>
          <p14:tracePt t="22106" x="6000750" y="473075"/>
          <p14:tracePt t="22130" x="5991225" y="473075"/>
          <p14:tracePt t="22181" x="5991225" y="482600"/>
          <p14:tracePt t="22194" x="5991225" y="500063"/>
          <p14:tracePt t="22206" x="6000750" y="527050"/>
          <p14:tracePt t="22219" x="6027738" y="561975"/>
          <p14:tracePt t="22232" x="6072188" y="608013"/>
          <p14:tracePt t="22244" x="6143625" y="652463"/>
          <p14:tracePt t="22257" x="6232525" y="696913"/>
          <p14:tracePt t="22272" x="6330950" y="723900"/>
          <p14:tracePt t="22289" x="6456363" y="741363"/>
          <p14:tracePt t="22305" x="6581775" y="758825"/>
          <p14:tracePt t="22322" x="6796088" y="758825"/>
          <p14:tracePt t="22338" x="6894513" y="758825"/>
          <p14:tracePt t="22355" x="6983413" y="758825"/>
          <p14:tracePt t="22372" x="7108825" y="714375"/>
          <p14:tracePt t="22388" x="7161213" y="696913"/>
          <p14:tracePt t="22405" x="7188200" y="687388"/>
          <p14:tracePt t="22422" x="7242175" y="652463"/>
          <p14:tracePt t="22438" x="7269163" y="642938"/>
          <p14:tracePt t="22455" x="7296150" y="625475"/>
          <p14:tracePt t="22472" x="7313613" y="615950"/>
          <p14:tracePt t="22488" x="7375525" y="554038"/>
          <p14:tracePt t="22505" x="7394575" y="536575"/>
          <p14:tracePt t="22521" x="7412038" y="509588"/>
          <p14:tracePt t="22538" x="7429500" y="465138"/>
          <p14:tracePt t="22555" x="7439025" y="446088"/>
          <p14:tracePt t="22571" x="7446963" y="428625"/>
          <p14:tracePt t="22588" x="7456488" y="384175"/>
          <p14:tracePt t="22605" x="7456488" y="366713"/>
          <p14:tracePt t="22621" x="7456488" y="357188"/>
          <p14:tracePt t="22638" x="7439025" y="303213"/>
          <p14:tracePt t="22655" x="7394575" y="276225"/>
          <p14:tracePt t="22671" x="7331075" y="250825"/>
          <p14:tracePt t="22688" x="7134225" y="204788"/>
          <p14:tracePt t="22705" x="7010400" y="187325"/>
          <p14:tracePt t="22721" x="6858000" y="179388"/>
          <p14:tracePt t="22737" x="6732588" y="179388"/>
          <p14:tracePt t="22754" x="6562725" y="179388"/>
          <p14:tracePt t="22771" x="6491288" y="179388"/>
          <p14:tracePt t="22787" x="6429375" y="187325"/>
          <p14:tracePt t="22804" x="6323013" y="223838"/>
          <p14:tracePt t="22821" x="6259513" y="241300"/>
          <p14:tracePt t="22838" x="6205538" y="268288"/>
          <p14:tracePt t="22854" x="6099175" y="322263"/>
          <p14:tracePt t="22871" x="6027738" y="366713"/>
          <p14:tracePt t="22887" x="6000750" y="384175"/>
          <p14:tracePt t="22905" x="5956300" y="428625"/>
          <p14:tracePt t="22921" x="5938838" y="455613"/>
          <p14:tracePt t="22937" x="5929313" y="455613"/>
          <p14:tracePt t="22955" x="5919788" y="465138"/>
          <p14:tracePt t="22993" x="5919788" y="473075"/>
          <p14:tracePt t="23018" x="5919788" y="482600"/>
          <p14:tracePt t="23031" x="5919788" y="490538"/>
          <p14:tracePt t="23043" x="5919788" y="500063"/>
          <p14:tracePt t="23056" x="5929313" y="536575"/>
          <p14:tracePt t="23070" x="5946775" y="561975"/>
          <p14:tracePt t="23087" x="5965825" y="608013"/>
          <p14:tracePt t="23104" x="6000750" y="652463"/>
          <p14:tracePt t="23120" x="6062663" y="723900"/>
          <p14:tracePt t="23137" x="6081713" y="741363"/>
          <p14:tracePt t="23154" x="6126163" y="768350"/>
          <p14:tracePt t="23171" x="6242050" y="803275"/>
          <p14:tracePt t="23187" x="6330950" y="812800"/>
          <p14:tracePt t="23203" x="6411913" y="822325"/>
          <p14:tracePt t="23220" x="6510338" y="839788"/>
          <p14:tracePt t="23221" x="6589713" y="839788"/>
          <p14:tracePt t="23237" x="6661150" y="839788"/>
          <p14:tracePt t="23253" x="6724650" y="839788"/>
          <p14:tracePt t="23270" x="6796088" y="839788"/>
          <p14:tracePt t="23287" x="6894513" y="839788"/>
          <p14:tracePt t="23303" x="6929438" y="839788"/>
          <p14:tracePt t="23320" x="6956425" y="839788"/>
          <p14:tracePt t="23337" x="6983413" y="839788"/>
          <p14:tracePt t="23353" x="6991350" y="839788"/>
          <p14:tracePt t="23398" x="7000875" y="839788"/>
          <p14:tracePt t="23703" x="6991350" y="839788"/>
          <p14:tracePt t="23729" x="6983413" y="839788"/>
          <p14:tracePt t="23741" x="6956425" y="839788"/>
          <p14:tracePt t="23755" x="6919913" y="847725"/>
          <p14:tracePt t="23767" x="6823075" y="866775"/>
          <p14:tracePt t="23779" x="6680200" y="901700"/>
          <p14:tracePt t="23792" x="6537325" y="938213"/>
          <p14:tracePt t="23805" x="6411913" y="965200"/>
          <p14:tracePt t="23819" x="6313488" y="1000125"/>
          <p14:tracePt t="23836" x="6224588" y="1009650"/>
          <p14:tracePt t="23852" x="6134100" y="1027113"/>
          <p14:tracePt t="23869" x="6000750" y="1044575"/>
          <p14:tracePt t="23886" x="5956300" y="1054100"/>
          <p14:tracePt t="23902" x="5911850" y="1054100"/>
          <p14:tracePt t="23919" x="5830888" y="1054100"/>
          <p14:tracePt t="23935" x="5813425" y="1054100"/>
          <p14:tracePt t="23952" x="5776913" y="1054100"/>
          <p14:tracePt t="23969" x="5759450" y="1054100"/>
          <p14:tracePt t="23986" x="5732463" y="1054100"/>
          <p14:tracePt t="24002" x="5724525" y="1054100"/>
          <p14:tracePt t="24019" x="5715000" y="1054100"/>
          <p14:tracePt t="24109" x="5715000" y="1044575"/>
          <p14:tracePt t="24236" x="5715000" y="1036638"/>
          <p14:tracePt t="24503" x="5705475" y="1036638"/>
          <p14:tracePt t="24528" x="5697538" y="1036638"/>
          <p14:tracePt t="24553" x="5688013" y="1036638"/>
          <p14:tracePt t="24566" x="5661025" y="1036638"/>
          <p14:tracePt t="24578" x="5626100" y="1036638"/>
          <p14:tracePt t="24592" x="5562600" y="1036638"/>
          <p14:tracePt t="24604" x="5491163" y="1036638"/>
          <p14:tracePt t="24618" x="5411788" y="1036638"/>
          <p14:tracePt t="24634" x="5322888" y="1036638"/>
          <p14:tracePt t="24651" x="5241925" y="1036638"/>
          <p14:tracePt t="24667" x="5116513" y="1036638"/>
          <p14:tracePt t="24684" x="5062538" y="1036638"/>
          <p14:tracePt t="24700" x="5037138" y="1036638"/>
          <p14:tracePt t="24717" x="5018088" y="1036638"/>
          <p14:tracePt t="24734" x="4973638" y="1036638"/>
          <p14:tracePt t="24750" x="4946650" y="1036638"/>
          <p14:tracePt t="24767" x="4929188" y="1036638"/>
          <p14:tracePt t="24784" x="4884738" y="1036638"/>
          <p14:tracePt t="24800" x="4875213" y="1036638"/>
          <p14:tracePt t="24817" x="4867275" y="1036638"/>
          <p14:tracePt t="24834" x="4848225" y="1036638"/>
          <p14:tracePt t="25061" x="4848225" y="1027113"/>
          <p14:tracePt t="25124" x="4857750" y="1027113"/>
          <p14:tracePt t="25136" x="4894263" y="1027113"/>
          <p14:tracePt t="25149" x="4983163" y="1027113"/>
          <p14:tracePt t="25162" x="5170488" y="1000125"/>
          <p14:tracePt t="25175" x="5545138" y="982663"/>
          <p14:tracePt t="25187" x="5973763" y="982663"/>
          <p14:tracePt t="25200" x="6394450" y="982663"/>
          <p14:tracePt t="25217" x="6813550" y="982663"/>
          <p14:tracePt t="25233" x="7259638" y="982663"/>
          <p14:tracePt t="25249" x="7777163" y="982663"/>
          <p14:tracePt t="25266" x="8715375" y="982663"/>
          <p14:tracePt t="25283" x="9134475" y="982663"/>
          <p14:tracePt t="25300" x="9510713" y="982663"/>
          <p14:tracePt t="25316" x="9912350" y="982663"/>
          <p14:tracePt t="25333" x="10010775" y="982663"/>
          <p14:tracePt t="25349" x="10055225" y="982663"/>
          <p14:tracePt t="25606" x="10072688" y="982663"/>
          <p14:tracePt t="25619" x="10082213" y="982663"/>
          <p14:tracePt t="25632" x="10099675" y="982663"/>
          <p14:tracePt t="25644" x="10126663" y="990600"/>
          <p14:tracePt t="25657" x="10180638" y="990600"/>
          <p14:tracePt t="25670" x="10242550" y="1017588"/>
          <p14:tracePt t="25683" x="10323513" y="1036638"/>
          <p14:tracePt t="25698" x="10385425" y="1062038"/>
          <p14:tracePt t="25715" x="10447338" y="1081088"/>
          <p14:tracePt t="25732" x="10491788" y="1108075"/>
          <p14:tracePt t="25748" x="10545763" y="1152525"/>
          <p14:tracePt t="25765" x="10563225" y="1160463"/>
          <p14:tracePt t="25782" x="10572750" y="1169988"/>
          <p14:tracePt t="25798" x="10582275" y="1179513"/>
          <p14:tracePt t="25815" x="10582275" y="1187450"/>
          <p14:tracePt t="25834" x="10590213" y="1187450"/>
          <p14:tracePt t="25859" x="10590213" y="1196975"/>
          <p14:tracePt t="25961" x="10590213" y="1204913"/>
          <p14:tracePt t="26000" x="10572750" y="1214438"/>
          <p14:tracePt t="26012" x="10555288" y="1214438"/>
          <p14:tracePt t="26025" x="10491788" y="1223963"/>
          <p14:tracePt t="26038" x="10420350" y="1241425"/>
          <p14:tracePt t="26050" x="10313988" y="1268413"/>
          <p14:tracePt t="26064" x="10198100" y="1285875"/>
          <p14:tracePt t="26081" x="10090150" y="1303338"/>
          <p14:tracePt t="26098" x="9966325" y="1303338"/>
          <p14:tracePt t="26114" x="9769475" y="1312863"/>
          <p14:tracePt t="26131" x="9661525" y="1312863"/>
          <p14:tracePt t="26148" x="9545638" y="1312863"/>
          <p14:tracePt t="26164" x="9358313" y="1322388"/>
          <p14:tracePt t="26181" x="9296400" y="1322388"/>
          <p14:tracePt t="26198" x="9224963" y="1322388"/>
          <p14:tracePt t="26215" x="9126538" y="1322388"/>
          <p14:tracePt t="26231" x="9109075" y="1322388"/>
          <p14:tracePt t="26247" x="9090025" y="1322388"/>
          <p14:tracePt t="26264" x="9082088" y="1322388"/>
          <p14:tracePt t="26281" x="9072563" y="1322388"/>
          <p14:tracePt t="26697" x="9063038" y="1322388"/>
          <p14:tracePt t="26710" x="9055100" y="1322388"/>
          <p14:tracePt t="26722" x="9045575" y="1322388"/>
          <p14:tracePt t="26735" x="9018588" y="1322388"/>
          <p14:tracePt t="26748" x="8983663" y="1322388"/>
          <p14:tracePt t="26763" x="8956675" y="1322388"/>
          <p14:tracePt t="26780" x="8902700" y="1322388"/>
          <p14:tracePt t="26797" x="8858250" y="1322388"/>
          <p14:tracePt t="26813" x="8732838" y="1322388"/>
          <p14:tracePt t="26830" x="8609013" y="1322388"/>
          <p14:tracePt t="26847" x="8501063" y="1347788"/>
          <p14:tracePt t="26863" x="8269288" y="1374775"/>
          <p14:tracePt t="26880" x="8143875" y="1384300"/>
          <p14:tracePt t="26897" x="8062913" y="1401763"/>
          <p14:tracePt t="26913" x="7929563" y="1419225"/>
          <p14:tracePt t="26930" x="7875588" y="1419225"/>
          <p14:tracePt t="26947" x="7813675" y="1428750"/>
          <p14:tracePt t="26963" x="7715250" y="1446213"/>
          <p14:tracePt t="26979" x="7688263" y="1446213"/>
          <p14:tracePt t="26996" x="7670800" y="1455738"/>
          <p14:tracePt t="27013" x="7653338" y="1455738"/>
          <p14:tracePt t="27029" x="7608888" y="1455738"/>
          <p14:tracePt t="27046" x="7599363" y="1455738"/>
          <p14:tracePt t="27063" x="7589838" y="1455738"/>
          <p14:tracePt t="27079" x="7581900" y="1455738"/>
          <p14:tracePt t="27103" x="7572375" y="1455738"/>
          <p14:tracePt t="28514" x="7599363" y="1455738"/>
          <p14:tracePt t="28526" x="7670800" y="1455738"/>
          <p14:tracePt t="28539" x="7804150" y="1446213"/>
          <p14:tracePt t="28552" x="8027988" y="1446213"/>
          <p14:tracePt t="28564" x="8277225" y="1446213"/>
          <p14:tracePt t="28577" x="8501063" y="1446213"/>
          <p14:tracePt t="28593" x="8653463" y="1446213"/>
          <p14:tracePt t="28610" x="8786813" y="1446213"/>
          <p14:tracePt t="28627" x="9109075" y="1446213"/>
          <p14:tracePt t="28643" x="9224963" y="1446213"/>
          <p14:tracePt t="28660" x="9348788" y="1455738"/>
          <p14:tracePt t="28677" x="9483725" y="1455738"/>
          <p14:tracePt t="28693" x="9599613" y="1455738"/>
          <p14:tracePt t="28894" x="9609138" y="1455738"/>
          <p14:tracePt t="28907" x="9617075" y="1455738"/>
          <p14:tracePt t="28920" x="9634538" y="1455738"/>
          <p14:tracePt t="28933" x="9671050" y="1455738"/>
          <p14:tracePt t="28945" x="9725025" y="1455738"/>
          <p14:tracePt t="28959" x="9813925" y="1455738"/>
          <p14:tracePt t="28976" x="9920288" y="1473200"/>
          <p14:tracePt t="28992" x="10045700" y="1509713"/>
          <p14:tracePt t="29009" x="10233025" y="1562100"/>
          <p14:tracePt t="29026" x="10304463" y="1589088"/>
          <p14:tracePt t="29042" x="10375900" y="1608138"/>
          <p14:tracePt t="29059" x="10447338" y="1633538"/>
          <p14:tracePt t="29075" x="10474325" y="1643063"/>
          <p14:tracePt t="29092" x="10491788" y="1652588"/>
          <p14:tracePt t="29109" x="10501313" y="1652588"/>
          <p14:tracePt t="29125" x="10537825" y="1670050"/>
          <p14:tracePt t="29142" x="10555288" y="1670050"/>
          <p14:tracePt t="29159" x="10572750" y="1679575"/>
          <p14:tracePt t="29175" x="10609263" y="1704975"/>
          <p14:tracePt t="29192" x="10626725" y="1714500"/>
          <p14:tracePt t="29208" x="10634663" y="1731963"/>
          <p14:tracePt t="29225" x="10661650" y="1751013"/>
          <p14:tracePt t="29242" x="10680700" y="1776413"/>
          <p14:tracePt t="31662" x="10671175" y="1776413"/>
          <p14:tracePt t="31675" x="10661650" y="1776413"/>
          <p14:tracePt t="31700" x="10653713" y="1776413"/>
          <p14:tracePt t="31726" x="10644188" y="1776413"/>
          <p14:tracePt t="31738" x="10634663" y="1776413"/>
          <p14:tracePt t="31777" x="10617200" y="1776413"/>
          <p14:tracePt t="31789" x="10563225" y="1776413"/>
          <p14:tracePt t="31802" x="10385425" y="1758950"/>
          <p14:tracePt t="31815" x="10252075" y="1758950"/>
          <p14:tracePt t="31828" x="10171113" y="1758950"/>
          <p14:tracePt t="31840" x="10144125" y="1758950"/>
          <p14:tracePt t="31854" x="10126663" y="1758950"/>
          <p14:tracePt t="31870" x="10126663" y="1751013"/>
          <p14:tracePt t="31887" x="10117138" y="1751013"/>
          <p14:tracePt t="31980" x="10109200" y="1751013"/>
          <p14:tracePt t="32018" x="10099675" y="1751013"/>
          <p14:tracePt t="32030" x="10090150" y="1751013"/>
          <p14:tracePt t="32043" x="10037763" y="1751013"/>
          <p14:tracePt t="32056" x="9983788" y="1751013"/>
          <p14:tracePt t="32070" x="9920288" y="1751013"/>
          <p14:tracePt t="32086" x="9858375" y="1751013"/>
          <p14:tracePt t="32103" x="9804400" y="1751013"/>
          <p14:tracePt t="32120" x="9759950" y="1751013"/>
          <p14:tracePt t="32136" x="9742488" y="1751013"/>
          <p14:tracePt t="32153" x="9715500" y="1751013"/>
          <p14:tracePt t="32170" x="9653588" y="1751013"/>
          <p14:tracePt t="32186" x="9599613" y="1751013"/>
          <p14:tracePt t="32203" x="9545638" y="1751013"/>
          <p14:tracePt t="32220" x="9439275" y="1751013"/>
          <p14:tracePt t="32236" x="9348788" y="1751013"/>
          <p14:tracePt t="32253" x="9242425" y="1751013"/>
          <p14:tracePt t="32269" x="9126538" y="1751013"/>
          <p14:tracePt t="32286" x="8920163" y="1751013"/>
          <p14:tracePt t="32303" x="8823325" y="1751013"/>
          <p14:tracePt t="32319" x="8742363" y="1751013"/>
          <p14:tracePt t="32336" x="8697913" y="1751013"/>
          <p14:tracePt t="32360" x="8688388" y="1751013"/>
          <p14:tracePt t="32373" x="8680450" y="1751013"/>
          <p14:tracePt t="32703" x="8670925" y="1751013"/>
          <p14:tracePt t="32741" x="8661400" y="1751013"/>
          <p14:tracePt t="32779" x="8653463" y="1751013"/>
          <p14:tracePt t="32818" x="8643938" y="1751013"/>
          <p14:tracePt t="32906" x="8634413" y="1741488"/>
          <p14:tracePt t="32970" x="8626475" y="1741488"/>
          <p14:tracePt t="33008" x="8626475" y="1731963"/>
          <p14:tracePt t="33046" x="8616950" y="1731963"/>
          <p14:tracePt t="33084" x="8616950" y="1724025"/>
          <p14:tracePt t="33109" x="8609013" y="1724025"/>
          <p14:tracePt t="33160" x="8609013" y="1714500"/>
          <p14:tracePt t="33186" x="8599488" y="1714500"/>
          <p14:tracePt t="33223" x="8599488" y="1704975"/>
          <p14:tracePt t="33261" x="8589963" y="1704975"/>
          <p14:tracePt t="33274" x="8589963" y="1697038"/>
          <p14:tracePt t="33300" x="8582025" y="1697038"/>
          <p14:tracePt t="33338" x="8582025" y="1687513"/>
          <p14:tracePt t="33351" x="8572500" y="1687513"/>
          <p14:tracePt t="33363" x="8572500" y="1679575"/>
          <p14:tracePt t="33477" x="8562975" y="1679575"/>
          <p14:tracePt t="33566" x="8562975" y="1670050"/>
          <p14:tracePt t="33604" x="8555038" y="1670050"/>
          <p14:tracePt t="33630" x="8545513" y="1670050"/>
          <p14:tracePt t="33655" x="8528050" y="1660525"/>
          <p14:tracePt t="33680" x="8518525" y="1652588"/>
          <p14:tracePt t="33693" x="8510588" y="1652588"/>
          <p14:tracePt t="33706" x="8501063" y="1652588"/>
          <p14:tracePt t="33719" x="8491538" y="1652588"/>
          <p14:tracePt t="33733" x="8491538" y="1643063"/>
          <p14:tracePt t="33750" x="8483600" y="1643063"/>
          <p14:tracePt t="33766" x="8474075" y="1643063"/>
          <p14:tracePt t="33783" x="8466138" y="1643063"/>
          <p14:tracePt t="33800" x="8456613" y="1633538"/>
          <p14:tracePt t="33816" x="8447088" y="1633538"/>
          <p14:tracePt t="33833" x="8439150" y="1633538"/>
          <p14:tracePt t="33884" x="8429625" y="1633538"/>
          <p14:tracePt t="35344" x="8420100" y="1633538"/>
          <p14:tracePt t="35357" x="8402638" y="1633538"/>
          <p14:tracePt t="35369" x="8375650" y="1633538"/>
          <p14:tracePt t="35382" x="8340725" y="1633538"/>
          <p14:tracePt t="35396" x="8304213" y="1633538"/>
          <p14:tracePt t="35413" x="8242300" y="1633538"/>
          <p14:tracePt t="35430" x="8188325" y="1633538"/>
          <p14:tracePt t="35447" x="8099425" y="1633538"/>
          <p14:tracePt t="35463" x="8054975" y="1633538"/>
          <p14:tracePt t="35480" x="8037513" y="1633538"/>
          <p14:tracePt t="35497" x="7974013" y="1633538"/>
          <p14:tracePt t="35513" x="7947025" y="1633538"/>
          <p14:tracePt t="35530" x="7920038" y="1643063"/>
          <p14:tracePt t="35547" x="7848600" y="1652588"/>
          <p14:tracePt t="35563" x="7796213" y="1652588"/>
          <p14:tracePt t="35580" x="7769225" y="1652588"/>
          <p14:tracePt t="35596" x="7732713" y="1652588"/>
          <p14:tracePt t="35613" x="7670800" y="1660525"/>
          <p14:tracePt t="35630" x="7634288" y="1670050"/>
          <p14:tracePt t="35646" x="7599363" y="1670050"/>
          <p14:tracePt t="35663" x="7554913" y="1670050"/>
          <p14:tracePt t="35915" x="7545388" y="1670050"/>
          <p14:tracePt t="35928" x="7537450" y="1670050"/>
          <p14:tracePt t="35940" x="7510463" y="1660525"/>
          <p14:tracePt t="35953" x="7340600" y="1571625"/>
          <p14:tracePt t="35966" x="6786563" y="1339850"/>
          <p14:tracePt t="35979" x="6161088" y="1071563"/>
          <p14:tracePt t="35996" x="5724525" y="866775"/>
          <p14:tracePt t="36012" x="5680075" y="847725"/>
          <p14:tracePt t="36029" x="5661025" y="839788"/>
          <p14:tracePt t="36045" x="5653088" y="830263"/>
          <p14:tracePt t="36062" x="5643563" y="830263"/>
          <p14:tracePt t="36093" x="5634038" y="830263"/>
          <p14:tracePt t="36118" x="5616575" y="830263"/>
          <p14:tracePt t="36131" x="5599113" y="830263"/>
          <p14:tracePt t="36143" x="5562600" y="830263"/>
          <p14:tracePt t="36156" x="5518150" y="830263"/>
          <p14:tracePt t="36169" x="5465763" y="830263"/>
          <p14:tracePt t="36181" x="5402263" y="830263"/>
          <p14:tracePt t="36195" x="5375275" y="830263"/>
          <p14:tracePt t="36212" x="5340350" y="830263"/>
          <p14:tracePt t="36228" x="5313363" y="830263"/>
          <p14:tracePt t="36245" x="5259388" y="830263"/>
          <p14:tracePt t="36261" x="5241925" y="830263"/>
          <p14:tracePt t="36278" x="5224463" y="830263"/>
          <p14:tracePt t="36295" x="5205413" y="830263"/>
          <p14:tracePt t="36448" x="5214938" y="830263"/>
          <p14:tracePt t="36461" x="5268913" y="847725"/>
          <p14:tracePt t="36473" x="5375275" y="874713"/>
          <p14:tracePt t="36486" x="5537200" y="928688"/>
          <p14:tracePt t="36499" x="5715000" y="1000125"/>
          <p14:tracePt t="36512" x="5911850" y="1054100"/>
          <p14:tracePt t="36528" x="6081713" y="1089025"/>
          <p14:tracePt t="36544" x="6232525" y="1133475"/>
          <p14:tracePt t="36562" x="6446838" y="1169988"/>
          <p14:tracePt t="36578" x="6537325" y="1196975"/>
          <p14:tracePt t="36594" x="6634163" y="1214438"/>
          <p14:tracePt t="36611" x="6697663" y="1223963"/>
          <p14:tracePt t="36628" x="6813550" y="1258888"/>
          <p14:tracePt t="36644" x="6858000" y="1276350"/>
          <p14:tracePt t="36661" x="6902450" y="1295400"/>
          <p14:tracePt t="36677" x="7010400" y="1339850"/>
          <p14:tracePt t="36694" x="7081838" y="1357313"/>
          <p14:tracePt t="36711" x="7126288" y="1374775"/>
          <p14:tracePt t="36969" x="7134225" y="1374775"/>
          <p14:tracePt t="36981" x="7143750" y="1393825"/>
          <p14:tracePt t="36994" x="7161213" y="1401763"/>
          <p14:tracePt t="37007" x="7170738" y="1411288"/>
          <p14:tracePt t="37019" x="7188200" y="1438275"/>
          <p14:tracePt t="37032" x="7197725" y="1455738"/>
          <p14:tracePt t="37045" x="7205663" y="1473200"/>
          <p14:tracePt t="37060" x="7224713" y="1500188"/>
          <p14:tracePt t="37077" x="7232650" y="1509713"/>
          <p14:tracePt t="37093" x="7242175" y="1517650"/>
          <p14:tracePt t="37110" x="7251700" y="1536700"/>
          <p14:tracePt t="37133" x="7259638" y="1544638"/>
          <p14:tracePt t="37171" x="7259638" y="1554163"/>
          <p14:tracePt t="37184" x="7269163" y="1562100"/>
          <p14:tracePt t="37222" x="7277100" y="1562100"/>
          <p14:tracePt t="37247" x="7277100" y="1571625"/>
          <p14:tracePt t="37298" x="7286625" y="1571625"/>
          <p14:tracePt t="37311" x="7286625" y="1581150"/>
          <p14:tracePt t="37336" x="7296150" y="1581150"/>
          <p14:tracePt t="37412" x="7304088" y="1589088"/>
          <p14:tracePt t="37438" x="7323138" y="1598613"/>
          <p14:tracePt t="37463" x="7340600" y="1608138"/>
          <p14:tracePt t="37476" x="7348538" y="1616075"/>
          <p14:tracePt t="37501" x="7367588" y="1616075"/>
          <p14:tracePt t="37514" x="7375525" y="1616075"/>
          <p14:tracePt t="37526" x="7385050" y="1625600"/>
          <p14:tracePt t="37552" x="7394575" y="1625600"/>
          <p14:tracePt t="37603" x="7402513" y="1625600"/>
          <p14:tracePt t="37717" x="7385050" y="1625600"/>
          <p14:tracePt t="37730" x="7367588" y="1625600"/>
          <p14:tracePt t="37742" x="7358063" y="1625600"/>
          <p14:tracePt t="37755" x="7331075" y="1625600"/>
          <p14:tracePt t="37768" x="7296150" y="1625600"/>
          <p14:tracePt t="37780" x="7259638" y="1625600"/>
          <p14:tracePt t="37793" x="7215188" y="1625600"/>
          <p14:tracePt t="37809" x="7153275" y="1625600"/>
          <p14:tracePt t="37825" x="7081838" y="1625600"/>
          <p14:tracePt t="37842" x="6965950" y="1625600"/>
          <p14:tracePt t="37859" x="6545263" y="1625600"/>
          <p14:tracePt t="37875" x="6323013" y="1625600"/>
          <p14:tracePt t="37892" x="6143625" y="1625600"/>
          <p14:tracePt t="37908" x="5991225" y="1625600"/>
          <p14:tracePt t="37925" x="5911850" y="1625600"/>
          <p14:tracePt t="37942" x="5840413" y="1625600"/>
          <p14:tracePt t="37958" x="5759450" y="1633538"/>
          <p14:tracePt t="37975" x="5732463" y="1643063"/>
          <p14:tracePt t="37992" x="5715000" y="1643063"/>
          <p14:tracePt t="38008" x="5688013" y="1652588"/>
          <p14:tracePt t="38025" x="5661025" y="1652588"/>
          <p14:tracePt t="38042" x="5653088" y="1652588"/>
          <p14:tracePt t="38058" x="5634038" y="1652588"/>
          <p14:tracePt t="38059" x="5616575" y="1660525"/>
          <p14:tracePt t="38075" x="5589588" y="1660525"/>
          <p14:tracePt t="38092" x="5572125" y="1660525"/>
          <p14:tracePt t="38110" x="5554663" y="1660525"/>
          <p14:tracePt t="38125" x="5545138" y="1670050"/>
          <p14:tracePt t="38142" x="5537200" y="1670050"/>
          <p14:tracePt t="38160" x="5527675" y="1670050"/>
          <p14:tracePt t="38834" x="5545138" y="1670050"/>
          <p14:tracePt t="38846" x="5581650" y="1670050"/>
          <p14:tracePt t="38859" x="5634038" y="1670050"/>
          <p14:tracePt t="38873" x="5705475" y="1679575"/>
          <p14:tracePt t="38890" x="5776913" y="1687513"/>
          <p14:tracePt t="38907" x="5840413" y="1687513"/>
          <p14:tracePt t="38924" x="5919788" y="1704975"/>
          <p14:tracePt t="38940" x="5946775" y="1704975"/>
          <p14:tracePt t="38956" x="5965825" y="1704975"/>
          <p14:tracePt t="38973" x="6010275" y="1704975"/>
          <p14:tracePt t="38990" x="6027738" y="1704975"/>
          <p14:tracePt t="39006" x="6045200" y="1704975"/>
          <p14:tracePt t="39023" x="6062663" y="1704975"/>
          <p14:tracePt t="39040" x="6072188" y="1704975"/>
          <p14:tracePt t="39056" x="6081713" y="1704975"/>
          <p14:tracePt t="39073" x="6089650" y="1704975"/>
          <p14:tracePt t="39089" x="6099175" y="1704975"/>
          <p14:tracePt t="39367" x="6072188" y="1704975"/>
          <p14:tracePt t="39380" x="6037263" y="1704975"/>
          <p14:tracePt t="39392" x="5956300" y="1704975"/>
          <p14:tracePt t="39406" x="5894388" y="1704975"/>
          <p14:tracePt t="39423" x="5830888" y="1704975"/>
          <p14:tracePt t="39439" x="5813425" y="1704975"/>
          <p14:tracePt t="39456" x="5786438" y="1704975"/>
          <p14:tracePt t="39472" x="5776913" y="1704975"/>
          <p14:tracePt t="39494" x="5768975" y="1704975"/>
          <p14:tracePt t="39532" x="5751513" y="1704975"/>
          <p14:tracePt t="39544" x="5688013" y="1704975"/>
          <p14:tracePt t="39557" x="5572125" y="1704975"/>
          <p14:tracePt t="39570" x="5446713" y="1704975"/>
          <p14:tracePt t="39582" x="5384800" y="1704975"/>
          <p14:tracePt t="39595" x="5357813" y="1704975"/>
          <p14:tracePt t="39608" x="5348288" y="1704975"/>
          <p14:tracePt t="39623" x="5340350" y="1704975"/>
          <p14:tracePt t="39659" x="5330825" y="1704975"/>
          <p14:tracePt t="39735" x="5322888" y="1704975"/>
          <p14:tracePt t="39786" x="5313363" y="1704975"/>
          <p14:tracePt t="39824" x="5303838" y="1704975"/>
          <p14:tracePt t="39862" x="5295900" y="1704975"/>
          <p14:tracePt t="39875" x="5286375" y="1704975"/>
          <p14:tracePt t="39900" x="5276850" y="1704975"/>
          <p14:tracePt t="39925" x="5259388" y="1704975"/>
          <p14:tracePt t="39951" x="5251450" y="1704975"/>
          <p14:tracePt t="39963" x="5241925" y="1704975"/>
          <p14:tracePt t="39989" x="5232400" y="1704975"/>
          <p14:tracePt t="40002" x="5224463" y="1704975"/>
          <p14:tracePt t="40027" x="5214938" y="1704975"/>
          <p14:tracePt t="40065" x="5205413" y="1704975"/>
          <p14:tracePt t="40091" x="5197475" y="1704975"/>
          <p14:tracePt t="40154" x="5187950" y="1704975"/>
          <p14:tracePt t="40217" x="5180013" y="1704975"/>
          <p14:tracePt t="40255" x="5180013" y="1697038"/>
          <p14:tracePt t="40332" x="5180013" y="1687513"/>
          <p14:tracePt t="40357" x="5180013" y="1679575"/>
          <p14:tracePt t="40382" x="5180013" y="1660525"/>
          <p14:tracePt t="40408" x="5180013" y="1652588"/>
          <p14:tracePt t="40421" x="5180013" y="1643063"/>
          <p14:tracePt t="40433" x="5180013" y="1633538"/>
          <p14:tracePt t="40446" x="5170488" y="1633538"/>
          <p14:tracePt t="40458" x="5170488" y="1625600"/>
          <p14:tracePt t="40472" x="5160963" y="1625600"/>
          <p14:tracePt t="40487" x="5160963" y="1616075"/>
          <p14:tracePt t="40503" x="5160963" y="1608138"/>
          <p14:tracePt t="40520" x="5153025" y="1608138"/>
          <p14:tracePt t="40537" x="5143500" y="1598613"/>
          <p14:tracePt t="40553" x="5133975" y="1589088"/>
          <p14:tracePt t="40570" x="5116513" y="1581150"/>
          <p14:tracePt t="40587" x="5081588" y="1544638"/>
          <p14:tracePt t="40603" x="5037138" y="1536700"/>
          <p14:tracePt t="40620" x="4983163" y="1509713"/>
          <p14:tracePt t="40637" x="4795838" y="1446213"/>
          <p14:tracePt t="40653" x="4714875" y="1428750"/>
          <p14:tracePt t="40670" x="4652963" y="1419225"/>
          <p14:tracePt t="40687" x="4589463" y="1419225"/>
          <p14:tracePt t="40703" x="4572000" y="1419225"/>
          <p14:tracePt t="40720" x="4554538" y="1419225"/>
          <p14:tracePt t="40738" x="4545013" y="1428750"/>
          <p14:tracePt t="40753" x="4545013" y="1438275"/>
          <p14:tracePt t="40770" x="4545013" y="1446213"/>
          <p14:tracePt t="40786" x="4545013" y="1455738"/>
          <p14:tracePt t="40803" x="4545013" y="1482725"/>
          <p14:tracePt t="40820" x="4545013" y="1536700"/>
          <p14:tracePt t="40836" x="4581525" y="1589088"/>
          <p14:tracePt t="40853" x="4679950" y="1741488"/>
          <p14:tracePt t="40869" x="4741863" y="1812925"/>
          <p14:tracePt t="40886" x="4822825" y="1874838"/>
          <p14:tracePt t="40903" x="4991100" y="1938338"/>
          <p14:tracePt t="40919" x="5099050" y="1965325"/>
          <p14:tracePt t="40936" x="5232400" y="1973263"/>
          <p14:tracePt t="40953" x="5456238" y="1965325"/>
          <p14:tracePt t="40969" x="5554663" y="1911350"/>
          <p14:tracePt t="40986" x="5643563" y="1857375"/>
          <p14:tracePt t="41003" x="5715000" y="1812925"/>
          <p14:tracePt t="41019" x="5741988" y="1768475"/>
          <p14:tracePt t="41042" x="5741988" y="1758950"/>
          <p14:tracePt t="41055" x="5741988" y="1751013"/>
          <p14:tracePt t="41069" x="5741988" y="1741488"/>
          <p14:tracePt t="41086" x="5741988" y="1731963"/>
          <p14:tracePt t="41103" x="5741988" y="1724025"/>
          <p14:tracePt t="41119" x="5705475" y="1670050"/>
          <p14:tracePt t="41136" x="5661025" y="1633538"/>
          <p14:tracePt t="41152" x="5634038" y="1598613"/>
          <p14:tracePt t="41169" x="5510213" y="1527175"/>
          <p14:tracePt t="41185" x="5411788" y="1490663"/>
          <p14:tracePt t="41202" x="5322888" y="1455738"/>
          <p14:tracePt t="41219" x="5205413" y="1428750"/>
          <p14:tracePt t="41235" x="5027613" y="1401763"/>
          <p14:tracePt t="41252" x="4965700" y="1401763"/>
          <p14:tracePt t="41269" x="4911725" y="1401763"/>
          <p14:tracePt t="41285" x="4867275" y="1411288"/>
          <p14:tracePt t="41302" x="4840288" y="1419225"/>
          <p14:tracePt t="41319" x="4830763" y="1428750"/>
          <p14:tracePt t="41335" x="4813300" y="1455738"/>
          <p14:tracePt t="41352" x="4803775" y="1465263"/>
          <p14:tracePt t="41369" x="4803775" y="1473200"/>
          <p14:tracePt t="41386" x="4786313" y="1482725"/>
          <p14:tracePt t="41402" x="4786313" y="1490663"/>
          <p14:tracePt t="41418" x="4776788" y="1490663"/>
          <p14:tracePt t="41435" x="4776788" y="1500188"/>
          <p14:tracePt t="41452" x="4776788" y="1509713"/>
          <p14:tracePt t="41473" x="4776788" y="1517650"/>
          <p14:tracePt t="41499" x="4776788" y="1527175"/>
          <p14:tracePt t="41512" x="4803775" y="1544638"/>
          <p14:tracePt t="41524" x="4822825" y="1562100"/>
          <p14:tracePt t="41537" x="4848225" y="1571625"/>
          <p14:tracePt t="41552" x="4894263" y="1598613"/>
          <p14:tracePt t="41568" x="4946650" y="1608138"/>
          <p14:tracePt t="41585" x="5000625" y="1616075"/>
          <p14:tracePt t="41602" x="5072063" y="1625600"/>
          <p14:tracePt t="41618" x="5108575" y="1633538"/>
          <p14:tracePt t="41635" x="5160963" y="1633538"/>
          <p14:tracePt t="41652" x="5241925" y="1633538"/>
          <p14:tracePt t="41668" x="5259388" y="1625600"/>
          <p14:tracePt t="41685" x="5276850" y="1616075"/>
          <p14:tracePt t="41702" x="5286375" y="1598613"/>
          <p14:tracePt t="41718" x="5286375" y="1581150"/>
          <p14:tracePt t="41734" x="5295900" y="1562100"/>
          <p14:tracePt t="41751" x="5295900" y="1536700"/>
          <p14:tracePt t="41768" x="5286375" y="1473200"/>
          <p14:tracePt t="41784" x="5268913" y="1428750"/>
          <p14:tracePt t="41801" x="5241925" y="1384300"/>
          <p14:tracePt t="41818" x="5153025" y="1276350"/>
          <p14:tracePt t="41834" x="5108575" y="1241425"/>
          <p14:tracePt t="41851" x="5062538" y="1196975"/>
          <p14:tracePt t="41868" x="5018088" y="1169988"/>
          <p14:tracePt t="41884" x="4991100" y="1169988"/>
          <p14:tracePt t="41901" x="4965700" y="1160463"/>
          <p14:tracePt t="41918" x="4938713" y="1160463"/>
          <p14:tracePt t="41934" x="4919663" y="1160463"/>
          <p14:tracePt t="41951" x="4902200" y="1160463"/>
          <p14:tracePt t="41968" x="4867275" y="1196975"/>
          <p14:tracePt t="41984" x="4848225" y="1231900"/>
          <p14:tracePt t="42001" x="4803775" y="1312863"/>
          <p14:tracePt t="42017" x="4768850" y="1401763"/>
          <p14:tracePt t="42034" x="4732338" y="1527175"/>
          <p14:tracePt t="42051" x="4724400" y="1581150"/>
          <p14:tracePt t="42067" x="4724400" y="1616075"/>
          <p14:tracePt t="42084" x="4724400" y="1697038"/>
          <p14:tracePt t="42100" x="4724400" y="1731963"/>
          <p14:tracePt t="42117" x="4741863" y="1776413"/>
          <p14:tracePt t="42135" x="4803775" y="1857375"/>
          <p14:tracePt t="42150" x="4848225" y="1893888"/>
          <p14:tracePt t="42167" x="4894263" y="1911350"/>
          <p14:tracePt t="42184" x="5027613" y="1965325"/>
          <p14:tracePt t="42200" x="5072063" y="1973263"/>
          <p14:tracePt t="42217" x="5133975" y="1982788"/>
          <p14:tracePt t="42234" x="5241925" y="1990725"/>
          <p14:tracePt t="42250" x="5286375" y="1990725"/>
          <p14:tracePt t="42267" x="5313363" y="1990725"/>
          <p14:tracePt t="42283" x="5340350" y="1990725"/>
          <p14:tracePt t="42300" x="5394325" y="1982788"/>
          <p14:tracePt t="42317" x="5411788" y="1955800"/>
          <p14:tracePt t="42333" x="5438775" y="1901825"/>
          <p14:tracePt t="42350" x="5473700" y="1795463"/>
          <p14:tracePt t="42367" x="5483225" y="1741488"/>
          <p14:tracePt t="42383" x="5491163" y="1670050"/>
          <p14:tracePt t="42400" x="5491163" y="1482725"/>
          <p14:tracePt t="42416" x="5483225" y="1401763"/>
          <p14:tracePt t="42433" x="5465763" y="1347788"/>
          <p14:tracePt t="42450" x="5411788" y="1268413"/>
          <p14:tracePt t="42466" x="5367338" y="1223963"/>
          <p14:tracePt t="42483" x="5322888" y="1187450"/>
          <p14:tracePt t="42500" x="5286375" y="1160463"/>
          <p14:tracePt t="42500" x="5241925" y="1108075"/>
          <p14:tracePt t="42516" x="5187950" y="1098550"/>
          <p14:tracePt t="42533" x="5143500" y="1081088"/>
          <p14:tracePt t="42550" x="5099050" y="1071563"/>
          <p14:tracePt t="42566" x="5027613" y="1071563"/>
          <p14:tracePt t="42583" x="5000625" y="1071563"/>
          <p14:tracePt t="42600" x="4983163" y="1081088"/>
          <p14:tracePt t="42616" x="4965700" y="1108075"/>
          <p14:tracePt t="42633" x="4956175" y="1116013"/>
          <p14:tracePt t="42652" x="4946650" y="1125538"/>
          <p14:tracePt t="42666" x="4946650" y="1152525"/>
          <p14:tracePt t="42683" x="4946650" y="1196975"/>
          <p14:tracePt t="42699" x="4946650" y="1250950"/>
          <p14:tracePt t="42716" x="4946650" y="1393825"/>
          <p14:tracePt t="42733" x="4946650" y="1446213"/>
          <p14:tracePt t="42749" x="4956175" y="1500188"/>
          <p14:tracePt t="42766" x="5010150" y="1581150"/>
          <p14:tracePt t="42783" x="5027613" y="1589088"/>
          <p14:tracePt t="42799" x="5054600" y="1616075"/>
          <p14:tracePt t="42816" x="5081588" y="1616075"/>
          <p14:tracePt t="42833" x="5126038" y="1625600"/>
          <p14:tracePt t="42849" x="5153025" y="1633538"/>
          <p14:tracePt t="42866" x="5180013" y="1633538"/>
          <p14:tracePt t="42882" x="5232400" y="1633538"/>
          <p14:tracePt t="42899" x="5259388" y="1633538"/>
          <p14:tracePt t="42915" x="5276850" y="1633538"/>
          <p14:tracePt t="42932" x="5303838" y="1625600"/>
          <p14:tracePt t="42949" x="5322888" y="1608138"/>
          <p14:tracePt t="42970" x="5330825" y="1598613"/>
          <p14:tracePt t="42983" x="5340350" y="1589088"/>
          <p14:tracePt t="42999" x="5340350" y="1581150"/>
          <p14:tracePt t="43059" x="5340350" y="1571625"/>
          <p14:tracePt t="43427" x="5348288" y="1571625"/>
          <p14:tracePt t="43440" x="5375275" y="1571625"/>
          <p14:tracePt t="43452" x="5465763" y="1571625"/>
          <p14:tracePt t="43465" x="5751513" y="1598613"/>
          <p14:tracePt t="43481" x="6384925" y="1598613"/>
          <p14:tracePt t="43498" x="7153275" y="1616075"/>
          <p14:tracePt t="43514" x="7974013" y="1643063"/>
          <p14:tracePt t="43531" x="9296400" y="1776413"/>
          <p14:tracePt t="43548" x="9742488" y="1901825"/>
          <p14:tracePt t="43564" x="10099675" y="2036763"/>
          <p14:tracePt t="43581" x="10394950" y="2179638"/>
          <p14:tracePt t="43598" x="10429875" y="2197100"/>
          <p14:tracePt t="43884" x="10439400" y="2197100"/>
          <p14:tracePt t="43897" x="10466388" y="2197100"/>
          <p14:tracePt t="43910" x="10491788" y="2197100"/>
          <p14:tracePt t="43924" x="10555288" y="2187575"/>
          <p14:tracePt t="43935" x="10617200" y="2170113"/>
          <p14:tracePt t="43948" x="10706100" y="2152650"/>
          <p14:tracePt t="43964" x="10769600" y="2133600"/>
          <p14:tracePt t="43980" x="10823575" y="2125663"/>
          <p14:tracePt t="43997" x="10841038" y="2116138"/>
          <p14:tracePt t="44013" x="10875963" y="2089150"/>
          <p14:tracePt t="44030" x="10885488" y="2089150"/>
          <p14:tracePt t="44047" x="10895013" y="2071688"/>
          <p14:tracePt t="44064" x="10895013" y="2054225"/>
          <p14:tracePt t="44080" x="10902950" y="2054225"/>
          <p14:tracePt t="44097" x="10902950" y="2044700"/>
          <p14:tracePt t="44113" x="10902950" y="2036763"/>
          <p14:tracePt t="44130" x="10895013" y="2027238"/>
          <p14:tracePt t="44147" x="10868025" y="2009775"/>
          <p14:tracePt t="44163" x="10760075" y="1982788"/>
          <p14:tracePt t="44180" x="10688638" y="1965325"/>
          <p14:tracePt t="44196" x="10617200" y="1946275"/>
          <p14:tracePt t="44213" x="10518775" y="1938338"/>
          <p14:tracePt t="44230" x="10474325" y="1938338"/>
          <p14:tracePt t="44246" x="10429875" y="1938338"/>
          <p14:tracePt t="44263" x="10394950" y="1938338"/>
          <p14:tracePt t="44280" x="10358438" y="1938338"/>
          <p14:tracePt t="44296" x="10340975" y="1938338"/>
          <p14:tracePt t="44313" x="10331450" y="1938338"/>
          <p14:tracePt t="44329" x="10304463" y="1938338"/>
          <p14:tracePt t="44346" x="10277475" y="1938338"/>
          <p14:tracePt t="44363" x="10269538" y="1938338"/>
          <p14:tracePt t="44379" x="10242550" y="1938338"/>
          <p14:tracePt t="44396" x="10215563" y="1938338"/>
          <p14:tracePt t="44413" x="10198100" y="1938338"/>
          <p14:tracePt t="44430" x="10180638" y="1938338"/>
          <p14:tracePt t="44446" x="10171113" y="1938338"/>
          <p14:tracePt t="44671" x="10161588" y="1938338"/>
          <p14:tracePt t="44683" x="10144125" y="1938338"/>
          <p14:tracePt t="44696" x="10099675" y="1938338"/>
          <p14:tracePt t="44709" x="10001250" y="1938338"/>
          <p14:tracePt t="44721" x="9902825" y="1938338"/>
          <p14:tracePt t="44734" x="9840913" y="1938338"/>
          <p14:tracePt t="44747" x="9804400" y="1938338"/>
          <p14:tracePt t="44762" x="9786938" y="1938338"/>
          <p14:tracePt t="44779" x="9769475" y="1938338"/>
          <p14:tracePt t="44797" x="9759950" y="1938338"/>
          <p14:tracePt t="44812" x="9752013" y="1938338"/>
          <p14:tracePt t="44828" x="9732963" y="1938338"/>
          <p14:tracePt t="44845" x="9715500" y="1938338"/>
          <p14:tracePt t="44862" x="9688513" y="1938338"/>
          <p14:tracePt t="44878" x="9671050" y="1938338"/>
          <p14:tracePt t="44895" x="9644063" y="1938338"/>
          <p14:tracePt t="44912" x="9599613" y="1938338"/>
          <p14:tracePt t="44928" x="9590088" y="1938338"/>
          <p14:tracePt t="44946" x="9572625" y="1938338"/>
          <p14:tracePt t="44962" x="9555163" y="1938338"/>
          <p14:tracePt t="44978" x="9537700" y="1938338"/>
          <p14:tracePt t="44995" x="9518650" y="1938338"/>
          <p14:tracePt t="45012" x="9510713" y="1938338"/>
          <p14:tracePt t="45028" x="9491663" y="1938338"/>
          <p14:tracePt t="45045" x="9483725" y="1938338"/>
          <p14:tracePt t="45061" x="9474200" y="1938338"/>
          <p14:tracePt t="45078" x="9456738" y="1938338"/>
          <p14:tracePt t="45095" x="9439275" y="1938338"/>
          <p14:tracePt t="45111" x="9429750" y="1938338"/>
          <p14:tracePt t="45128" x="9385300" y="1938338"/>
          <p14:tracePt t="45145" x="9367838" y="1938338"/>
          <p14:tracePt t="45161" x="9340850" y="1938338"/>
          <p14:tracePt t="45178" x="9286875" y="1938338"/>
          <p14:tracePt t="45194" x="9269413" y="1938338"/>
          <p14:tracePt t="45211" x="9224963" y="1938338"/>
          <p14:tracePt t="45228" x="9188450" y="1938338"/>
          <p14:tracePt t="45229" x="9153525" y="1938338"/>
          <p14:tracePt t="45244" x="9099550" y="1938338"/>
          <p14:tracePt t="45261" x="9063038" y="1938338"/>
          <p14:tracePt t="45278" x="9028113" y="1938338"/>
          <p14:tracePt t="45294" x="8974138" y="1938338"/>
          <p14:tracePt t="45311" x="8939213" y="1938338"/>
          <p14:tracePt t="45328" x="8894763" y="1938338"/>
          <p14:tracePt t="45345" x="8786813" y="1938338"/>
          <p14:tracePt t="45361" x="8759825" y="1946275"/>
          <p14:tracePt t="45378" x="8724900" y="1946275"/>
          <p14:tracePt t="45394" x="8680450" y="1946275"/>
          <p14:tracePt t="45411" x="8661400" y="1946275"/>
          <p14:tracePt t="45648" x="8653463" y="1946275"/>
          <p14:tracePt t="45673" x="8643938" y="1946275"/>
          <p14:tracePt t="45698" x="8634413" y="1946275"/>
          <p14:tracePt t="45711" x="8626475" y="1946275"/>
          <p14:tracePt t="45736" x="8616950" y="1946275"/>
          <p14:tracePt t="45774" x="8609013" y="1946275"/>
          <p14:tracePt t="45825" x="8582025" y="1946275"/>
          <p14:tracePt t="45838" x="8466138" y="1955800"/>
          <p14:tracePt t="45850" x="8161338" y="1982788"/>
          <p14:tracePt t="45863" x="7804150" y="2054225"/>
          <p14:tracePt t="45877" x="7724775" y="2062163"/>
          <p14:tracePt t="45893" x="7697788" y="2071688"/>
          <p14:tracePt t="45910" x="7688263" y="2071688"/>
          <p14:tracePt t="45926" x="7680325" y="2071688"/>
          <p14:tracePt t="45952" x="7670800" y="2071688"/>
          <p14:tracePt t="45977" x="7661275" y="2071688"/>
          <p14:tracePt t="46053" x="7653338" y="2071688"/>
          <p14:tracePt t="46104" x="7643813" y="2071688"/>
          <p14:tracePt t="46130" x="7626350" y="2071688"/>
          <p14:tracePt t="46143" x="7616825" y="2071688"/>
          <p14:tracePt t="46155" x="7599363" y="2071688"/>
          <p14:tracePt t="46168" x="7589838" y="2071688"/>
          <p14:tracePt t="46180" x="7562850" y="2071688"/>
          <p14:tracePt t="46193" x="7537450" y="2071688"/>
          <p14:tracePt t="46209" x="7500938" y="2071688"/>
          <p14:tracePt t="46226" x="7483475" y="2071688"/>
          <p14:tracePt t="46243" x="7456488" y="2071688"/>
          <p14:tracePt t="46259" x="7419975" y="2071688"/>
          <p14:tracePt t="46276" x="7412038" y="2071688"/>
          <p14:tracePt t="46293" x="7402513" y="2071688"/>
          <p14:tracePt t="46536" x="7412038" y="2044700"/>
          <p14:tracePt t="46548" x="7466013" y="1955800"/>
          <p14:tracePt t="46561" x="7537450" y="1866900"/>
          <p14:tracePt t="46575" x="7688263" y="1741488"/>
          <p14:tracePt t="46592" x="7912100" y="1608138"/>
          <p14:tracePt t="46608" x="8188325" y="1500188"/>
          <p14:tracePt t="46626" x="8385175" y="1446213"/>
          <p14:tracePt t="46642" x="8420100" y="1446213"/>
          <p14:tracePt t="46658" x="8447088" y="1446213"/>
          <p14:tracePt t="46675" x="8528050" y="1446213"/>
          <p14:tracePt t="46692" x="8582025" y="1446213"/>
          <p14:tracePt t="46708" x="8634413" y="1446213"/>
          <p14:tracePt t="46725" x="8688388" y="1446213"/>
          <p14:tracePt t="46741" x="8786813" y="1446213"/>
          <p14:tracePt t="46758" x="8804275" y="1446213"/>
          <p14:tracePt t="46775" x="8823325" y="1446213"/>
          <p14:tracePt t="46791" x="8840788" y="1446213"/>
          <p14:tracePt t="46808" x="8848725" y="1446213"/>
          <p14:tracePt t="46866" x="8858250" y="1446213"/>
          <p14:tracePt t="47399" x="8875713" y="1446213"/>
          <p14:tracePt t="47412" x="8894763" y="1455738"/>
          <p14:tracePt t="47425" x="8947150" y="1490663"/>
          <p14:tracePt t="47437" x="9045575" y="1544638"/>
          <p14:tracePt t="47450" x="9197975" y="1660525"/>
          <p14:tracePt t="47463" x="9323388" y="1731963"/>
          <p14:tracePt t="47476" x="9402763" y="1785938"/>
          <p14:tracePt t="47490" x="9447213" y="1812925"/>
          <p14:tracePt t="47507" x="9483725" y="1830388"/>
          <p14:tracePt t="47523" x="9518650" y="1839913"/>
          <p14:tracePt t="47540" x="9582150" y="1866900"/>
          <p14:tracePt t="47557" x="9626600" y="1874838"/>
          <p14:tracePt t="47573" x="9671050" y="1893888"/>
          <p14:tracePt t="47590" x="9715500" y="1893888"/>
          <p14:tracePt t="49343" x="9680575" y="1911350"/>
          <p14:tracePt t="49355" x="9572625" y="1955800"/>
          <p14:tracePt t="49368" x="9277350" y="2062163"/>
          <p14:tracePt t="49381" x="8705850" y="2232025"/>
          <p14:tracePt t="49393" x="8072438" y="2366963"/>
          <p14:tracePt t="49406" x="7589838" y="2438400"/>
          <p14:tracePt t="49420" x="7259638" y="2473325"/>
          <p14:tracePt t="49436" x="6973888" y="2482850"/>
          <p14:tracePt t="49453" x="6769100" y="2509838"/>
          <p14:tracePt t="49470" x="6500813" y="2544763"/>
          <p14:tracePt t="49486" x="6419850" y="2554288"/>
          <p14:tracePt t="49503" x="6357938" y="2554288"/>
          <p14:tracePt t="49520" x="6323013" y="2554288"/>
          <p14:tracePt t="49536" x="6313488" y="2554288"/>
          <p14:tracePt t="49553" x="6303963" y="2554288"/>
          <p14:tracePt t="49735" x="6296025" y="2554288"/>
          <p14:tracePt t="49799" x="6286500" y="2554288"/>
          <p14:tracePt t="49914" x="6276975" y="2554288"/>
          <p14:tracePt t="49990" x="6276975" y="2544763"/>
          <p14:tracePt t="50078" x="6286500" y="2544763"/>
          <p14:tracePt t="50091" x="6296025" y="2544763"/>
          <p14:tracePt t="50104" x="6303963" y="2544763"/>
          <p14:tracePt t="50117" x="6323013" y="2544763"/>
          <p14:tracePt t="50129" x="6357938" y="2544763"/>
          <p14:tracePt t="50142" x="6429375" y="2562225"/>
          <p14:tracePt t="50154" x="6527800" y="2598738"/>
          <p14:tracePt t="50168" x="6608763" y="2616200"/>
          <p14:tracePt t="50185" x="6670675" y="2633663"/>
          <p14:tracePt t="50202" x="6705600" y="2652713"/>
          <p14:tracePt t="50219" x="6742113" y="2660650"/>
          <p14:tracePt t="50235" x="6759575" y="2679700"/>
          <p14:tracePt t="50251" x="6786563" y="2687638"/>
          <p14:tracePt t="50269" x="6902450" y="2751138"/>
          <p14:tracePt t="50285" x="6983413" y="2795588"/>
          <p14:tracePt t="50301" x="7072313" y="2830513"/>
          <p14:tracePt t="50318" x="7143750" y="2884488"/>
          <p14:tracePt t="50335" x="7251700" y="2938463"/>
          <p14:tracePt t="50351" x="7323138" y="2973388"/>
          <p14:tracePt t="51082" x="7331075" y="2973388"/>
          <p14:tracePt t="51095" x="7358063" y="2965450"/>
          <p14:tracePt t="51107" x="7456488" y="2911475"/>
          <p14:tracePt t="51120" x="7643813" y="2840038"/>
          <p14:tracePt t="51134" x="7991475" y="2705100"/>
          <p14:tracePt t="51151" x="8313738" y="2625725"/>
          <p14:tracePt t="51167" x="8483600" y="2589213"/>
          <p14:tracePt t="51183" x="8705850" y="2562225"/>
          <p14:tracePt t="51200" x="8804275" y="2554288"/>
          <p14:tracePt t="51216" x="8867775" y="2554288"/>
          <p14:tracePt t="51233" x="8939213" y="2544763"/>
          <p14:tracePt t="51249" x="9109075" y="2544763"/>
          <p14:tracePt t="51577" x="9126538" y="2544763"/>
          <p14:tracePt t="51590" x="9153525" y="2517775"/>
          <p14:tracePt t="51602" x="9242425" y="2473325"/>
          <p14:tracePt t="51616" x="9375775" y="2401888"/>
          <p14:tracePt t="51632" x="9582150" y="2339975"/>
          <p14:tracePt t="51649" x="9777413" y="2268538"/>
          <p14:tracePt t="51666" x="10001250" y="2214563"/>
          <p14:tracePt t="51689" x="10117138" y="2187575"/>
          <p14:tracePt t="51699" x="10242550" y="2152650"/>
          <p14:tracePt t="51716" x="10439400" y="2108200"/>
          <p14:tracePt t="51740" x="10491788" y="2081213"/>
          <p14:tracePt t="51749" x="10537825" y="2062163"/>
          <p14:tracePt t="51767" x="10572750" y="2044700"/>
          <p14:tracePt t="51782" x="10582275" y="2036763"/>
          <p14:tracePt t="51818" x="10590213" y="2036763"/>
          <p14:tracePt t="51830" x="10590213" y="2027238"/>
          <p14:tracePt t="51856" x="10599738" y="2027238"/>
          <p14:tracePt t="51868" x="10609263" y="2027238"/>
          <p14:tracePt t="51881" x="10617200" y="2027238"/>
          <p14:tracePt t="51894" x="10626725" y="2027238"/>
          <p14:tracePt t="51906" x="10653713" y="2009775"/>
          <p14:tracePt t="51919" x="10688638" y="2009775"/>
          <p14:tracePt t="51932" x="10733088" y="1990725"/>
          <p14:tracePt t="51948" x="10796588" y="1990725"/>
          <p14:tracePt t="51965" x="10858500" y="1982788"/>
          <p14:tracePt t="51982" x="10912475" y="1982788"/>
          <p14:tracePt t="51982" x="10929938" y="1982788"/>
          <p14:tracePt t="51998" x="10939463" y="1973263"/>
          <p14:tracePt t="52015" x="10947400" y="1973263"/>
          <p14:tracePt t="52160" x="10939463" y="1973263"/>
          <p14:tracePt t="52173" x="10885488" y="1990725"/>
          <p14:tracePt t="52186" x="10787063" y="2017713"/>
          <p14:tracePt t="52199" x="10661650" y="2062163"/>
          <p14:tracePt t="52214" x="10483850" y="2108200"/>
          <p14:tracePt t="52231" x="10385425" y="2125663"/>
          <p14:tracePt t="52248" x="10340975" y="2133600"/>
          <p14:tracePt t="52264" x="10233025" y="2133600"/>
          <p14:tracePt t="52281" x="10153650" y="2133600"/>
          <p14:tracePt t="52298" x="10099675" y="2133600"/>
          <p14:tracePt t="52314" x="10082213" y="2133600"/>
          <p14:tracePt t="52331" x="10063163" y="2133600"/>
          <p14:tracePt t="52351" x="10045700" y="2133600"/>
          <p14:tracePt t="52364" x="10028238" y="2133600"/>
          <p14:tracePt t="52381" x="10001250" y="2133600"/>
          <p14:tracePt t="52397" x="9974263" y="2133600"/>
          <p14:tracePt t="52414" x="9902825" y="2133600"/>
          <p14:tracePt t="52431" x="9858375" y="2133600"/>
          <p14:tracePt t="52447" x="9831388" y="2133600"/>
          <p14:tracePt t="52464" x="9777413" y="2133600"/>
          <p14:tracePt t="52480" x="9742488" y="2133600"/>
          <p14:tracePt t="52497" x="9725025" y="2133600"/>
          <p14:tracePt t="52514" x="9715500" y="2133600"/>
          <p14:tracePt t="52530" x="9680575" y="2133600"/>
          <p14:tracePt t="52553" x="9671050" y="2133600"/>
          <p14:tracePt t="52566" x="9661525" y="2133600"/>
          <p14:tracePt t="52580" x="9653588" y="2133600"/>
          <p14:tracePt t="52629" x="9644063" y="2133600"/>
          <p14:tracePt t="52871" x="9626600" y="2133600"/>
          <p14:tracePt t="52883" x="9590088" y="2133600"/>
          <p14:tracePt t="52896" x="9510713" y="2133600"/>
          <p14:tracePt t="52909" x="9402763" y="2133600"/>
          <p14:tracePt t="52922" x="9269413" y="2133600"/>
          <p14:tracePt t="52934" x="9170988" y="2133600"/>
          <p14:tracePt t="52947" x="9090025" y="2133600"/>
          <p14:tracePt t="52963" x="9037638" y="2133600"/>
          <p14:tracePt t="52980" x="8983663" y="2133600"/>
          <p14:tracePt t="52996" x="8939213" y="2133600"/>
          <p14:tracePt t="53013" x="8858250" y="2133600"/>
          <p14:tracePt t="53030" x="8813800" y="2133600"/>
          <p14:tracePt t="53046" x="8796338" y="2133600"/>
          <p14:tracePt t="53063" x="8759825" y="2133600"/>
          <p14:tracePt t="53080" x="8742363" y="2133600"/>
          <p14:tracePt t="53096" x="8724900" y="2133600"/>
          <p14:tracePt t="53113" x="8688388" y="2133600"/>
          <p14:tracePt t="53129" x="8661400" y="2133600"/>
          <p14:tracePt t="53147" x="8643938" y="2133600"/>
          <p14:tracePt t="53163" x="8616950" y="2133600"/>
          <p14:tracePt t="53179" x="8609013" y="2133600"/>
          <p14:tracePt t="53429" x="8599488" y="2133600"/>
          <p14:tracePt t="53442" x="8589963" y="2133600"/>
          <p14:tracePt t="53454" x="8545513" y="2133600"/>
          <p14:tracePt t="53467" x="8412163" y="2133600"/>
          <p14:tracePt t="53480" x="8153400" y="2125663"/>
          <p14:tracePt t="53495" x="7705725" y="2125663"/>
          <p14:tracePt t="53512" x="7358063" y="2125663"/>
          <p14:tracePt t="53529" x="7108825" y="2125663"/>
          <p14:tracePt t="53545" x="6938963" y="2125663"/>
          <p14:tracePt t="53562" x="6867525" y="2125663"/>
          <p14:tracePt t="53578" x="6777038" y="2125663"/>
          <p14:tracePt t="53595" x="6688138" y="2125663"/>
          <p14:tracePt t="53612" x="6653213" y="2125663"/>
          <p14:tracePt t="53629" x="6626225" y="2125663"/>
          <p14:tracePt t="53645" x="6599238" y="2125663"/>
          <p14:tracePt t="53662" x="6589713" y="2125663"/>
          <p14:tracePt t="53695" x="6581775" y="2125663"/>
          <p14:tracePt t="53721" x="6572250" y="2125663"/>
          <p14:tracePt t="53873" x="6572250" y="2116138"/>
          <p14:tracePt t="53936" x="6581775" y="2116138"/>
          <p14:tracePt t="53949" x="6616700" y="2108200"/>
          <p14:tracePt t="53962" x="6680200" y="2089150"/>
          <p14:tracePt t="53974" x="6777038" y="2071688"/>
          <p14:tracePt t="53987" x="6840538" y="2044700"/>
          <p14:tracePt t="54000" x="6875463" y="2044700"/>
          <p14:tracePt t="54013" x="6902450" y="2044700"/>
          <p14:tracePt t="54038" x="6911975" y="2044700"/>
          <p14:tracePt t="54089" x="6919913" y="2044700"/>
          <p14:tracePt t="54127" x="6929438" y="2044700"/>
          <p14:tracePt t="54178" x="6938963" y="2044700"/>
          <p14:tracePt t="54190" x="6946900" y="2044700"/>
          <p14:tracePt t="54203" x="6965950" y="2044700"/>
          <p14:tracePt t="54216" x="6991350" y="2044700"/>
          <p14:tracePt t="54228" x="7010400" y="2044700"/>
          <p14:tracePt t="54244" x="7027863" y="2044700"/>
          <p14:tracePt t="54260" x="7045325" y="2044700"/>
          <p14:tracePt t="54277" x="7062788" y="2044700"/>
          <p14:tracePt t="54294" x="7072313" y="2044700"/>
          <p14:tracePt t="54310" x="7081838" y="2044700"/>
          <p14:tracePt t="55702" x="7089775" y="2044700"/>
          <p14:tracePt t="55714" x="7099300" y="2044700"/>
          <p14:tracePt t="55727" x="7116763" y="2044700"/>
          <p14:tracePt t="55741" x="7143750" y="2044700"/>
          <p14:tracePt t="55758" x="7180263" y="2044700"/>
          <p14:tracePt t="55774" x="7232650" y="2044700"/>
          <p14:tracePt t="55791" x="7385050" y="2044700"/>
          <p14:tracePt t="55808" x="7429500" y="2044700"/>
          <p14:tracePt t="55824" x="7466013" y="2054225"/>
          <p14:tracePt t="55841" x="7491413" y="2062163"/>
          <p14:tracePt t="55858" x="7500938" y="2062163"/>
          <p14:tracePt t="55879" x="7510463" y="2062163"/>
          <p14:tracePt t="55917" x="7518400" y="2062163"/>
          <p14:tracePt t="56121" x="7518400" y="2071688"/>
          <p14:tracePt t="56870" x="7518400" y="2081213"/>
          <p14:tracePt t="57341" x="7518400" y="2089150"/>
          <p14:tracePt t="57379" x="7518400" y="2098675"/>
          <p14:tracePt t="57417" x="7518400" y="2108200"/>
          <p14:tracePt t="57429" x="7510463" y="2116138"/>
          <p14:tracePt t="57442" x="7491413" y="2133600"/>
          <p14:tracePt t="57455" x="7473950" y="2179638"/>
          <p14:tracePt t="57471" x="7439025" y="2232025"/>
          <p14:tracePt t="57488" x="7402513" y="2286000"/>
          <p14:tracePt t="57504" x="7375525" y="2339975"/>
          <p14:tracePt t="57505" x="7358063" y="2384425"/>
          <p14:tracePt t="57521" x="7340600" y="2411413"/>
          <p14:tracePt t="57538" x="7340600" y="2428875"/>
          <p14:tracePt t="57554" x="7340600" y="2438400"/>
          <p14:tracePt t="57571" x="7340600" y="2455863"/>
          <p14:tracePt t="57587" x="7340600" y="2465388"/>
          <p14:tracePt t="57604" x="7340600" y="2482850"/>
          <p14:tracePt t="57621" x="7340600" y="2490788"/>
          <p14:tracePt t="57645" x="7340600" y="2500313"/>
          <p14:tracePt t="57670" x="7340600" y="2509838"/>
          <p14:tracePt t="57683" x="7340600" y="2517775"/>
          <p14:tracePt t="58051" x="7358063" y="2517775"/>
          <p14:tracePt t="58064" x="7394575" y="2517775"/>
          <p14:tracePt t="58076" x="7446963" y="2500313"/>
          <p14:tracePt t="58089" x="7537450" y="2473325"/>
          <p14:tracePt t="58103" x="7634288" y="2446338"/>
          <p14:tracePt t="58120" x="7715250" y="2401888"/>
          <p14:tracePt t="58136" x="7786688" y="2374900"/>
          <p14:tracePt t="58153" x="7920038" y="2322513"/>
          <p14:tracePt t="58170" x="7966075" y="2295525"/>
          <p14:tracePt t="58186" x="8001000" y="2276475"/>
          <p14:tracePt t="58203" x="8099425" y="2251075"/>
          <p14:tracePt t="58219" x="8126413" y="2251075"/>
          <p14:tracePt t="58236" x="8143875" y="2241550"/>
          <p14:tracePt t="58253" x="8161338" y="2241550"/>
          <p14:tracePt t="58270" x="8170863" y="2241550"/>
          <p14:tracePt t="59422" x="8153400" y="2232025"/>
          <p14:tracePt t="59435" x="8089900" y="2205038"/>
          <p14:tracePt t="59448" x="7848600" y="2125663"/>
          <p14:tracePt t="59460" x="7385050" y="1982788"/>
          <p14:tracePt t="59473" x="6769100" y="1847850"/>
          <p14:tracePt t="59486" x="6357938" y="1776413"/>
          <p14:tracePt t="59500" x="6153150" y="1768475"/>
          <p14:tracePt t="59517" x="6027738" y="1768475"/>
          <p14:tracePt t="59534" x="5956300" y="1768475"/>
          <p14:tracePt t="59551" x="5902325" y="1768475"/>
          <p14:tracePt t="59567" x="5884863" y="1768475"/>
          <p14:tracePt t="59588" x="5875338" y="1768475"/>
          <p14:tracePt t="59905" x="5884863" y="1768475"/>
          <p14:tracePt t="59918" x="5902325" y="1768475"/>
          <p14:tracePt t="59930" x="5946775" y="1776413"/>
          <p14:tracePt t="59943" x="6045200" y="1785938"/>
          <p14:tracePt t="59956" x="6134100" y="1795463"/>
          <p14:tracePt t="59969" x="6224588" y="1822450"/>
          <p14:tracePt t="59983" x="6269038" y="1830388"/>
          <p14:tracePt t="59999" x="6313488" y="1839913"/>
          <p14:tracePt t="60016" x="6330950" y="1839913"/>
          <p14:tracePt t="60033" x="6367463" y="1847850"/>
          <p14:tracePt t="60049" x="6394450" y="1847850"/>
          <p14:tracePt t="60066" x="6411913" y="1857375"/>
          <p14:tracePt t="60083" x="6446838" y="1874838"/>
          <p14:tracePt t="60099" x="6473825" y="1884363"/>
          <p14:tracePt t="60116" x="6491288" y="1893888"/>
          <p14:tracePt t="60133" x="6527800" y="1901825"/>
          <p14:tracePt t="60150" x="6537325" y="1911350"/>
          <p14:tracePt t="60166" x="6545263" y="1919288"/>
          <p14:tracePt t="60182" x="6562725" y="1928813"/>
          <p14:tracePt t="60199" x="6589713" y="1928813"/>
          <p14:tracePt t="60216" x="6616700" y="1938338"/>
          <p14:tracePt t="60233" x="6634163" y="1946275"/>
          <p14:tracePt t="60249" x="6670675" y="1946275"/>
          <p14:tracePt t="60266" x="6688138" y="1946275"/>
          <p14:tracePt t="60282" x="6688138" y="1955800"/>
          <p14:tracePt t="60299" x="6697663" y="1965325"/>
          <p14:tracePt t="60315" x="6705600" y="1965325"/>
          <p14:tracePt t="61340" x="6705600" y="1973263"/>
          <p14:tracePt t="61378" x="6705600" y="1982788"/>
          <p14:tracePt t="61390" x="6705600" y="1990725"/>
          <p14:tracePt t="61403" x="6705600" y="2017713"/>
          <p14:tracePt t="61416" x="6705600" y="2044700"/>
          <p14:tracePt t="61431" x="6715125" y="2098675"/>
          <p14:tracePt t="61447" x="6724650" y="2152650"/>
          <p14:tracePt t="61463" x="6732588" y="2187575"/>
          <p14:tracePt t="61480" x="6742113" y="2232025"/>
          <p14:tracePt t="61497" x="6742113" y="2241550"/>
          <p14:tracePt t="61513" x="6742113" y="2251075"/>
          <p14:tracePt t="61530" x="6751638" y="2259013"/>
          <p14:tracePt t="61546" x="6751638" y="2268538"/>
          <p14:tracePt t="61563" x="6751638" y="2276475"/>
          <p14:tracePt t="61580" x="6759575" y="2286000"/>
          <p14:tracePt t="61596" x="6769100" y="2295525"/>
          <p14:tracePt t="61613" x="6769100" y="2303463"/>
          <p14:tracePt t="62432" x="6759575" y="2295525"/>
          <p14:tracePt t="62457" x="6742113" y="2276475"/>
          <p14:tracePt t="62470" x="6697663" y="2251075"/>
          <p14:tracePt t="62483" x="6653213" y="2205038"/>
          <p14:tracePt t="62495" x="6554788" y="2152650"/>
          <p14:tracePt t="62511" x="6446838" y="2081213"/>
          <p14:tracePt t="62528" x="6323013" y="2036763"/>
          <p14:tracePt t="62545" x="6242050" y="2000250"/>
          <p14:tracePt t="62561" x="6143625" y="1965325"/>
          <p14:tracePt t="62578" x="6089650" y="1938338"/>
          <p14:tracePt t="62594" x="6018213" y="1919288"/>
          <p14:tracePt t="62611" x="5884863" y="1874838"/>
          <p14:tracePt t="62628" x="5830888" y="1857375"/>
          <p14:tracePt t="62644" x="5786438" y="1830388"/>
          <p14:tracePt t="62661" x="5732463" y="1795463"/>
          <p14:tracePt t="62678" x="5715000" y="1768475"/>
          <p14:tracePt t="62694" x="5697538" y="1768475"/>
          <p14:tracePt t="62711" x="5670550" y="1741488"/>
          <p14:tracePt t="62728" x="5661025" y="1741488"/>
          <p14:tracePt t="62744" x="5653088" y="1731963"/>
          <p14:tracePt t="62761" x="5643563" y="1731963"/>
          <p14:tracePt t="62761" x="5634038" y="1714500"/>
          <p14:tracePt t="62777" x="5616575" y="1704975"/>
          <p14:tracePt t="62800" x="5599113" y="1697038"/>
          <p14:tracePt t="62825" x="5589588" y="1687513"/>
          <p14:tracePt t="62838" x="5589588" y="1679575"/>
          <p14:tracePt t="62851" x="5581650" y="1679575"/>
          <p14:tracePt t="62889" x="5572125" y="1670050"/>
          <p14:tracePt t="63054" x="5581650" y="1670050"/>
          <p14:tracePt t="63066" x="5608638" y="1670050"/>
          <p14:tracePt t="63079" x="5670550" y="1704975"/>
          <p14:tracePt t="63093" x="5803900" y="1758950"/>
          <p14:tracePt t="63111" x="6018213" y="1857375"/>
          <p14:tracePt t="63127" x="6242050" y="1946275"/>
          <p14:tracePt t="63144" x="6518275" y="2062163"/>
          <p14:tracePt t="63160" x="6643688" y="2098675"/>
          <p14:tracePt t="63176" x="6732588" y="2143125"/>
          <p14:tracePt t="63194" x="6884988" y="2187575"/>
          <p14:tracePt t="63210" x="6956425" y="2214563"/>
          <p14:tracePt t="63226" x="7010400" y="2232025"/>
          <p14:tracePt t="63243" x="7116763" y="2268538"/>
          <p14:tracePt t="63260" x="7143750" y="2276475"/>
          <p14:tracePt t="63276" x="7153275" y="2286000"/>
          <p14:tracePt t="63293" x="7170738" y="2295525"/>
          <p14:tracePt t="63310" x="7188200" y="2303463"/>
          <p14:tracePt t="63326" x="7197725" y="2303463"/>
          <p14:tracePt t="63343" x="7197725" y="2312988"/>
          <p14:tracePt t="63360" x="7215188" y="2322513"/>
          <p14:tracePt t="65098" x="7224713" y="2322513"/>
          <p14:tracePt t="65111" x="7242175" y="2322513"/>
          <p14:tracePt t="65123" x="7296150" y="2303463"/>
          <p14:tracePt t="65136" x="7402513" y="2276475"/>
          <p14:tracePt t="65149" x="7554913" y="2241550"/>
          <p14:tracePt t="65161" x="7751763" y="2205038"/>
          <p14:tracePt t="65174" x="7858125" y="2187575"/>
          <p14:tracePt t="65190" x="7939088" y="2179638"/>
          <p14:tracePt t="65206" x="7966075" y="2170113"/>
          <p14:tracePt t="65223" x="7983538" y="2170113"/>
          <p14:tracePt t="65239" x="8010525" y="2170113"/>
          <p14:tracePt t="65263" x="8018463" y="2170113"/>
          <p14:tracePt t="65313" x="8027988" y="2170113"/>
          <p14:tracePt t="65340" x="8037513" y="2170113"/>
          <p14:tracePt t="66469" x="8037513" y="2160588"/>
          <p14:tracePt t="66482" x="8037513" y="2133600"/>
          <p14:tracePt t="66494" x="8062913" y="2062163"/>
          <p14:tracePt t="66507" x="8116888" y="1946275"/>
          <p14:tracePt t="66521" x="8188325" y="1803400"/>
          <p14:tracePt t="66537" x="8242300" y="1704975"/>
          <p14:tracePt t="66554" x="8277225" y="1660525"/>
          <p14:tracePt t="66571" x="8340725" y="1633538"/>
          <p14:tracePt t="66587" x="8367713" y="1616075"/>
          <p14:tracePt t="66603" x="8420100" y="1598613"/>
          <p14:tracePt t="66621" x="8562975" y="1581150"/>
          <p14:tracePt t="66637" x="8643938" y="1581150"/>
          <p14:tracePt t="66653" x="8732838" y="1571625"/>
          <p14:tracePt t="66671" x="8804275" y="1562100"/>
          <p14:tracePt t="66687" x="9028113" y="1527175"/>
          <p14:tracePt t="66703" x="9117013" y="1490663"/>
          <p14:tracePt t="66720" x="9180513" y="1446213"/>
          <p14:tracePt t="66736" x="9269413" y="1374775"/>
          <p14:tracePt t="66753" x="9304338" y="1330325"/>
          <p14:tracePt t="66770" x="9340850" y="1295400"/>
          <p14:tracePt t="66786" x="9394825" y="1258888"/>
          <p14:tracePt t="66803" x="9420225" y="1241425"/>
          <p14:tracePt t="66820" x="9456738" y="1214438"/>
          <p14:tracePt t="66837" x="9537700" y="1108075"/>
          <p14:tracePt t="66853" x="9563100" y="1036638"/>
          <p14:tracePt t="66870" x="9590088" y="973138"/>
          <p14:tracePt t="66886" x="9617075" y="938213"/>
          <p14:tracePt t="66903" x="9626600" y="928688"/>
          <p14:tracePt t="66919" x="9626600" y="919163"/>
          <p14:tracePt t="66936" x="9626600" y="911225"/>
          <p14:tracePt t="67052" x="9590088" y="901700"/>
          <p14:tracePt t="67065" x="9528175" y="901700"/>
          <p14:tracePt t="67078" x="9412288" y="893763"/>
          <p14:tracePt t="67090" x="9277350" y="884238"/>
          <p14:tracePt t="67103" x="9134475" y="884238"/>
          <p14:tracePt t="67119" x="8974138" y="866775"/>
          <p14:tracePt t="67136" x="8858250" y="866775"/>
          <p14:tracePt t="67153" x="8759825" y="866775"/>
          <p14:tracePt t="67169" x="8661400" y="866775"/>
          <p14:tracePt t="67186" x="8609013" y="866775"/>
          <p14:tracePt t="67202" x="8562975" y="866775"/>
          <p14:tracePt t="67219" x="8439150" y="866775"/>
          <p14:tracePt t="67235" x="8420100" y="866775"/>
          <p14:tracePt t="67252" x="8412163" y="866775"/>
          <p14:tracePt t="67269" x="8394700" y="866775"/>
          <p14:tracePt t="67293" x="8385175" y="866775"/>
          <p14:tracePt t="68665" x="8385175" y="874713"/>
          <p14:tracePt t="68690" x="8385175" y="901700"/>
          <p14:tracePt t="68703" x="8385175" y="955675"/>
          <p14:tracePt t="68716" x="8385175" y="1081088"/>
          <p14:tracePt t="68728" x="8348663" y="1285875"/>
          <p14:tracePt t="68741" x="8286750" y="1608138"/>
          <p14:tracePt t="68753" x="8215313" y="1901825"/>
          <p14:tracePt t="68767" x="8153400" y="2036763"/>
          <p14:tracePt t="68783" x="8116888" y="2133600"/>
          <p14:tracePt t="68799" x="8072438" y="2224088"/>
          <p14:tracePt t="68816" x="8045450" y="2276475"/>
          <p14:tracePt t="68833" x="8027988" y="2312988"/>
          <p14:tracePt t="68849" x="8027988" y="2322513"/>
          <p14:tracePt t="68893" x="8027988" y="2330450"/>
          <p14:tracePt t="74569" x="8018463" y="2330450"/>
          <p14:tracePt t="74581" x="8010525" y="2330450"/>
          <p14:tracePt t="74594" x="8001000" y="2330450"/>
          <p14:tracePt t="74619" x="7983538" y="2330450"/>
          <p14:tracePt t="74632" x="7956550" y="2330450"/>
          <p14:tracePt t="74645" x="7894638" y="2330450"/>
          <p14:tracePt t="74657" x="7813675" y="2330450"/>
          <p14:tracePt t="74671" x="7724775" y="2330450"/>
          <p14:tracePt t="74688" x="7643813" y="2330450"/>
          <p14:tracePt t="74705" x="7581900" y="2339975"/>
          <p14:tracePt t="74721" x="7518400" y="2347913"/>
          <p14:tracePt t="74738" x="7510463" y="2347913"/>
          <p14:tracePt t="74755" x="7500938" y="2347913"/>
          <p14:tracePt t="74771" x="7483475" y="2347913"/>
          <p14:tracePt t="74788" x="7473950" y="2347913"/>
          <p14:tracePt t="74804" x="7466013" y="2347913"/>
          <p14:tracePt t="74821" x="7456488" y="2347913"/>
          <p14:tracePt t="74838" x="7439025" y="2347913"/>
          <p14:tracePt t="74854" x="7429500" y="2347913"/>
          <p14:tracePt t="74871" x="7402513" y="2347913"/>
          <p14:tracePt t="74887" x="7358063" y="2374900"/>
          <p14:tracePt t="74904" x="7313613" y="2393950"/>
          <p14:tracePt t="74921" x="7269163" y="2411413"/>
          <p14:tracePt t="74937" x="7153275" y="2465388"/>
          <p14:tracePt t="74954" x="7099300" y="2482850"/>
          <p14:tracePt t="74971" x="7062788" y="2490788"/>
          <p14:tracePt t="74987" x="6973888" y="2527300"/>
          <p14:tracePt t="75004" x="6946900" y="2544763"/>
          <p14:tracePt t="75021" x="6919913" y="2554288"/>
          <p14:tracePt t="75037" x="6823075" y="2571750"/>
          <p14:tracePt t="75054" x="6769100" y="2598738"/>
          <p14:tracePt t="75070" x="6732588" y="2616200"/>
          <p14:tracePt t="75087" x="6688138" y="2625725"/>
          <p14:tracePt t="75104" x="6653213" y="2643188"/>
          <p14:tracePt t="75120" x="6634163" y="2652713"/>
          <p14:tracePt t="75137" x="6616700" y="2660650"/>
          <p14:tracePt t="75154" x="6581775" y="2679700"/>
          <p14:tracePt t="75170" x="6572250" y="2687638"/>
          <p14:tracePt t="75187" x="6562725" y="2687638"/>
          <p14:tracePt t="75204" x="6537325" y="2714625"/>
          <p14:tracePt t="75220" x="6527800" y="2714625"/>
          <p14:tracePt t="75237" x="6518275" y="2724150"/>
          <p14:tracePt t="75254" x="6500813" y="2732088"/>
          <p14:tracePt t="75270" x="6491288" y="2732088"/>
          <p14:tracePt t="75287" x="6491288" y="2741613"/>
          <p14:tracePt t="75316" x="6483350" y="2741613"/>
          <p14:tracePt t="75367" x="6473825" y="2741613"/>
          <p14:tracePt t="75405" x="6465888" y="2741613"/>
          <p14:tracePt t="75418" x="6456363" y="2741613"/>
          <p14:tracePt t="75456" x="6446838" y="2741613"/>
          <p14:tracePt t="75481" x="6438900" y="2741613"/>
          <p14:tracePt t="75494" x="6429375" y="2741613"/>
          <p14:tracePt t="75519" x="6419850" y="2741613"/>
          <p14:tracePt t="75545" x="6411913" y="2741613"/>
          <p14:tracePt t="75570" x="6402388" y="2741613"/>
          <p14:tracePt t="75583" x="6394450" y="2741613"/>
          <p14:tracePt t="75621" x="6384925" y="2741613"/>
          <p14:tracePt t="80014" x="6411913" y="2741613"/>
          <p14:tracePt t="80027" x="6456363" y="2741613"/>
          <p14:tracePt t="80039" x="6518275" y="2741613"/>
          <p14:tracePt t="80052" x="6626225" y="2741613"/>
          <p14:tracePt t="80064" x="6759575" y="2741613"/>
          <p14:tracePt t="80078" x="6894513" y="2741613"/>
          <p14:tracePt t="80094" x="7027863" y="2741613"/>
          <p14:tracePt t="80111" x="7153275" y="2741613"/>
          <p14:tracePt t="80128" x="7419975" y="2786063"/>
          <p14:tracePt t="80144" x="7554913" y="2803525"/>
          <p14:tracePt t="80161" x="7680325" y="2830513"/>
          <p14:tracePt t="80178" x="7751763" y="2847975"/>
          <p14:tracePt t="80178" x="7813675" y="2867025"/>
          <p14:tracePt t="80194" x="7867650" y="2874963"/>
          <p14:tracePt t="80211" x="7920038" y="2894013"/>
          <p14:tracePt t="82337" x="7902575" y="2894013"/>
          <p14:tracePt t="82350" x="7875588" y="2894013"/>
          <p14:tracePt t="82363" x="7831138" y="2894013"/>
          <p14:tracePt t="82376" x="7759700" y="2894013"/>
          <p14:tracePt t="82390" x="7653338" y="2894013"/>
          <p14:tracePt t="82406" x="7537450" y="2894013"/>
          <p14:tracePt t="82423" x="7446963" y="2894013"/>
          <p14:tracePt t="82440" x="7323138" y="2894013"/>
          <p14:tracePt t="82456" x="7286625" y="2894013"/>
          <p14:tracePt t="82473" x="7242175" y="2894013"/>
          <p14:tracePt t="82490" x="7134225" y="2894013"/>
          <p14:tracePt t="82507" x="7081838" y="2894013"/>
          <p14:tracePt t="82523" x="7037388" y="2894013"/>
          <p14:tracePt t="82540" x="6973888" y="2894013"/>
          <p14:tracePt t="82556" x="6946900" y="2894013"/>
          <p14:tracePt t="82573" x="6919913" y="2894013"/>
          <p14:tracePt t="82589" x="6894513" y="2894013"/>
          <p14:tracePt t="82606" x="6840538" y="2894013"/>
          <p14:tracePt t="82623" x="6823075" y="2894013"/>
          <p14:tracePt t="82639" x="6804025" y="2894013"/>
          <p14:tracePt t="82656" x="6796088" y="2894013"/>
          <p14:tracePt t="82673" x="6786563" y="2894013"/>
          <p14:tracePt t="83594" x="6777038" y="2894013"/>
          <p14:tracePt t="83632" x="6769100" y="2894013"/>
          <p14:tracePt t="83645" x="6751638" y="2894013"/>
          <p14:tracePt t="83657" x="6732588" y="2894013"/>
          <p14:tracePt t="83671" x="6724650" y="2894013"/>
          <p14:tracePt t="83687" x="6705600" y="2894013"/>
          <p14:tracePt t="83708" x="6697663" y="2894013"/>
          <p14:tracePt t="83962" x="6724650" y="2894013"/>
          <p14:tracePt t="83975" x="6902450" y="2894013"/>
          <p14:tracePt t="83987" x="7331075" y="2911475"/>
          <p14:tracePt t="84000" x="7956550" y="2973388"/>
          <p14:tracePt t="84013" x="8394700" y="3036888"/>
          <p14:tracePt t="84025" x="8616950" y="3098800"/>
          <p14:tracePt t="84038" x="8724900" y="3125788"/>
          <p14:tracePt t="84053" x="8840788" y="3152775"/>
          <p14:tracePt t="84070" x="8939213" y="3187700"/>
          <p14:tracePt t="84087" x="9045575" y="3197225"/>
          <p14:tracePt t="84103" x="9197975" y="3205163"/>
          <p14:tracePt t="84120" x="9232900" y="3214688"/>
          <p14:tracePt t="84137" x="9277350" y="3224213"/>
          <p14:tracePt t="84153" x="9304338" y="3224213"/>
          <p14:tracePt t="84170" x="9313863" y="3224213"/>
          <p14:tracePt t="84190" x="9323388" y="3224213"/>
          <p14:tracePt t="84228" x="9331325" y="3224213"/>
          <p14:tracePt t="84317" x="9331325" y="3214688"/>
          <p14:tracePt t="84330" x="9340850" y="3205163"/>
          <p14:tracePt t="84343" x="9348788" y="3187700"/>
          <p14:tracePt t="84355" x="9367838" y="3170238"/>
          <p14:tracePt t="84369" x="9412288" y="3143250"/>
          <p14:tracePt t="84386" x="9483725" y="3116263"/>
          <p14:tracePt t="84403" x="9582150" y="3071813"/>
          <p14:tracePt t="84419" x="9759950" y="3017838"/>
          <p14:tracePt t="84436" x="9823450" y="3000375"/>
          <p14:tracePt t="84452" x="9848850" y="2990850"/>
          <p14:tracePt t="84469" x="9894888" y="2990850"/>
          <p14:tracePt t="84486" x="9902825" y="2990850"/>
          <p14:tracePt t="85206" x="9894888" y="2990850"/>
          <p14:tracePt t="85219" x="9885363" y="2990850"/>
          <p14:tracePt t="85232" x="9875838" y="2990850"/>
          <p14:tracePt t="85244" x="9867900" y="2982913"/>
          <p14:tracePt t="85257" x="9848850" y="2982913"/>
          <p14:tracePt t="85270" x="9786938" y="2973388"/>
          <p14:tracePt t="85284" x="9725025" y="2973388"/>
          <p14:tracePt t="85301" x="9609138" y="2965450"/>
          <p14:tracePt t="85318" x="9474200" y="2965450"/>
          <p14:tracePt t="85334" x="9205913" y="2965450"/>
          <p14:tracePt t="85351" x="9072563" y="2965450"/>
          <p14:tracePt t="85367" x="8939213" y="2965450"/>
          <p14:tracePt t="85384" x="8661400" y="2955925"/>
          <p14:tracePt t="85401" x="8528050" y="2946400"/>
          <p14:tracePt t="85418" x="8394700" y="2946400"/>
          <p14:tracePt t="85434" x="8099425" y="2946400"/>
          <p14:tracePt t="85451" x="7894638" y="2946400"/>
          <p14:tracePt t="85468" x="7697788" y="2946400"/>
          <p14:tracePt t="85484" x="7473950" y="2946400"/>
          <p14:tracePt t="85500" x="6973888" y="2946400"/>
          <p14:tracePt t="85517" x="6724650" y="2946400"/>
          <p14:tracePt t="85534" x="6527800" y="2946400"/>
          <p14:tracePt t="85551" x="6296025" y="2946400"/>
          <p14:tracePt t="85567" x="6224588" y="2946400"/>
          <p14:tracePt t="85584" x="6161088" y="2946400"/>
          <p14:tracePt t="85600" x="6089650" y="2946400"/>
          <p14:tracePt t="85853" x="6081713" y="2946400"/>
          <p14:tracePt t="85866" x="6054725" y="2946400"/>
          <p14:tracePt t="85879" x="6037263" y="2946400"/>
          <p14:tracePt t="85891" x="6010275" y="2946400"/>
          <p14:tracePt t="85904" x="5991225" y="2946400"/>
          <p14:tracePt t="85917" x="5965825" y="2946400"/>
          <p14:tracePt t="85933" x="5929313" y="2946400"/>
          <p14:tracePt t="85950" x="5911850" y="2946400"/>
          <p14:tracePt t="85966" x="5894388" y="2946400"/>
          <p14:tracePt t="85983" x="5875338" y="2946400"/>
          <p14:tracePt t="86018" x="5867400" y="2946400"/>
          <p14:tracePt t="86500" x="5875338" y="2946400"/>
          <p14:tracePt t="86513" x="5884863" y="2946400"/>
          <p14:tracePt t="86526" x="5919788" y="2946400"/>
          <p14:tracePt t="86538" x="5983288" y="2946400"/>
          <p14:tracePt t="86551" x="6062663" y="2946400"/>
          <p14:tracePt t="86565" x="6134100" y="2946400"/>
          <p14:tracePt t="86582" x="6205538" y="2946400"/>
          <p14:tracePt t="86598" x="6269038" y="2946400"/>
          <p14:tracePt t="86615" x="6340475" y="2946400"/>
          <p14:tracePt t="86632" x="6367463" y="2946400"/>
          <p14:tracePt t="86648" x="6394450" y="2946400"/>
          <p14:tracePt t="86665" x="6429375" y="2946400"/>
          <p14:tracePt t="86681" x="6446838" y="2946400"/>
          <p14:tracePt t="86698" x="6465888" y="2946400"/>
          <p14:tracePt t="86715" x="6500813" y="2946400"/>
          <p14:tracePt t="86731" x="6545263" y="2946400"/>
          <p14:tracePt t="86748" x="6589713" y="2946400"/>
          <p14:tracePt t="86765" x="6626225" y="2946400"/>
          <p14:tracePt t="86781" x="6705600" y="2946400"/>
          <p14:tracePt t="86798" x="6742113" y="2946400"/>
          <p14:tracePt t="86815" x="6769100" y="2946400"/>
          <p14:tracePt t="86831" x="6848475" y="2946400"/>
          <p14:tracePt t="86848" x="6894513" y="2946400"/>
          <p14:tracePt t="86864" x="6919913" y="2965450"/>
          <p14:tracePt t="86881" x="6973888" y="3009900"/>
          <p14:tracePt t="86898" x="7010400" y="3017838"/>
          <p14:tracePt t="86914" x="7010400" y="3036888"/>
          <p14:tracePt t="86931" x="7045325" y="3062288"/>
          <p14:tracePt t="86948" x="7054850" y="3062288"/>
          <p14:tracePt t="86964" x="7062788" y="3071813"/>
          <p14:tracePt t="86981" x="7072313" y="3081338"/>
          <p14:tracePt t="86998" x="7081838" y="3098800"/>
          <p14:tracePt t="87014" x="7099300" y="3108325"/>
          <p14:tracePt t="87031" x="7108825" y="3116263"/>
          <p14:tracePt t="87048" x="7134225" y="3125788"/>
          <p14:tracePt t="87064" x="7143750" y="3133725"/>
          <p14:tracePt t="87081" x="7153275" y="3133725"/>
          <p14:tracePt t="88798" x="7161213" y="3116263"/>
          <p14:tracePt t="88811" x="7188200" y="3089275"/>
          <p14:tracePt t="88824" x="7232650" y="3036888"/>
          <p14:tracePt t="88836" x="7323138" y="2965450"/>
          <p14:tracePt t="88849" x="7429500" y="2884488"/>
          <p14:tracePt t="88862" x="7545388" y="2840038"/>
          <p14:tracePt t="88877" x="7653338" y="2803525"/>
          <p14:tracePt t="88894" x="7769225" y="2786063"/>
          <p14:tracePt t="88911" x="7840663" y="2776538"/>
          <p14:tracePt t="88927" x="7974013" y="2776538"/>
          <p14:tracePt t="88944" x="8045450" y="2776538"/>
          <p14:tracePt t="88960" x="8116888" y="2776538"/>
          <p14:tracePt t="89204" x="8134350" y="2776538"/>
          <p14:tracePt t="89217" x="8153400" y="2776538"/>
          <p14:tracePt t="89230" x="8205788" y="2786063"/>
          <p14:tracePt t="89243" x="8286750" y="2813050"/>
          <p14:tracePt t="89260" x="8402638" y="2857500"/>
          <p14:tracePt t="89277" x="8501063" y="2884488"/>
          <p14:tracePt t="89293" x="8634413" y="2919413"/>
          <p14:tracePt t="89310" x="8688388" y="2938463"/>
          <p14:tracePt t="89326" x="8715375" y="2946400"/>
          <p14:tracePt t="89343" x="8742363" y="2965450"/>
          <p14:tracePt t="89360" x="8769350" y="2965450"/>
          <p14:tracePt t="89376" x="8786813" y="2965450"/>
          <p14:tracePt t="89393" x="8804275" y="2973388"/>
          <p14:tracePt t="89410" x="8840788" y="2982913"/>
          <p14:tracePt t="89426" x="8848725" y="2982913"/>
          <p14:tracePt t="89443" x="8858250" y="2982913"/>
          <p14:tracePt t="89460" x="8867775" y="2982913"/>
          <p14:tracePt t="89476" x="8875713" y="2982913"/>
          <p14:tracePt t="89496" x="8885238" y="2982913"/>
          <p14:tracePt t="89877" x="8894763" y="2982913"/>
          <p14:tracePt t="89890" x="8902700" y="2982913"/>
          <p14:tracePt t="89903" x="8920163" y="2982913"/>
          <p14:tracePt t="89916" x="8966200" y="2982913"/>
          <p14:tracePt t="89928" x="9055100" y="2982913"/>
          <p14:tracePt t="89942" x="9180513" y="3000375"/>
          <p14:tracePt t="89959" x="9296400" y="3000375"/>
          <p14:tracePt t="89975" x="9367838" y="3000375"/>
          <p14:tracePt t="89992" x="9466263" y="3000375"/>
          <p14:tracePt t="90009" x="9501188" y="3000375"/>
          <p14:tracePt t="90025" x="9528175" y="3000375"/>
          <p14:tracePt t="90042" x="9555163" y="3000375"/>
          <p14:tracePt t="90058" x="9563100" y="3000375"/>
          <p14:tracePt t="90075" x="9572625" y="3000375"/>
          <p14:tracePt t="90092" x="9582150" y="3000375"/>
          <p14:tracePt t="90144" x="9590088" y="3000375"/>
          <p14:tracePt t="90283" x="9609138" y="3000375"/>
          <p14:tracePt t="90309" x="9626600" y="3009900"/>
          <p14:tracePt t="90321" x="9634538" y="3009900"/>
          <p14:tracePt t="90334" x="9653588" y="3017838"/>
          <p14:tracePt t="90346" x="9671050" y="3017838"/>
          <p14:tracePt t="90359" x="9688513" y="3017838"/>
          <p14:tracePt t="90374" x="9705975" y="3027363"/>
          <p14:tracePt t="90391" x="9715500" y="3027363"/>
          <p14:tracePt t="90408" x="9725025" y="3027363"/>
          <p14:tracePt t="90424" x="9732963" y="3036888"/>
          <p14:tracePt t="92797" x="9698038" y="3036888"/>
          <p14:tracePt t="92810" x="9617075" y="3036888"/>
          <p14:tracePt t="92822" x="9483725" y="3036888"/>
          <p14:tracePt t="92836" x="9296400" y="3036888"/>
          <p14:tracePt t="92853" x="9180513" y="3036888"/>
          <p14:tracePt t="92870" x="9090025" y="3036888"/>
          <p14:tracePt t="92887" x="8991600" y="3036888"/>
          <p14:tracePt t="92903" x="8966200" y="3036888"/>
          <p14:tracePt t="92920" x="8947150" y="3036888"/>
          <p14:tracePt t="92936" x="8894763" y="3036888"/>
          <p14:tracePt t="92953" x="8840788" y="3036888"/>
          <p14:tracePt t="92970" x="8786813" y="3036888"/>
          <p14:tracePt t="92986" x="8705850" y="3036888"/>
          <p14:tracePt t="93003" x="8537575" y="3036888"/>
          <p14:tracePt t="93019" x="8466138" y="3036888"/>
          <p14:tracePt t="93036" x="8394700" y="3036888"/>
          <p14:tracePt t="93053" x="8205788" y="3036888"/>
          <p14:tracePt t="93069" x="8134350" y="3036888"/>
          <p14:tracePt t="93086" x="8072438" y="3036888"/>
          <p14:tracePt t="93103" x="7983538" y="3054350"/>
          <p14:tracePt t="93119" x="7939088" y="3071813"/>
          <p14:tracePt t="93136" x="7894638" y="3081338"/>
          <p14:tracePt t="93153" x="7786688" y="3116263"/>
          <p14:tracePt t="93169" x="7724775" y="3116263"/>
          <p14:tracePt t="93186" x="7661275" y="3125788"/>
          <p14:tracePt t="93202" x="7599363" y="3133725"/>
          <p14:tracePt t="93470" x="7589838" y="3133725"/>
          <p14:tracePt t="93520" x="7581900" y="3133725"/>
          <p14:tracePt t="93533" x="7572375" y="3133725"/>
          <p14:tracePt t="93546" x="7562850" y="3133725"/>
          <p14:tracePt t="93559" x="7554913" y="3133725"/>
          <p14:tracePt t="93571" x="7545388" y="3133725"/>
          <p14:tracePt t="93585" x="7518400" y="3133725"/>
          <p14:tracePt t="93601" x="7500938" y="3133725"/>
          <p14:tracePt t="93618" x="7483475" y="3133725"/>
          <p14:tracePt t="93635" x="7439025" y="3133725"/>
          <p14:tracePt t="93651" x="7412038" y="3133725"/>
          <p14:tracePt t="93668" x="7385050" y="3133725"/>
          <p14:tracePt t="93685" x="7348538" y="3125788"/>
          <p14:tracePt t="93702" x="7323138" y="3125788"/>
          <p14:tracePt t="93718" x="7296150" y="3116263"/>
          <p14:tracePt t="93735" x="7269163" y="3108325"/>
          <p14:tracePt t="93751" x="7188200" y="3108325"/>
          <p14:tracePt t="93768" x="7153275" y="3098800"/>
          <p14:tracePt t="93784" x="7126288" y="3098800"/>
          <p14:tracePt t="93801" x="7045325" y="3098800"/>
          <p14:tracePt t="93818" x="7000875" y="3098800"/>
          <p14:tracePt t="93834" x="6919913" y="3098800"/>
          <p14:tracePt t="93851" x="6777038" y="3098800"/>
          <p14:tracePt t="93868" x="6724650" y="3098800"/>
          <p14:tracePt t="93884" x="6661150" y="3098800"/>
          <p14:tracePt t="93901" x="6545263" y="3098800"/>
          <p14:tracePt t="93918" x="6483350" y="3098800"/>
          <p14:tracePt t="93934" x="6446838" y="3098800"/>
          <p14:tracePt t="93951" x="6384925" y="3098800"/>
          <p14:tracePt t="93967" x="6367463" y="3108325"/>
          <p14:tracePt t="93984" x="6357938" y="3116263"/>
          <p14:tracePt t="94001" x="6348413" y="3116263"/>
          <p14:tracePt t="94017" x="6340475" y="3133725"/>
          <p14:tracePt t="94034" x="6330950" y="3133725"/>
          <p14:tracePt t="94053" x="6323013" y="3143250"/>
          <p14:tracePt t="94129" x="6323013" y="3152775"/>
          <p14:tracePt t="94192" x="6323013" y="3160713"/>
          <p14:tracePt t="94230" x="6323013" y="3170238"/>
          <p14:tracePt t="94357" x="6330950" y="3170238"/>
          <p14:tracePt t="94421" x="6340475" y="3170238"/>
          <p14:tracePt t="94459" x="6340475" y="3179763"/>
          <p14:tracePt t="94484" x="6348413" y="3179763"/>
          <p14:tracePt t="94599" x="6357938" y="3179763"/>
          <p14:tracePt t="94611" x="6367463" y="3187700"/>
          <p14:tracePt t="94624" x="6367463" y="3197225"/>
          <p14:tracePt t="94649" x="6375400" y="3205163"/>
          <p14:tracePt t="94662" x="6394450" y="3205163"/>
          <p14:tracePt t="94675" x="6402388" y="3214688"/>
          <p14:tracePt t="94687" x="6419850" y="3224213"/>
          <p14:tracePt t="94701" x="6429375" y="3232150"/>
          <p14:tracePt t="94716" x="6446838" y="3241675"/>
          <p14:tracePt t="94733" x="6465888" y="3251200"/>
          <p14:tracePt t="94751" x="6473825" y="3251200"/>
          <p14:tracePt t="94766" x="6483350" y="3251200"/>
          <p14:tracePt t="94783" x="6483350" y="3259138"/>
          <p14:tracePt t="94799" x="6491288" y="3259138"/>
          <p14:tracePt t="94827" x="6500813" y="3259138"/>
          <p14:tracePt t="95525" x="6510338" y="3251200"/>
          <p14:tracePt t="95538" x="6537325" y="3224213"/>
          <p14:tracePt t="95551" x="6581775" y="3152775"/>
          <p14:tracePt t="95563" x="6653213" y="3071813"/>
          <p14:tracePt t="95576" x="6777038" y="2973388"/>
          <p14:tracePt t="95589" x="6965950" y="2857500"/>
          <p14:tracePt t="95601" x="7188200" y="2741613"/>
          <p14:tracePt t="95614" x="7394575" y="2660650"/>
          <p14:tracePt t="95631" x="7537450" y="2589213"/>
          <p14:tracePt t="95648" x="7643813" y="2562225"/>
          <p14:tracePt t="95664" x="7840663" y="2509838"/>
          <p14:tracePt t="95681" x="7920038" y="2490788"/>
          <p14:tracePt t="95698" x="7974013" y="2482850"/>
          <p14:tracePt t="95714" x="8054975" y="2465388"/>
          <p14:tracePt t="95731" x="8089900" y="2455863"/>
          <p14:tracePt t="95747" x="8134350" y="2446338"/>
          <p14:tracePt t="95764" x="8170863" y="2438400"/>
          <p14:tracePt t="95781" x="8215313" y="2419350"/>
          <p14:tracePt t="95797" x="8242300" y="2419350"/>
          <p14:tracePt t="95814" x="8251825" y="2419350"/>
          <p14:tracePt t="95830" x="8277225" y="2419350"/>
          <p14:tracePt t="95880" x="8286750" y="2419350"/>
          <p14:tracePt t="96070" x="8259763" y="2419350"/>
          <p14:tracePt t="96083" x="8188325" y="2419350"/>
          <p14:tracePt t="96096" x="8037513" y="2446338"/>
          <p14:tracePt t="96108" x="7732713" y="2527300"/>
          <p14:tracePt t="96121" x="7394575" y="2608263"/>
          <p14:tracePt t="96133" x="7197725" y="2643188"/>
          <p14:tracePt t="96147" x="7062788" y="2652713"/>
          <p14:tracePt t="96163" x="6956425" y="2679700"/>
          <p14:tracePt t="96180" x="6858000" y="2687638"/>
          <p14:tracePt t="96197" x="6688138" y="2687638"/>
          <p14:tracePt t="96213" x="6581775" y="2687638"/>
          <p14:tracePt t="96230" x="6491288" y="2687638"/>
          <p14:tracePt t="96247" x="6402388" y="2687638"/>
          <p14:tracePt t="96263" x="6296025" y="2687638"/>
          <p14:tracePt t="96280" x="6269038" y="2687638"/>
          <p14:tracePt t="96296" x="6251575" y="2687638"/>
          <p14:tracePt t="96313" x="6232525" y="2687638"/>
          <p14:tracePt t="96330" x="6224588" y="2687638"/>
          <p14:tracePt t="96362" x="6215063" y="2687638"/>
          <p14:tracePt t="96374" x="6215063" y="2679700"/>
          <p14:tracePt t="96412" x="6215063" y="2670175"/>
          <p14:tracePt t="97213" x="6215063" y="2660650"/>
          <p14:tracePt t="97239" x="6215063" y="2643188"/>
          <p14:tracePt t="97264" x="6215063" y="2625725"/>
          <p14:tracePt t="97277" x="6215063" y="2616200"/>
          <p14:tracePt t="97289" x="6215063" y="2589213"/>
          <p14:tracePt t="97302" x="6215063" y="2544763"/>
          <p14:tracePt t="97315" x="6215063" y="2500313"/>
          <p14:tracePt t="97328" x="6215063" y="2438400"/>
          <p14:tracePt t="97344" x="6215063" y="2401888"/>
          <p14:tracePt t="97361" x="6215063" y="2366963"/>
          <p14:tracePt t="97378" x="6215063" y="2322513"/>
          <p14:tracePt t="97394" x="6215063" y="2303463"/>
          <p14:tracePt t="97411" x="6215063" y="2295525"/>
          <p14:tracePt t="97428" x="6215063" y="2268538"/>
          <p14:tracePt t="97444" x="6215063" y="2251075"/>
          <p14:tracePt t="97461" x="6215063" y="2241550"/>
          <p14:tracePt t="97480" x="6215063" y="2232025"/>
          <p14:tracePt t="97505" x="6215063" y="2214563"/>
          <p14:tracePt t="97543" x="6205538" y="2214563"/>
          <p14:tracePt t="97556" x="6205538" y="2205038"/>
          <p14:tracePt t="97568" x="6197600" y="2205038"/>
          <p14:tracePt t="97784" x="6188075" y="2197100"/>
          <p14:tracePt t="97822" x="6188075" y="2187575"/>
          <p14:tracePt t="97848" x="6180138" y="2187575"/>
          <p14:tracePt t="98191" x="6180138" y="2197100"/>
          <p14:tracePt t="98203" x="6180138" y="2205038"/>
          <p14:tracePt t="98216" x="6180138" y="2214563"/>
          <p14:tracePt t="98228" x="6180138" y="2224088"/>
          <p14:tracePt t="98243" x="6180138" y="2241550"/>
          <p14:tracePt t="98267" x="6180138" y="2259013"/>
          <p14:tracePt t="98279" x="6188075" y="2286000"/>
          <p14:tracePt t="98293" x="6205538" y="2312988"/>
          <p14:tracePt t="98309" x="6215063" y="2339975"/>
          <p14:tracePt t="98326" x="6242050" y="2393950"/>
          <p14:tracePt t="98343" x="6276975" y="2490788"/>
          <p14:tracePt t="98359" x="6296025" y="2527300"/>
          <p14:tracePt t="98376" x="6313488" y="2562225"/>
          <p14:tracePt t="98393" x="6323013" y="2589213"/>
          <p14:tracePt t="98393" x="6340475" y="2625725"/>
          <p14:tracePt t="98409" x="6348413" y="2643188"/>
          <p14:tracePt t="98426" x="6357938" y="2660650"/>
          <p14:tracePt t="98442" x="6357938" y="2679700"/>
          <p14:tracePt t="98459" x="6375400" y="2705100"/>
          <p14:tracePt t="98475" x="6375400" y="2724150"/>
          <p14:tracePt t="98495" x="6384925" y="2732088"/>
          <p14:tracePt t="98509" x="6384925" y="2751138"/>
          <p14:tracePt t="98525" x="6394450" y="2759075"/>
          <p14:tracePt t="98542" x="6394450" y="2768600"/>
          <p14:tracePt t="98559" x="6402388" y="2776538"/>
          <p14:tracePt t="98575" x="6411913" y="2776538"/>
          <p14:tracePt t="98592" x="6411913" y="2786063"/>
          <p14:tracePt t="98609" x="6411913" y="2795588"/>
          <p14:tracePt t="99002" x="6411913" y="2803525"/>
          <p14:tracePt t="99015" x="6411913" y="2822575"/>
          <p14:tracePt t="99028" x="6411913" y="2840038"/>
          <p14:tracePt t="99042" x="6411913" y="2867025"/>
          <p14:tracePt t="99058" x="6411913" y="2894013"/>
          <p14:tracePt t="99074" x="6411913" y="2911475"/>
          <p14:tracePt t="99092" x="6411913" y="2965450"/>
          <p14:tracePt t="99108" x="6419850" y="2982913"/>
          <p14:tracePt t="99124" x="6419850" y="3009900"/>
          <p14:tracePt t="99141" x="6438900" y="3036888"/>
          <p14:tracePt t="99157" x="6456363" y="3108325"/>
          <p14:tracePt t="99174" x="6465888" y="3125788"/>
          <p14:tracePt t="99191" x="6483350" y="3143250"/>
          <p14:tracePt t="99207" x="6483350" y="3160713"/>
          <p14:tracePt t="99269" x="6483350" y="3170238"/>
          <p14:tracePt t="99370" x="6491288" y="3179763"/>
          <p14:tracePt t="99396" x="6491288" y="3187700"/>
          <p14:tracePt t="99446" x="6491288" y="3197225"/>
          <p14:tracePt t="99459" x="6500813" y="3197225"/>
          <p14:tracePt t="99484" x="6500813" y="3205163"/>
          <p14:tracePt t="99497" x="6500813" y="3214688"/>
          <p14:tracePt t="99510" x="6510338" y="3224213"/>
          <p14:tracePt t="99560" x="6510338" y="3232150"/>
          <p14:tracePt t="99751" x="6510338" y="3241675"/>
          <p14:tracePt t="99776" x="6510338" y="3251200"/>
          <p14:tracePt t="99789" x="6518275" y="3259138"/>
          <p14:tracePt t="99802" x="6518275" y="3268663"/>
          <p14:tracePt t="99814" x="6518275" y="3286125"/>
          <p14:tracePt t="99827" x="6518275" y="3295650"/>
          <p14:tracePt t="99852" x="6518275" y="3313113"/>
          <p14:tracePt t="99878" x="6527800" y="3322638"/>
          <p14:tracePt t="99903" x="6527800" y="3330575"/>
          <p14:tracePt t="99941" x="6537325" y="3340100"/>
          <p14:tracePt t="100538" x="6545263" y="3340100"/>
          <p14:tracePt t="100551" x="6554788" y="3340100"/>
          <p14:tracePt t="100563" x="6572250" y="3340100"/>
          <p14:tracePt t="100576" x="6599238" y="3340100"/>
          <p14:tracePt t="100589" x="6626225" y="3340100"/>
          <p14:tracePt t="100605" x="6670675" y="3340100"/>
          <p14:tracePt t="100621" x="6724650" y="3340100"/>
          <p14:tracePt t="100638" x="6777038" y="3340100"/>
          <p14:tracePt t="100655" x="6858000" y="3340100"/>
          <p14:tracePt t="100671" x="6884988" y="3340100"/>
          <p14:tracePt t="100688" x="6911975" y="3340100"/>
          <p14:tracePt t="100704" x="6965950" y="3340100"/>
          <p14:tracePt t="100721" x="6983413" y="3340100"/>
          <p14:tracePt t="100738" x="7000875" y="3340100"/>
          <p14:tracePt t="100755" x="7045325" y="3340100"/>
          <p14:tracePt t="100771" x="7081838" y="3340100"/>
          <p14:tracePt t="100788" x="7116763" y="3340100"/>
          <p14:tracePt t="100805" x="7170738" y="3340100"/>
          <p14:tracePt t="100821" x="7188200" y="3340100"/>
          <p14:tracePt t="100838" x="7197725" y="3340100"/>
          <p14:tracePt t="100855" x="7205663" y="3340100"/>
          <p14:tracePt t="100871" x="7215188" y="3340100"/>
          <p14:tracePt t="101579" x="7215188" y="3348038"/>
          <p14:tracePt t="101592" x="7205663" y="3357563"/>
          <p14:tracePt t="101605" x="7197725" y="3375025"/>
          <p14:tracePt t="101617" x="7188200" y="3402013"/>
          <p14:tracePt t="101630" x="7170738" y="3429000"/>
          <p14:tracePt t="101643" x="7143750" y="3473450"/>
          <p14:tracePt t="101655" x="7126288" y="3527425"/>
          <p14:tracePt t="101669" x="7116763" y="3554413"/>
          <p14:tracePt t="101686" x="7108825" y="3571875"/>
          <p14:tracePt t="101703" x="7099300" y="3581400"/>
          <p14:tracePt t="101719" x="7089775" y="3598863"/>
          <p14:tracePt t="101736" x="7081838" y="3608388"/>
          <p14:tracePt t="101753" x="7081838" y="3616325"/>
          <p14:tracePt t="101769" x="7072313" y="3625850"/>
          <p14:tracePt t="101807" x="7062788" y="3633788"/>
          <p14:tracePt t="101845" x="7062788" y="3643313"/>
          <p14:tracePt t="102404" x="7062788" y="3633788"/>
          <p14:tracePt t="102418" x="7072313" y="3598863"/>
          <p14:tracePt t="102430" x="7134225" y="3473450"/>
          <p14:tracePt t="102443" x="7358063" y="3125788"/>
          <p14:tracePt t="102455" x="7796213" y="2571750"/>
          <p14:tracePt t="102468" x="8188325" y="2116138"/>
          <p14:tracePt t="102485" x="8572500" y="1751013"/>
          <p14:tracePt t="102501" x="8875713" y="1517650"/>
          <p14:tracePt t="102518" x="9582150" y="1009650"/>
          <p14:tracePt t="102535" x="9875838" y="795338"/>
          <p14:tracePt t="102551" x="10045700" y="687388"/>
          <p14:tracePt t="102568" x="10126663" y="652463"/>
          <p14:tracePt t="102584" x="10161588" y="625475"/>
          <p14:tracePt t="102835" x="10171113" y="625475"/>
          <p14:tracePt t="102848" x="10188575" y="625475"/>
          <p14:tracePt t="102861" x="10277475" y="625475"/>
          <p14:tracePt t="102874" x="10466388" y="615950"/>
          <p14:tracePt t="102886" x="10760075" y="615950"/>
          <p14:tracePt t="102900" x="11037888" y="615950"/>
          <p14:tracePt t="102917" x="11126788" y="615950"/>
          <p14:tracePt t="102934" x="11171238" y="615950"/>
          <p14:tracePt t="102950" x="11215688" y="615950"/>
          <p14:tracePt t="102967" x="11233150" y="615950"/>
          <p14:tracePt t="103001" x="11242675" y="615950"/>
          <p14:tracePt t="103077" x="11225213" y="615950"/>
          <p14:tracePt t="103089" x="11153775" y="615950"/>
          <p14:tracePt t="103102" x="10974388" y="642938"/>
          <p14:tracePt t="103115" x="10599738" y="669925"/>
          <p14:tracePt t="103128" x="10233025" y="723900"/>
          <p14:tracePt t="103140" x="9956800" y="750888"/>
          <p14:tracePt t="103153" x="9796463" y="758825"/>
          <p14:tracePt t="103167" x="9582150" y="785813"/>
          <p14:tracePt t="103183" x="9331325" y="803275"/>
          <p14:tracePt t="103200" x="9028113" y="822325"/>
          <p14:tracePt t="103217" x="8143875" y="893763"/>
          <p14:tracePt t="103233" x="7527925" y="893763"/>
          <p14:tracePt t="103250" x="6688138" y="928688"/>
          <p14:tracePt t="103267" x="6037263" y="965200"/>
          <p14:tracePt t="103283" x="5911850" y="965200"/>
          <p14:tracePt t="103300" x="5848350" y="965200"/>
          <p14:tracePt t="103316" x="5822950" y="965200"/>
          <p14:tracePt t="103333" x="5803900" y="965200"/>
          <p14:tracePt t="103584" x="5795963" y="965200"/>
          <p14:tracePt t="103610" x="5786438" y="965200"/>
          <p14:tracePt t="103623" x="5776913" y="965200"/>
          <p14:tracePt t="103648" x="5768975" y="965200"/>
          <p14:tracePt t="103673" x="5759450" y="965200"/>
          <p14:tracePt t="103686" x="5751513" y="965200"/>
          <p14:tracePt t="103711" x="5741988" y="965200"/>
          <p14:tracePt t="103851" x="5751513" y="965200"/>
          <p14:tracePt t="103863" x="5759450" y="965200"/>
          <p14:tracePt t="103876" x="5768975" y="965200"/>
          <p14:tracePt t="103889" x="5776913" y="965200"/>
          <p14:tracePt t="103965" x="5768975" y="965200"/>
          <p14:tracePt t="103977" x="5759450" y="965200"/>
          <p14:tracePt t="103990" x="5741988" y="965200"/>
          <p14:tracePt t="104003" x="5732463" y="965200"/>
          <p14:tracePt t="104016" x="5705475" y="965200"/>
          <p14:tracePt t="104031" x="5688013" y="955675"/>
          <p14:tracePt t="104048" x="5670550" y="955675"/>
          <p14:tracePt t="104065" x="5653088" y="955675"/>
          <p14:tracePt t="104081" x="5527675" y="946150"/>
          <p14:tracePt t="104098" x="5429250" y="946150"/>
          <p14:tracePt t="104115" x="5322888" y="938213"/>
          <p14:tracePt t="104131" x="5089525" y="919163"/>
          <p14:tracePt t="104148" x="4973638" y="919163"/>
          <p14:tracePt t="104165" x="4884738" y="911225"/>
          <p14:tracePt t="104181" x="4759325" y="893763"/>
          <p14:tracePt t="104198" x="4697413" y="874713"/>
          <p14:tracePt t="104215" x="4608513" y="874713"/>
          <p14:tracePt t="104231" x="4473575" y="857250"/>
          <p14:tracePt t="104248" x="4438650" y="839788"/>
          <p14:tracePt t="104270" x="4419600" y="839788"/>
          <p14:tracePt t="104346" x="4429125" y="839788"/>
          <p14:tracePt t="104358" x="4456113" y="839788"/>
          <p14:tracePt t="104371" x="4562475" y="839788"/>
          <p14:tracePt t="104384" x="4956175" y="822325"/>
          <p14:tracePt t="104397" x="5741988" y="822325"/>
          <p14:tracePt t="104415" x="6804025" y="803275"/>
          <p14:tracePt t="104431" x="7599363" y="785813"/>
          <p14:tracePt t="104447" x="8974138" y="785813"/>
          <p14:tracePt t="104464" x="9402763" y="785813"/>
          <p14:tracePt t="104481" x="9769475" y="785813"/>
          <p14:tracePt t="104498" x="9991725" y="785813"/>
          <p14:tracePt t="104514" x="10010775" y="795338"/>
          <p14:tracePt t="104531" x="10018713" y="795338"/>
          <p14:tracePt t="104561" x="10028238" y="795338"/>
          <p14:tracePt t="104828" x="10037763" y="795338"/>
          <p14:tracePt t="104866" x="10045700" y="795338"/>
          <p14:tracePt t="104879" x="10072688" y="795338"/>
          <p14:tracePt t="104891" x="10099675" y="803275"/>
          <p14:tracePt t="104904" x="10153650" y="822325"/>
          <p14:tracePt t="104917" x="10215563" y="839788"/>
          <p14:tracePt t="104930" x="10269538" y="866775"/>
          <p14:tracePt t="104946" x="10323513" y="874713"/>
          <p14:tracePt t="104963" x="10340975" y="884238"/>
          <p14:tracePt t="104980" x="10375900" y="893763"/>
          <p14:tracePt t="104996" x="10385425" y="893763"/>
          <p14:tracePt t="105013" x="10385425" y="901700"/>
          <p14:tracePt t="105043" x="10394950" y="901700"/>
          <p14:tracePt t="106199" x="10375900" y="911225"/>
          <p14:tracePt t="106212" x="10296525" y="955675"/>
          <p14:tracePt t="106224" x="10099675" y="1098550"/>
          <p14:tracePt t="106237" x="9698038" y="1393825"/>
          <p14:tracePt t="106250" x="9251950" y="1724025"/>
          <p14:tracePt t="106263" x="8875713" y="1990725"/>
          <p14:tracePt t="106277" x="8626475" y="2205038"/>
          <p14:tracePt t="106294" x="8483600" y="2330450"/>
          <p14:tracePt t="106311" x="8402638" y="2393950"/>
          <p14:tracePt t="106327" x="8367713" y="2428875"/>
          <p14:tracePt t="106344" x="8358188" y="2428875"/>
          <p14:tracePt t="106360" x="8358188" y="2438400"/>
          <p14:tracePt t="106377" x="8348663" y="2438400"/>
          <p14:tracePt t="106394" x="8348663" y="2455863"/>
          <p14:tracePt t="106410" x="8331200" y="2482850"/>
          <p14:tracePt t="106427" x="8296275" y="2608263"/>
          <p14:tracePt t="106444" x="8269288" y="2687638"/>
          <p14:tracePt t="106460" x="8251825" y="2741613"/>
          <p14:tracePt t="106477" x="8232775" y="2786063"/>
          <p14:tracePt t="106493" x="8224838" y="2803525"/>
          <p14:tracePt t="106510" x="8224838" y="2813050"/>
          <p14:tracePt t="106527" x="8215313" y="2822575"/>
          <p14:tracePt t="106543" x="8188325" y="2874963"/>
          <p14:tracePt t="106560" x="8170863" y="2901950"/>
          <p14:tracePt t="106577" x="8134350" y="2938463"/>
          <p14:tracePt t="106593" x="7966075" y="3081338"/>
          <p14:tracePt t="106610" x="7894638" y="3125788"/>
          <p14:tracePt t="106626" x="7858125" y="3143250"/>
          <p14:tracePt t="106643" x="7688263" y="3214688"/>
          <p14:tracePt t="106660" x="7483475" y="3313113"/>
          <p14:tracePt t="106676" x="7197725" y="3438525"/>
          <p14:tracePt t="106693" x="6929438" y="3554413"/>
          <p14:tracePt t="106710" x="6875463" y="3571875"/>
          <p14:tracePt t="106726" x="6823075" y="3589338"/>
          <p14:tracePt t="106743" x="6804025" y="3589338"/>
          <p14:tracePt t="106760" x="6786563" y="3598863"/>
          <p14:tracePt t="106777" x="6777038" y="3598863"/>
          <p14:tracePt t="106820" x="6769100" y="3598863"/>
          <p14:tracePt t="106935" x="6759575" y="3598863"/>
          <p14:tracePt t="108255" x="6786563" y="3598863"/>
          <p14:tracePt t="108268" x="6867525" y="3581400"/>
          <p14:tracePt t="108280" x="6991350" y="3544888"/>
          <p14:tracePt t="108293" x="7161213" y="3527425"/>
          <p14:tracePt t="108307" x="7269163" y="3517900"/>
          <p14:tracePt t="108323" x="7331075" y="3517900"/>
          <p14:tracePt t="108340" x="7358063" y="3517900"/>
          <p14:tracePt t="108369" x="7367588" y="3517900"/>
          <p14:tracePt t="108483" x="7367588" y="3509963"/>
          <p14:tracePt t="108496" x="7375525" y="3509963"/>
          <p14:tracePt t="108509" x="7412038" y="3500438"/>
          <p14:tracePt t="108523" x="7466013" y="3465513"/>
          <p14:tracePt t="108540" x="7537450" y="3446463"/>
          <p14:tracePt t="108556" x="7616825" y="3419475"/>
          <p14:tracePt t="108573" x="7688263" y="3402013"/>
          <p14:tracePt t="108589" x="7697788" y="3402013"/>
          <p14:tracePt t="108606" x="7705725" y="3394075"/>
          <p14:tracePt t="108623" x="7705725" y="3375025"/>
          <p14:tracePt t="108648" x="7715250" y="3367088"/>
          <p14:tracePt t="108699" x="7715250" y="3357563"/>
          <p14:tracePt t="108725" x="7715250" y="3348038"/>
          <p14:tracePt t="108775" x="7705725" y="3348038"/>
          <p14:tracePt t="108801" x="7697788" y="3348038"/>
          <p14:tracePt t="108813" x="7688263" y="3348038"/>
          <p14:tracePt t="108839" x="7680325" y="3348038"/>
          <p14:tracePt t="108851" x="7653338" y="3348038"/>
          <p14:tracePt t="108864" x="7634288" y="3348038"/>
          <p14:tracePt t="108876" x="7616825" y="3348038"/>
          <p14:tracePt t="108889" x="7599363" y="3348038"/>
          <p14:tracePt t="108906" x="7581900" y="3348038"/>
          <p14:tracePt t="108922" x="7562850" y="3348038"/>
          <p14:tracePt t="108940" x="7545388" y="3357563"/>
          <p14:tracePt t="108956" x="7537450" y="3375025"/>
          <p14:tracePt t="108972" x="7518400" y="3394075"/>
          <p14:tracePt t="108989" x="7518400" y="3411538"/>
          <p14:tracePt t="109006" x="7500938" y="3455988"/>
          <p14:tracePt t="109022" x="7491413" y="3465513"/>
          <p14:tracePt t="109039" x="7491413" y="3473450"/>
          <p14:tracePt t="109055" x="7491413" y="3482975"/>
          <p14:tracePt t="109079" x="7491413" y="3490913"/>
          <p14:tracePt t="109105" x="7510463" y="3500438"/>
          <p14:tracePt t="109117" x="7554913" y="3509963"/>
          <p14:tracePt t="109130" x="7634288" y="3527425"/>
          <p14:tracePt t="109143" x="7742238" y="3536950"/>
          <p14:tracePt t="109157" x="7867650" y="3536950"/>
          <p14:tracePt t="109172" x="7974013" y="3544888"/>
          <p14:tracePt t="109189" x="8081963" y="3554413"/>
          <p14:tracePt t="109205" x="8143875" y="3554413"/>
          <p14:tracePt t="109222" x="8197850" y="3554413"/>
          <p14:tracePt t="109239" x="8197850" y="3536950"/>
          <p14:tracePt t="109255" x="8205788" y="3517900"/>
          <p14:tracePt t="109272" x="8215313" y="3473450"/>
          <p14:tracePt t="109288" x="8215313" y="3455988"/>
          <p14:tracePt t="109305" x="8215313" y="3429000"/>
          <p14:tracePt t="109322" x="8205788" y="3375025"/>
          <p14:tracePt t="109341" x="8180388" y="3348038"/>
          <p14:tracePt t="109356" x="8153400" y="3340100"/>
          <p14:tracePt t="109372" x="8099425" y="3303588"/>
          <p14:tracePt t="109388" x="8054975" y="3286125"/>
          <p14:tracePt t="109405" x="8010525" y="3276600"/>
          <p14:tracePt t="109422" x="7875588" y="3268663"/>
          <p14:tracePt t="109438" x="7759700" y="3268663"/>
          <p14:tracePt t="109454" x="7634288" y="3268663"/>
          <p14:tracePt t="109471" x="7527925" y="3276600"/>
          <p14:tracePt t="109488" x="7358063" y="3330575"/>
          <p14:tracePt t="109504" x="7304088" y="3348038"/>
          <p14:tracePt t="109521" x="7277100" y="3348038"/>
          <p14:tracePt t="109538" x="7251700" y="3375025"/>
          <p14:tracePt t="109554" x="7251700" y="3394075"/>
          <p14:tracePt t="109571" x="7242175" y="3411538"/>
          <p14:tracePt t="109588" x="7224713" y="3465513"/>
          <p14:tracePt t="109604" x="7215188" y="3490913"/>
          <p14:tracePt t="109621" x="7215188" y="3517900"/>
          <p14:tracePt t="109638" x="7215188" y="3571875"/>
          <p14:tracePt t="109654" x="7215188" y="3589338"/>
          <p14:tracePt t="109671" x="7215188" y="3598863"/>
          <p14:tracePt t="109688" x="7251700" y="3633788"/>
          <p14:tracePt t="109704" x="7296150" y="3643313"/>
          <p14:tracePt t="109721" x="7340600" y="3652838"/>
          <p14:tracePt t="109738" x="7402513" y="3652838"/>
          <p14:tracePt t="109754" x="7599363" y="3660775"/>
          <p14:tracePt t="109770" x="7724775" y="3643313"/>
          <p14:tracePt t="109787" x="7831138" y="3608388"/>
          <p14:tracePt t="109804" x="7956550" y="3544888"/>
          <p14:tracePt t="109820" x="7966075" y="3527425"/>
          <p14:tracePt t="109837" x="7991475" y="3509963"/>
          <p14:tracePt t="109855" x="8001000" y="3473450"/>
          <p14:tracePt t="109870" x="8010525" y="3438525"/>
          <p14:tracePt t="109887" x="8010525" y="3411538"/>
          <p14:tracePt t="109905" x="8018463" y="3375025"/>
          <p14:tracePt t="109920" x="8018463" y="3367088"/>
          <p14:tracePt t="109937" x="8018463" y="3340100"/>
          <p14:tracePt t="109955" x="8010525" y="3330575"/>
          <p14:tracePt t="109970" x="7991475" y="3322638"/>
          <p14:tracePt t="109987" x="7983538" y="3322638"/>
          <p14:tracePt t="110004" x="7974013" y="3313113"/>
          <p14:tracePt t="110020" x="7929563" y="3313113"/>
          <p14:tracePt t="110037" x="7902575" y="3313113"/>
          <p14:tracePt t="110053" x="7875588" y="3313113"/>
          <p14:tracePt t="110070" x="7848600" y="3313113"/>
          <p14:tracePt t="110087" x="7831138" y="3313113"/>
          <p14:tracePt t="110103" x="7823200" y="3313113"/>
          <p14:tracePt t="110131" x="7813675" y="3313113"/>
          <p14:tracePt t="110182" x="7823200" y="3313113"/>
          <p14:tracePt t="110207" x="7831138" y="3313113"/>
          <p14:tracePt t="110220" x="7848600" y="3313113"/>
          <p14:tracePt t="110233" x="7867650" y="3313113"/>
          <p14:tracePt t="110245" x="7885113" y="3313113"/>
          <p14:tracePt t="110258" x="7920038" y="3313113"/>
          <p14:tracePt t="110271" x="7974013" y="3313113"/>
          <p14:tracePt t="110287" x="8045450" y="3313113"/>
          <p14:tracePt t="110303" x="8116888" y="3313113"/>
          <p14:tracePt t="110321" x="8197850" y="3313113"/>
          <p14:tracePt t="110336" x="8331200" y="3313113"/>
          <p14:tracePt t="110353" x="8402638" y="3313113"/>
          <p14:tracePt t="110370" x="8474075" y="3313113"/>
          <p14:tracePt t="110387" x="8626475" y="3322638"/>
          <p14:tracePt t="110403" x="8661400" y="3330575"/>
          <p14:tracePt t="110419" x="8697913" y="3330575"/>
          <p14:tracePt t="110437" x="8759825" y="3348038"/>
          <p14:tracePt t="110453" x="8804275" y="3348038"/>
          <p14:tracePt t="110469" x="8867775" y="3357563"/>
          <p14:tracePt t="110486" x="8956675" y="3367088"/>
          <p14:tracePt t="111083" x="8966200" y="3367088"/>
          <p14:tracePt t="111133" x="8974138" y="3367088"/>
          <p14:tracePt t="111159" x="8991600" y="3367088"/>
          <p14:tracePt t="111172" x="9010650" y="3367088"/>
          <p14:tracePt t="111185" x="9028113" y="3375025"/>
          <p14:tracePt t="111197" x="9063038" y="3384550"/>
          <p14:tracePt t="111210" x="9099550" y="3384550"/>
          <p14:tracePt t="111222" x="9144000" y="3394075"/>
          <p14:tracePt t="111237" x="9170988" y="3394075"/>
          <p14:tracePt t="111251" x="9188450" y="3394075"/>
          <p14:tracePt t="111267" x="9205913" y="3394075"/>
          <p14:tracePt t="111284" x="9224963" y="3394075"/>
          <p14:tracePt t="111301" x="9242425" y="3394075"/>
          <p14:tracePt t="111324" x="9251950" y="3394075"/>
          <p14:tracePt t="111832" x="9259888" y="3394075"/>
          <p14:tracePt t="111845" x="9269413" y="3394075"/>
          <p14:tracePt t="111857" x="9277350" y="3394075"/>
          <p14:tracePt t="111870" x="9296400" y="3384550"/>
          <p14:tracePt t="111895" x="9313863" y="3375025"/>
          <p14:tracePt t="111921" x="9323388" y="3367088"/>
          <p14:tracePt t="111933" x="9323388" y="3357563"/>
          <p14:tracePt t="111946" x="9331325" y="3357563"/>
          <p14:tracePt t="111959" x="9331325" y="3348038"/>
          <p14:tracePt t="111984" x="9331325" y="3340100"/>
          <p14:tracePt t="111997" x="9331325" y="3313113"/>
          <p14:tracePt t="112009" x="9304338" y="3214688"/>
          <p14:tracePt t="112022" x="9205913" y="3044825"/>
          <p14:tracePt t="112035" x="8966200" y="2786063"/>
          <p14:tracePt t="112049" x="8688388" y="2589213"/>
          <p14:tracePt t="112066" x="8429625" y="2500313"/>
          <p14:tracePt t="112083" x="8224838" y="2473325"/>
          <p14:tracePt t="112099" x="7759700" y="2509838"/>
          <p14:tracePt t="112116" x="7491413" y="2571750"/>
          <p14:tracePt t="112133" x="7313613" y="2616200"/>
          <p14:tracePt t="112149" x="7134225" y="2652713"/>
          <p14:tracePt t="112166" x="7116763" y="2652713"/>
          <p14:tracePt t="112183" x="7108825" y="2660650"/>
          <p14:tracePt t="112199" x="7099300" y="2670175"/>
          <p14:tracePt t="112216" x="7099300" y="2679700"/>
          <p14:tracePt t="112250" x="7099300" y="2687638"/>
          <p14:tracePt t="112263" x="7099300" y="2697163"/>
          <p14:tracePt t="112276" x="7099300" y="2705100"/>
          <p14:tracePt t="112288" x="7116763" y="2741613"/>
          <p14:tracePt t="112301" x="7143750" y="2840038"/>
          <p14:tracePt t="112316" x="7215188" y="2973388"/>
          <p14:tracePt t="112332" x="7331075" y="3133725"/>
          <p14:tracePt t="112349" x="7402513" y="3214688"/>
          <p14:tracePt t="112366" x="7500938" y="3313113"/>
          <p14:tracePt t="112382" x="7527925" y="3330575"/>
          <p14:tracePt t="112399" x="7562850" y="3340100"/>
          <p14:tracePt t="112416" x="7616825" y="3375025"/>
          <p14:tracePt t="112432" x="7697788" y="3384550"/>
          <p14:tracePt t="112449" x="7848600" y="3394075"/>
          <p14:tracePt t="112466" x="8518525" y="3411538"/>
          <p14:tracePt t="112482" x="8929688" y="3367088"/>
          <p14:tracePt t="112499" x="9232900" y="3330575"/>
          <p14:tracePt t="112515" x="9420225" y="3313113"/>
          <p14:tracePt t="112532" x="9609138" y="3276600"/>
          <p14:tracePt t="112548" x="9644063" y="3268663"/>
          <p14:tracePt t="112565" x="9661525" y="3268663"/>
          <p14:tracePt t="112582" x="9661525" y="3259138"/>
          <p14:tracePt t="112598" x="9671050" y="3251200"/>
          <p14:tracePt t="112681" x="9671050" y="3241675"/>
          <p14:tracePt t="112732" x="9671050" y="3232150"/>
          <p14:tracePt t="112745" x="9661525" y="3224213"/>
          <p14:tracePt t="112758" x="9590088" y="3179763"/>
          <p14:tracePt t="112770" x="9474200" y="3116263"/>
          <p14:tracePt t="112783" x="9251950" y="3044825"/>
          <p14:tracePt t="112798" x="9063038" y="3017838"/>
          <p14:tracePt t="112815" x="8786813" y="3017838"/>
          <p14:tracePt t="112831" x="8697913" y="3036888"/>
          <p14:tracePt t="112848" x="8661400" y="3054350"/>
          <p14:tracePt t="112865" x="8653463" y="3054350"/>
          <p14:tracePt t="112881" x="8643938" y="3062288"/>
          <p14:tracePt t="112898" x="8634413" y="3071813"/>
          <p14:tracePt t="112935" x="8634413" y="3081338"/>
          <p14:tracePt t="112986" x="8634413" y="3089275"/>
          <p14:tracePt t="112998" x="8634413" y="3098800"/>
          <p14:tracePt t="113011" x="8634413" y="3116263"/>
          <p14:tracePt t="113024" x="8634413" y="3143250"/>
          <p14:tracePt t="113036" x="8634413" y="3205163"/>
          <p14:tracePt t="113569" x="8653463" y="3214688"/>
          <p14:tracePt t="113582" x="8715375" y="3241675"/>
          <p14:tracePt t="113595" x="8831263" y="3313113"/>
          <p14:tracePt t="113607" x="9037638" y="3455988"/>
          <p14:tracePt t="113620" x="9286875" y="3643313"/>
          <p14:tracePt t="113633" x="9456738" y="3813175"/>
          <p14:tracePt t="113646" x="9555163" y="3929063"/>
          <p14:tracePt t="113663" x="9688513" y="4108450"/>
          <p14:tracePt t="113680" x="9804400" y="4322763"/>
          <p14:tracePt t="113697" x="9956800" y="4625975"/>
          <p14:tracePt t="113713" x="9983788" y="4714875"/>
          <p14:tracePt t="113730" x="10001250" y="4768850"/>
          <p14:tracePt t="116249" x="9983788" y="4768850"/>
          <p14:tracePt t="116261" x="9894888" y="4751388"/>
          <p14:tracePt t="116274" x="9644063" y="4697413"/>
          <p14:tracePt t="116287" x="9224963" y="4608513"/>
          <p14:tracePt t="116299" x="8813800" y="4545013"/>
          <p14:tracePt t="116312" x="8555038" y="4500563"/>
          <p14:tracePt t="116325" x="8286750" y="4456113"/>
          <p14:tracePt t="116341" x="8072438" y="4411663"/>
          <p14:tracePt t="116358" x="7875588" y="4375150"/>
          <p14:tracePt t="116374" x="7680325" y="4322763"/>
          <p14:tracePt t="116391" x="7562850" y="4286250"/>
          <p14:tracePt t="116616" x="7554913" y="4286250"/>
          <p14:tracePt t="116642" x="7537450" y="4286250"/>
          <p14:tracePt t="116667" x="7527925" y="4286250"/>
          <p14:tracePt t="116692" x="7518400" y="4286250"/>
          <p14:tracePt t="116705" x="7510463" y="4286250"/>
          <p14:tracePt t="116768" x="7500938" y="4286250"/>
          <p14:tracePt t="116870" x="7500938" y="4276725"/>
          <p14:tracePt t="116896" x="7491413" y="4268788"/>
          <p14:tracePt t="116972" x="7491413" y="4259263"/>
          <p14:tracePt t="116984" x="7483475" y="4259263"/>
          <p14:tracePt t="116997" x="7466013" y="4259263"/>
          <p14:tracePt t="117009" x="7429500" y="4259263"/>
          <p14:tracePt t="117024" x="7394575" y="4259263"/>
          <p14:tracePt t="117040" x="7331075" y="4259263"/>
          <p14:tracePt t="117057" x="7269163" y="4251325"/>
          <p14:tracePt t="117073" x="7180263" y="4241800"/>
          <p14:tracePt t="117090" x="7134225" y="4232275"/>
          <p14:tracePt t="117106" x="7089775" y="4224338"/>
          <p14:tracePt t="117123" x="7010400" y="4224338"/>
          <p14:tracePt t="117140" x="6983413" y="4214813"/>
          <p14:tracePt t="117156" x="6965950" y="4214813"/>
          <p14:tracePt t="117173" x="6938963" y="4214813"/>
          <p14:tracePt t="117190" x="6902450" y="4197350"/>
          <p14:tracePt t="117206" x="6875463" y="4197350"/>
          <p14:tracePt t="117223" x="6848475" y="4187825"/>
          <p14:tracePt t="117240" x="6759575" y="4187825"/>
          <p14:tracePt t="117256" x="6697663" y="4187825"/>
          <p14:tracePt t="117273" x="6634163" y="4179888"/>
          <p14:tracePt t="117290" x="6510338" y="4160838"/>
          <p14:tracePt t="117306" x="6419850" y="4160838"/>
          <p14:tracePt t="117323" x="6340475" y="4160838"/>
          <p14:tracePt t="117340" x="6143625" y="4152900"/>
          <p14:tracePt t="117356" x="6081713" y="4143375"/>
          <p14:tracePt t="117373" x="6010275" y="4143375"/>
          <p14:tracePt t="117390" x="5875338" y="4143375"/>
          <p14:tracePt t="117406" x="5813425" y="4143375"/>
          <p14:tracePt t="117423" x="5768975" y="4133850"/>
          <p14:tracePt t="117439" x="5741988" y="4133850"/>
          <p14:tracePt t="117456" x="5724525" y="4133850"/>
          <p14:tracePt t="117472" x="5715000" y="4133850"/>
          <p14:tracePt t="117489" x="5705475" y="4133850"/>
          <p14:tracePt t="117568" x="5715000" y="4133850"/>
          <p14:tracePt t="117593" x="5732463" y="4133850"/>
          <p14:tracePt t="117606" x="5776913" y="4133850"/>
          <p14:tracePt t="117619" x="5875338" y="4133850"/>
          <p14:tracePt t="117631" x="6062663" y="4133850"/>
          <p14:tracePt t="117644" x="6357938" y="4133850"/>
          <p14:tracePt t="117657" x="6680200" y="4133850"/>
          <p14:tracePt t="117672" x="6956425" y="4133850"/>
          <p14:tracePt t="117689" x="7180263" y="4133850"/>
          <p14:tracePt t="117705" x="7358063" y="4133850"/>
          <p14:tracePt t="117722" x="7608888" y="4133850"/>
          <p14:tracePt t="117739" x="7759700" y="4133850"/>
          <p14:tracePt t="117755" x="7956550" y="4133850"/>
          <p14:tracePt t="117772" x="8429625" y="4133850"/>
          <p14:tracePt t="117789" x="8653463" y="4133850"/>
          <p14:tracePt t="117805" x="8894763" y="4160838"/>
          <p14:tracePt t="117822" x="9313863" y="4197350"/>
          <p14:tracePt t="117838" x="9447213" y="4214813"/>
          <p14:tracePt t="117855" x="9582150" y="4232275"/>
          <p14:tracePt t="117872" x="9732963" y="4251325"/>
          <p14:tracePt t="117888" x="9759950" y="4251325"/>
          <p14:tracePt t="117905" x="9796463" y="4259263"/>
          <p14:tracePt t="118126" x="9804400" y="4259263"/>
          <p14:tracePt t="118139" x="9823450" y="4259263"/>
          <p14:tracePt t="118151" x="9840913" y="4259263"/>
          <p14:tracePt t="118164" x="9867900" y="4259263"/>
          <p14:tracePt t="118177" x="9920288" y="4259263"/>
          <p14:tracePt t="118190" x="9956800" y="4241800"/>
          <p14:tracePt t="118204" x="9983788" y="4241800"/>
          <p14:tracePt t="118221" x="10001250" y="4232275"/>
          <p14:tracePt t="118238" x="10018713" y="4232275"/>
          <p14:tracePt t="118254" x="10028238" y="4232275"/>
          <p14:tracePt t="118271" x="10037763" y="4232275"/>
          <p14:tracePt t="118288" x="10045700" y="4232275"/>
          <p14:tracePt t="118304" x="10055225" y="4232275"/>
          <p14:tracePt t="118341" x="10055225" y="4224338"/>
          <p14:tracePt t="118367" x="10037763" y="4214813"/>
          <p14:tracePt t="118379" x="10018713" y="4214813"/>
          <p14:tracePt t="118392" x="9983788" y="4214813"/>
          <p14:tracePt t="118405" x="9902825" y="4214813"/>
          <p14:tracePt t="118421" x="9769475" y="4214813"/>
          <p14:tracePt t="118437" x="9634538" y="4214813"/>
          <p14:tracePt t="118454" x="9466263" y="4214813"/>
          <p14:tracePt t="118470" x="9188450" y="4214813"/>
          <p14:tracePt t="118487" x="9090025" y="4214813"/>
          <p14:tracePt t="118504" x="9001125" y="4214813"/>
          <p14:tracePt t="118520" x="8823325" y="4214813"/>
          <p14:tracePt t="118537" x="8732838" y="4214813"/>
          <p14:tracePt t="118554" x="8688388" y="4214813"/>
          <p14:tracePt t="118570" x="8537575" y="4214813"/>
          <p14:tracePt t="118587" x="8447088" y="4214813"/>
          <p14:tracePt t="118604" x="8358188" y="4214813"/>
          <p14:tracePt t="118621" x="8242300" y="4232275"/>
          <p14:tracePt t="118637" x="8197850" y="4232275"/>
          <p14:tracePt t="118653" x="8153400" y="4232275"/>
          <p14:tracePt t="118670" x="8089900" y="4232275"/>
          <p14:tracePt t="118687" x="8072438" y="4232275"/>
          <p14:tracePt t="118703" x="8054975" y="4232275"/>
          <p14:tracePt t="118720" x="8037513" y="4232275"/>
          <p14:tracePt t="118737" x="8018463" y="4232275"/>
          <p14:tracePt t="118753" x="8001000" y="4232275"/>
          <p14:tracePt t="118770" x="7974013" y="4232275"/>
          <p14:tracePt t="118786" x="7929563" y="4232275"/>
          <p14:tracePt t="118803" x="7912100" y="4224338"/>
          <p14:tracePt t="118820" x="7885113" y="4214813"/>
          <p14:tracePt t="118836" x="7848600" y="4214813"/>
          <p14:tracePt t="118853" x="7831138" y="4205288"/>
          <p14:tracePt t="118870" x="7813675" y="4205288"/>
          <p14:tracePt t="118887" x="7751763" y="4197350"/>
          <p14:tracePt t="119204" x="7742238" y="4197350"/>
          <p14:tracePt t="119268" x="7732713" y="4197350"/>
          <p14:tracePt t="119293" x="7724775" y="4197350"/>
          <p14:tracePt t="119306" x="7715250" y="4187825"/>
          <p14:tracePt t="119318" x="7697788" y="4187825"/>
          <p14:tracePt t="119331" x="7670800" y="4187825"/>
          <p14:tracePt t="119344" x="7643813" y="4179888"/>
          <p14:tracePt t="119356" x="7616825" y="4170363"/>
          <p14:tracePt t="119370" x="7599363" y="4170363"/>
          <p14:tracePt t="119385" x="7554913" y="4160838"/>
          <p14:tracePt t="119402" x="7537450" y="4160838"/>
          <p14:tracePt t="119419" x="7518400" y="4160838"/>
          <p14:tracePt t="119435" x="7491413" y="4152900"/>
          <p14:tracePt t="119452" x="7473950" y="4143375"/>
          <p14:tracePt t="119469" x="7466013" y="4143375"/>
          <p14:tracePt t="119485" x="7439025" y="4133850"/>
          <p14:tracePt t="119502" x="7429500" y="4133850"/>
          <p14:tracePt t="119519" x="7419975" y="4133850"/>
          <p14:tracePt t="119535" x="7412038" y="4133850"/>
          <p14:tracePt t="119552" x="7402513" y="4133850"/>
          <p14:tracePt t="120525" x="7394575" y="4133850"/>
          <p14:tracePt t="120537" x="7375525" y="4133850"/>
          <p14:tracePt t="120550" x="7348538" y="4133850"/>
          <p14:tracePt t="120563" x="7304088" y="4133850"/>
          <p14:tracePt t="120575" x="7215188" y="4160838"/>
          <p14:tracePt t="120588" x="7072313" y="4214813"/>
          <p14:tracePt t="120601" x="6786563" y="4340225"/>
          <p14:tracePt t="120616" x="6670675" y="4394200"/>
          <p14:tracePt t="120633" x="6643688" y="4411663"/>
          <p14:tracePt t="120650" x="6626225" y="4419600"/>
          <p14:tracePt t="120666" x="6616700" y="4419600"/>
          <p14:tracePt t="120689" x="6616700" y="4429125"/>
          <p14:tracePt t="120702" x="6608763" y="4429125"/>
          <p14:tracePt t="120740" x="6599238" y="4429125"/>
          <p14:tracePt t="120791" x="6562725" y="4429125"/>
          <p14:tracePt t="120803" x="6438900" y="4465638"/>
          <p14:tracePt t="120816" x="6153150" y="4562475"/>
          <p14:tracePt t="120829" x="5884863" y="4616450"/>
          <p14:tracePt t="120841" x="5822950" y="4633913"/>
          <p14:tracePt t="120854" x="5803900" y="4643438"/>
          <p14:tracePt t="120867" x="5795963" y="4643438"/>
          <p14:tracePt t="120892" x="5786438" y="4643438"/>
          <p14:tracePt t="121210" x="5786438" y="4633913"/>
          <p14:tracePt t="121260" x="5786438" y="4625975"/>
          <p14:tracePt t="121298" x="5795963" y="4625975"/>
          <p14:tracePt t="121311" x="5803900" y="4625975"/>
          <p14:tracePt t="121336" x="5813425" y="4625975"/>
          <p14:tracePt t="121362" x="5822950" y="4625975"/>
          <p14:tracePt t="121387" x="5840413" y="4625975"/>
          <p14:tracePt t="121400" x="5857875" y="4625975"/>
          <p14:tracePt t="121412" x="5894388" y="4616450"/>
          <p14:tracePt t="121425" x="5946775" y="4616450"/>
          <p14:tracePt t="121438" x="6018213" y="4608513"/>
          <p14:tracePt t="121450" x="6081713" y="4608513"/>
          <p14:tracePt t="121465" x="6134100" y="4598988"/>
          <p14:tracePt t="121481" x="6170613" y="4589463"/>
          <p14:tracePt t="121498" x="6188075" y="4589463"/>
          <p14:tracePt t="121515" x="6232525" y="4589463"/>
          <p14:tracePt t="121531" x="6242050" y="4589463"/>
          <p14:tracePt t="121548" x="6251575" y="4589463"/>
          <p14:tracePt t="121565" x="6286500" y="4589463"/>
          <p14:tracePt t="121582" x="6303963" y="4589463"/>
          <p14:tracePt t="121598" x="6330950" y="4589463"/>
          <p14:tracePt t="121614" x="6367463" y="4589463"/>
          <p14:tracePt t="121615" x="6394450" y="4589463"/>
          <p14:tracePt t="121631" x="6438900" y="4589463"/>
          <p14:tracePt t="121648" x="6473825" y="4581525"/>
          <p14:tracePt t="121664" x="6510338" y="4581525"/>
          <p14:tracePt t="121681" x="6608763" y="4572000"/>
          <p14:tracePt t="121698" x="6670675" y="4562475"/>
          <p14:tracePt t="121714" x="6742113" y="4562475"/>
          <p14:tracePt t="121731" x="6894513" y="4554538"/>
          <p14:tracePt t="121748" x="6938963" y="4554538"/>
          <p14:tracePt t="121764" x="6983413" y="4554538"/>
          <p14:tracePt t="121781" x="7037388" y="4554538"/>
          <p14:tracePt t="121797" x="7045325" y="4554538"/>
          <p14:tracePt t="121814" x="7062788" y="4554538"/>
          <p14:tracePt t="121831" x="7072313" y="4554538"/>
          <p14:tracePt t="123343" x="7081838" y="4554538"/>
          <p14:tracePt t="123355" x="7108825" y="4527550"/>
          <p14:tracePt t="123368" x="7188200" y="4456113"/>
          <p14:tracePt t="123381" x="7348538" y="4330700"/>
          <p14:tracePt t="123394" x="7626350" y="4098925"/>
          <p14:tracePt t="123411" x="8001000" y="3848100"/>
          <p14:tracePt t="123428" x="8251825" y="3679825"/>
          <p14:tracePt t="123444" x="8634413" y="3455988"/>
          <p14:tracePt t="123461" x="8796338" y="3402013"/>
          <p14:tracePt t="123478" x="8875713" y="3357563"/>
          <p14:tracePt t="123494" x="8939213" y="3340100"/>
          <p14:tracePt t="123511" x="9037638" y="3313113"/>
          <p14:tracePt t="123527" x="9082088" y="3295650"/>
          <p14:tracePt t="123544" x="9117013" y="3286125"/>
          <p14:tracePt t="123561" x="9153525" y="3286125"/>
          <p14:tracePt t="123577" x="9161463" y="3286125"/>
          <p14:tracePt t="123635" x="9170988" y="3286125"/>
          <p14:tracePt t="123762" x="9144000" y="3303588"/>
          <p14:tracePt t="123774" x="9045575" y="3367088"/>
          <p14:tracePt t="123787" x="8902700" y="3490913"/>
          <p14:tracePt t="123800" x="8680450" y="3633788"/>
          <p14:tracePt t="123812" x="8510588" y="3724275"/>
          <p14:tracePt t="123827" x="8429625" y="3768725"/>
          <p14:tracePt t="123843" x="8323263" y="3822700"/>
          <p14:tracePt t="123860" x="8277225" y="3857625"/>
          <p14:tracePt t="123877" x="8242300" y="3867150"/>
          <p14:tracePt t="123893" x="8232775" y="3867150"/>
          <p14:tracePt t="123910" x="8224838" y="3875088"/>
          <p14:tracePt t="123927" x="8197850" y="3875088"/>
          <p14:tracePt t="123943" x="8188325" y="3884613"/>
          <p14:tracePt t="123960" x="8180388" y="3894138"/>
          <p14:tracePt t="123977" x="8153400" y="3902075"/>
          <p14:tracePt t="123993" x="8143875" y="3911600"/>
          <p14:tracePt t="124010" x="8143875" y="3919538"/>
          <p14:tracePt t="124028" x="8143875" y="3929063"/>
          <p14:tracePt t="124043" x="8143875" y="3938588"/>
          <p14:tracePt t="124060" x="8143875" y="3956050"/>
          <p14:tracePt t="124076" x="8134350" y="3973513"/>
          <p14:tracePt t="124093" x="8126413" y="4027488"/>
          <p14:tracePt t="124110" x="8126413" y="4054475"/>
          <p14:tracePt t="124126" x="8116888" y="4089400"/>
          <p14:tracePt t="124144" x="8108950" y="4179888"/>
          <p14:tracePt t="124160" x="8108950" y="4224338"/>
          <p14:tracePt t="124176" x="8108950" y="4251325"/>
          <p14:tracePt t="124193" x="8108950" y="4276725"/>
          <p14:tracePt t="124209" x="8108950" y="4286250"/>
          <p14:tracePt t="124226" x="8108950" y="4295775"/>
          <p14:tracePt t="124269" x="8108950" y="4303713"/>
          <p14:tracePt t="124320" x="8108950" y="4313238"/>
          <p14:tracePt t="124358" x="8108950" y="4330700"/>
          <p14:tracePt t="124371" x="8108950" y="4340225"/>
          <p14:tracePt t="124383" x="8108950" y="4357688"/>
          <p14:tracePt t="124396" x="8108950" y="4375150"/>
          <p14:tracePt t="124409" x="8108950" y="4394200"/>
          <p14:tracePt t="124426" x="8108950" y="4411663"/>
          <p14:tracePt t="124442" x="8108950" y="4419600"/>
          <p14:tracePt t="124459" x="8108950" y="4429125"/>
          <p14:tracePt t="124497" x="8108950" y="4438650"/>
          <p14:tracePt t="124650" x="8116888" y="4438650"/>
          <p14:tracePt t="124662" x="8143875" y="4419600"/>
          <p14:tracePt t="124675" x="8215313" y="4384675"/>
          <p14:tracePt t="124688" x="8296275" y="4322763"/>
          <p14:tracePt t="124700" x="8420100" y="4259263"/>
          <p14:tracePt t="124713" x="8528050" y="4187825"/>
          <p14:tracePt t="124726" x="8626475" y="4116388"/>
          <p14:tracePt t="124742" x="8697913" y="4062413"/>
          <p14:tracePt t="124758" x="8751888" y="4037013"/>
          <p14:tracePt t="124775" x="8796338" y="4010025"/>
          <p14:tracePt t="124792" x="8848725" y="3983038"/>
          <p14:tracePt t="124808" x="8867775" y="3965575"/>
          <p14:tracePt t="124825" x="8875713" y="3965575"/>
          <p14:tracePt t="124842" x="8885238" y="3956050"/>
          <p14:tracePt t="124858" x="8894763" y="3956050"/>
          <p14:tracePt t="124875" x="8902700" y="3956050"/>
          <p14:tracePt t="124979" x="8894763" y="3956050"/>
          <p14:tracePt t="124992" x="8875713" y="3956050"/>
          <p14:tracePt t="125005" x="8823325" y="3956050"/>
          <p14:tracePt t="125017" x="8751888" y="3956050"/>
          <p14:tracePt t="125030" x="8616950" y="3956050"/>
          <p14:tracePt t="125043" x="8466138" y="3956050"/>
          <p14:tracePt t="125058" x="8348663" y="3956050"/>
          <p14:tracePt t="125074" x="8232775" y="3956050"/>
          <p14:tracePt t="125091" x="8126413" y="3956050"/>
          <p14:tracePt t="125108" x="8001000" y="3956050"/>
          <p14:tracePt t="125124" x="7974013" y="3956050"/>
          <p14:tracePt t="125141" x="7939088" y="3956050"/>
          <p14:tracePt t="125158" x="7831138" y="3956050"/>
          <p14:tracePt t="125174" x="7777163" y="3956050"/>
          <p14:tracePt t="125191" x="7742238" y="3956050"/>
          <p14:tracePt t="125208" x="7688263" y="3956050"/>
          <p14:tracePt t="125224" x="7670800" y="3956050"/>
          <p14:tracePt t="125241" x="7643813" y="3956050"/>
          <p14:tracePt t="125258" x="7608888" y="3956050"/>
          <p14:tracePt t="125274" x="7589838" y="3956050"/>
          <p14:tracePt t="125291" x="7572375" y="3956050"/>
          <p14:tracePt t="125307" x="7545388" y="3956050"/>
          <p14:tracePt t="125324" x="7518400" y="3956050"/>
          <p14:tracePt t="125341" x="7510463" y="3956050"/>
          <p14:tracePt t="125357" x="7500938" y="3956050"/>
          <p14:tracePt t="125550" x="7510463" y="3956050"/>
          <p14:tracePt t="125562" x="7537450" y="3956050"/>
          <p14:tracePt t="125575" x="7562850" y="3956050"/>
          <p14:tracePt t="125588" x="7608888" y="3956050"/>
          <p14:tracePt t="125600" x="7670800" y="3956050"/>
          <p14:tracePt t="125613" x="7742238" y="3956050"/>
          <p14:tracePt t="125626" x="7804150" y="3965575"/>
          <p14:tracePt t="125640" x="7848600" y="3973513"/>
          <p14:tracePt t="125657" x="7885113" y="3983038"/>
          <p14:tracePt t="125673" x="7902575" y="3983038"/>
          <p14:tracePt t="125690" x="7929563" y="3990975"/>
          <p14:tracePt t="125706" x="7939088" y="3990975"/>
          <p14:tracePt t="125727" x="7947025" y="3990975"/>
          <p14:tracePt t="126375" x="7947025" y="4000500"/>
          <p14:tracePt t="126463" x="7956550" y="4000500"/>
          <p14:tracePt t="126476" x="7956550" y="4010025"/>
          <p14:tracePt t="126489" x="7956550" y="4017963"/>
          <p14:tracePt t="126502" x="7966075" y="4027488"/>
          <p14:tracePt t="126514" x="7983538" y="4037013"/>
          <p14:tracePt t="126527" x="7983538" y="4062413"/>
          <p14:tracePt t="126540" x="8001000" y="4071938"/>
          <p14:tracePt t="126555" x="8010525" y="4089400"/>
          <p14:tracePt t="126572" x="8027988" y="4108450"/>
          <p14:tracePt t="126590" x="8037513" y="4116388"/>
          <p14:tracePt t="126605" x="8045450" y="4125913"/>
          <p14:tracePt t="126622" x="8054975" y="4133850"/>
          <p14:tracePt t="126638" x="8062913" y="4143375"/>
          <p14:tracePt t="126655" x="8099425" y="4170363"/>
          <p14:tracePt t="126672" x="8116888" y="4187825"/>
          <p14:tracePt t="126688" x="8134350" y="4205288"/>
          <p14:tracePt t="126705" x="8180388" y="4232275"/>
          <p14:tracePt t="126721" x="8215313" y="4259263"/>
          <p14:tracePt t="126738" x="8251825" y="4276725"/>
          <p14:tracePt t="126755" x="8348663" y="4322763"/>
          <p14:tracePt t="126771" x="8394700" y="4340225"/>
          <p14:tracePt t="126788" x="8439150" y="4367213"/>
          <p14:tracePt t="126804" x="8456613" y="4375150"/>
          <p14:tracePt t="126821" x="8501063" y="4394200"/>
          <p14:tracePt t="126838" x="8528050" y="4394200"/>
          <p14:tracePt t="126854" x="8555038" y="4394200"/>
          <p14:tracePt t="126871" x="8661400" y="4411663"/>
          <p14:tracePt t="126888" x="8751888" y="4419600"/>
          <p14:tracePt t="126904" x="8848725" y="4438650"/>
          <p14:tracePt t="126921" x="9028113" y="4465638"/>
          <p14:tracePt t="126938" x="9134475" y="4483100"/>
          <p14:tracePt t="126954" x="9215438" y="4491038"/>
          <p14:tracePt t="126971" x="9296400" y="4510088"/>
          <p14:tracePt t="126987" x="9313863" y="4518025"/>
          <p14:tracePt t="127004" x="9331325" y="4518025"/>
          <p14:tracePt t="128138" x="9340850" y="4518025"/>
          <p14:tracePt t="128151" x="9358313" y="4518025"/>
          <p14:tracePt t="128164" x="9394825" y="4518025"/>
          <p14:tracePt t="128176" x="9447213" y="4518025"/>
          <p14:tracePt t="128189" x="9518650" y="4518025"/>
          <p14:tracePt t="128202" x="9617075" y="4518025"/>
          <p14:tracePt t="128218" x="9725025" y="4537075"/>
          <p14:tracePt t="128235" x="9840913" y="4545013"/>
          <p14:tracePt t="128252" x="9939338" y="4554538"/>
          <p14:tracePt t="128253" x="10010775" y="4572000"/>
          <p14:tracePt t="128268" x="10063163" y="4572000"/>
          <p14:tracePt t="128285" x="10099675" y="4581525"/>
          <p14:tracePt t="128302" x="10144125" y="4589463"/>
          <p14:tracePt t="128318" x="10215563" y="4598988"/>
          <p14:tracePt t="128335" x="10260013" y="4608513"/>
          <p14:tracePt t="128351" x="10296525" y="4608513"/>
          <p14:tracePt t="128368" x="10375900" y="4608513"/>
          <p14:tracePt t="128385" x="10420350" y="4616450"/>
          <p14:tracePt t="128401" x="10466388" y="4616450"/>
          <p14:tracePt t="128418" x="10563225" y="4616450"/>
          <p14:tracePt t="128435" x="10599738" y="4616450"/>
          <p14:tracePt t="128451" x="10634663" y="4625975"/>
          <p14:tracePt t="128468" x="10688638" y="4633913"/>
          <p14:tracePt t="128485" x="10698163" y="4633913"/>
          <p14:tracePt t="128501" x="10706100" y="4633913"/>
          <p14:tracePt t="128518" x="10715625" y="4633913"/>
          <p14:tracePt t="128534" x="10725150" y="4633913"/>
          <p14:tracePt t="128633" x="10715625" y="4643438"/>
          <p14:tracePt t="128645" x="10680700" y="4652963"/>
          <p14:tracePt t="128658" x="10634663" y="4670425"/>
          <p14:tracePt t="128671" x="10563225" y="4697413"/>
          <p14:tracePt t="128684" x="10474325" y="4724400"/>
          <p14:tracePt t="128701" x="10402888" y="4759325"/>
          <p14:tracePt t="128717" x="10323513" y="4776788"/>
          <p14:tracePt t="128734" x="10206038" y="4795838"/>
          <p14:tracePt t="128751" x="10171113" y="4803775"/>
          <p14:tracePt t="128767" x="10134600" y="4803775"/>
          <p14:tracePt t="128784" x="10117138" y="4803775"/>
          <p14:tracePt t="128785" x="10090150" y="4803775"/>
          <p14:tracePt t="128801" x="10082213" y="4803775"/>
          <p14:tracePt t="128817" x="10063163" y="4803775"/>
          <p14:tracePt t="128834" x="10055225" y="4803775"/>
          <p14:tracePt t="128851" x="9991725" y="4803775"/>
          <p14:tracePt t="128867" x="9966325" y="4803775"/>
          <p14:tracePt t="128884" x="9947275" y="4803775"/>
          <p14:tracePt t="128900" x="9912350" y="4803775"/>
          <p14:tracePt t="128917" x="9894888" y="4803775"/>
          <p14:tracePt t="128934" x="9875838" y="4803775"/>
          <p14:tracePt t="128950" x="9848850" y="4803775"/>
          <p14:tracePt t="128967" x="9831388" y="4803775"/>
          <p14:tracePt t="128984" x="9804400" y="4803775"/>
          <p14:tracePt t="129000" x="9759950" y="4803775"/>
          <p14:tracePt t="129017" x="9732963" y="4803775"/>
          <p14:tracePt t="129034" x="9698038" y="4803775"/>
          <p14:tracePt t="129050" x="9671050" y="4803775"/>
          <p14:tracePt t="129067" x="9626600" y="4803775"/>
          <p14:tracePt t="129084" x="9609138" y="4803775"/>
          <p14:tracePt t="129100" x="9582150" y="4803775"/>
          <p14:tracePt t="129117" x="9528175" y="4803775"/>
          <p14:tracePt t="129133" x="9491663" y="4803775"/>
          <p14:tracePt t="129150" x="9439275" y="4803775"/>
          <p14:tracePt t="129167" x="9340850" y="4786313"/>
          <p14:tracePt t="129183" x="9286875" y="4776788"/>
          <p14:tracePt t="129200" x="9242425" y="4776788"/>
          <p14:tracePt t="129217" x="9144000" y="4776788"/>
          <p14:tracePt t="129233" x="9055100" y="4776788"/>
          <p14:tracePt t="129250" x="8966200" y="4776788"/>
          <p14:tracePt t="129267" x="8831263" y="4776788"/>
          <p14:tracePt t="129283" x="8759825" y="4776788"/>
          <p14:tracePt t="129300" x="8661400" y="4786313"/>
          <p14:tracePt t="129316" x="8572500" y="4795838"/>
          <p14:tracePt t="129333" x="8456613" y="4830763"/>
          <p14:tracePt t="129610" x="8447088" y="4830763"/>
          <p14:tracePt t="129623" x="8439150" y="4830763"/>
          <p14:tracePt t="129635" x="8429625" y="4830763"/>
          <p14:tracePt t="129649" x="8394700" y="4830763"/>
          <p14:tracePt t="129666" x="8367713" y="4830763"/>
          <p14:tracePt t="129682" x="8323263" y="4830763"/>
          <p14:tracePt t="129699" x="8215313" y="4830763"/>
          <p14:tracePt t="129716" x="8161338" y="4830763"/>
          <p14:tracePt t="129732" x="8116888" y="4830763"/>
          <p14:tracePt t="129749" x="8001000" y="4830763"/>
          <p14:tracePt t="129765" x="7956550" y="4830763"/>
          <p14:tracePt t="129782" x="7912100" y="4830763"/>
          <p14:tracePt t="129799" x="7894638" y="4830763"/>
          <p14:tracePt t="129815" x="7858125" y="4830763"/>
          <p14:tracePt t="129832" x="7840663" y="4830763"/>
          <p14:tracePt t="129849" x="7813675" y="4830763"/>
          <p14:tracePt t="129865" x="7724775" y="4830763"/>
          <p14:tracePt t="129882" x="7661275" y="4830763"/>
          <p14:tracePt t="129899" x="7599363" y="4830763"/>
          <p14:tracePt t="129915" x="7527925" y="4830763"/>
          <p14:tracePt t="129932" x="7491413" y="4830763"/>
          <p14:tracePt t="129948" x="7439025" y="4830763"/>
          <p14:tracePt t="129965" x="7313613" y="4830763"/>
          <p14:tracePt t="129982" x="7251700" y="4830763"/>
          <p14:tracePt t="129998" x="7215188" y="4830763"/>
          <p14:tracePt t="130015" x="7143750" y="4830763"/>
          <p14:tracePt t="130032" x="7099300" y="4830763"/>
          <p14:tracePt t="130048" x="7045325" y="4830763"/>
          <p14:tracePt t="130065" x="6983413" y="4830763"/>
          <p14:tracePt t="130066" x="6919913" y="4830763"/>
          <p14:tracePt t="130081" x="6867525" y="4830763"/>
          <p14:tracePt t="130098" x="6840538" y="4830763"/>
          <p14:tracePt t="130115" x="6813550" y="4830763"/>
          <p14:tracePt t="130131" x="6759575" y="4830763"/>
          <p14:tracePt t="130148" x="6715125" y="4830763"/>
          <p14:tracePt t="130166" x="6680200" y="4830763"/>
          <p14:tracePt t="130181" x="6608763" y="4830763"/>
          <p14:tracePt t="130198" x="6589713" y="4830763"/>
          <p14:tracePt t="130215" x="6581775" y="4830763"/>
          <p14:tracePt t="130231" x="6562725" y="4830763"/>
          <p14:tracePt t="130248" x="6554788" y="4830763"/>
          <p14:tracePt t="130265" x="6545263" y="4830763"/>
          <p14:tracePt t="130638" x="6537325" y="4830763"/>
          <p14:tracePt t="130676" x="6527800" y="4830763"/>
          <p14:tracePt t="130739" x="6518275" y="4830763"/>
          <p14:tracePt t="130752" x="6510338" y="4830763"/>
          <p14:tracePt t="130765" x="6500813" y="4830763"/>
          <p14:tracePt t="130777" x="6473825" y="4830763"/>
          <p14:tracePt t="130790" x="6438900" y="4830763"/>
          <p14:tracePt t="130803" x="6402388" y="4830763"/>
          <p14:tracePt t="130815" x="6375400" y="4830763"/>
          <p14:tracePt t="130830" x="6330950" y="4830763"/>
          <p14:tracePt t="130847" x="6303963" y="4830763"/>
          <p14:tracePt t="130864" x="6269038" y="4830763"/>
          <p14:tracePt t="130880" x="6188075" y="4830763"/>
          <p14:tracePt t="130897" x="6153150" y="4830763"/>
          <p14:tracePt t="130913" x="6116638" y="4830763"/>
          <p14:tracePt t="130930" x="6045200" y="4830763"/>
          <p14:tracePt t="130946" x="6018213" y="4830763"/>
          <p14:tracePt t="130964" x="6010275" y="4830763"/>
          <p14:tracePt t="130980" x="5983288" y="4830763"/>
          <p14:tracePt t="130996" x="5965825" y="4830763"/>
          <p14:tracePt t="131013" x="5956300" y="4830763"/>
          <p14:tracePt t="131030" x="5938838" y="4830763"/>
          <p14:tracePt t="131046" x="5902325" y="4830763"/>
          <p14:tracePt t="131063" x="5884863" y="4830763"/>
          <p14:tracePt t="131080" x="5867400" y="4830763"/>
          <p14:tracePt t="131096" x="5830888" y="4830763"/>
          <p14:tracePt t="131113" x="5813425" y="4830763"/>
          <p14:tracePt t="131132" x="5795963" y="4830763"/>
          <p14:tracePt t="131157" x="5786438" y="4830763"/>
          <p14:tracePt t="131170" x="5776913" y="4830763"/>
          <p14:tracePt t="131183" x="5768975" y="4830763"/>
          <p14:tracePt t="131208" x="5759450" y="4830763"/>
          <p14:tracePt t="131234" x="5751513" y="4830763"/>
          <p14:tracePt t="131246" x="5741988" y="4830763"/>
          <p14:tracePt t="131272" x="5732463" y="4830763"/>
          <p14:tracePt t="131297" x="5724525" y="4830763"/>
          <p14:tracePt t="131309" x="5715000" y="4830763"/>
          <p14:tracePt t="131322" x="5705475" y="4830763"/>
          <p14:tracePt t="131335" x="5697538" y="4830763"/>
          <p14:tracePt t="131348" x="5680075" y="4830763"/>
          <p14:tracePt t="131362" x="5661025" y="4830763"/>
          <p14:tracePt t="131379" x="5653088" y="4830763"/>
          <p14:tracePt t="131396" x="5634038" y="4830763"/>
          <p14:tracePt t="131412" x="5608638" y="4830763"/>
          <p14:tracePt t="131436" x="5599113" y="4830763"/>
          <p14:tracePt t="131475" x="5589588" y="4830763"/>
          <p14:tracePt t="133594" x="5562600" y="4830763"/>
          <p14:tracePt t="133607" x="5518150" y="4830763"/>
          <p14:tracePt t="133620" x="5402263" y="4830763"/>
          <p14:tracePt t="133632" x="5187950" y="4830763"/>
          <p14:tracePt t="133645" x="4840288" y="4830763"/>
          <p14:tracePt t="133658" x="4589463" y="4830763"/>
          <p14:tracePt t="133675" x="4465638" y="4830763"/>
          <p14:tracePt t="133691" x="4384675" y="4830763"/>
          <p14:tracePt t="133708" x="4286250" y="4830763"/>
          <p14:tracePt t="133725" x="4232275" y="4830763"/>
          <p14:tracePt t="133741" x="4197350" y="4830763"/>
          <p14:tracePt t="133758" x="4160838" y="4830763"/>
          <p14:tracePt t="133775" x="4108450" y="4830763"/>
          <p14:tracePt t="133791" x="4098925" y="4830763"/>
          <p14:tracePt t="133808" x="4089400" y="4830763"/>
          <p14:tracePt t="133835" x="4081463" y="4830763"/>
          <p14:tracePt t="134025" x="4108450" y="4830763"/>
          <p14:tracePt t="134038" x="4187825" y="4830763"/>
          <p14:tracePt t="134051" x="4367213" y="4830763"/>
          <p14:tracePt t="134064" x="4687888" y="4830763"/>
          <p14:tracePt t="134076" x="5089525" y="4813300"/>
          <p14:tracePt t="134090" x="5465763" y="4813300"/>
          <p14:tracePt t="134107" x="5919788" y="4786313"/>
          <p14:tracePt t="134124" x="6394450" y="4768850"/>
          <p14:tracePt t="134140" x="7537450" y="4705350"/>
          <p14:tracePt t="134157" x="8081963" y="4705350"/>
          <p14:tracePt t="134174" x="8599488" y="4705350"/>
          <p14:tracePt t="134190" x="9323388" y="4714875"/>
          <p14:tracePt t="134207" x="9491663" y="4741863"/>
          <p14:tracePt t="134224" x="9563100" y="4759325"/>
          <p14:tracePt t="134240" x="9590088" y="4759325"/>
          <p14:tracePt t="134521" x="9599613" y="4759325"/>
          <p14:tracePt t="134534" x="9609138" y="4759325"/>
          <p14:tracePt t="134546" x="9626600" y="4759325"/>
          <p14:tracePt t="134559" x="9653588" y="4759325"/>
          <p14:tracePt t="134573" x="9705975" y="4776788"/>
          <p14:tracePt t="134590" x="9777413" y="4795838"/>
          <p14:tracePt t="134606" x="9831388" y="4822825"/>
          <p14:tracePt t="134623" x="9902825" y="4840288"/>
          <p14:tracePt t="134639" x="9920288" y="4857750"/>
          <p14:tracePt t="134656" x="9939338" y="4867275"/>
          <p14:tracePt t="134673" x="9974263" y="4894263"/>
          <p14:tracePt t="134689" x="10001250" y="4902200"/>
          <p14:tracePt t="134706" x="10028238" y="4919663"/>
          <p14:tracePt t="134723" x="10037763" y="4929188"/>
          <p14:tracePt t="134723" x="10055225" y="4929188"/>
          <p14:tracePt t="134739" x="10063163" y="4938713"/>
          <p14:tracePt t="134756" x="10072688" y="4946650"/>
          <p14:tracePt t="134772" x="10082213" y="4946650"/>
          <p14:tracePt t="134789" x="10117138" y="4965700"/>
          <p14:tracePt t="136717" x="10109200" y="4965700"/>
          <p14:tracePt t="136857" x="10099675" y="4965700"/>
          <p14:tracePt t="136984" x="10090150" y="4956175"/>
          <p14:tracePt t="136997" x="10072688" y="4956175"/>
          <p14:tracePt t="137010" x="10018713" y="4956175"/>
          <p14:tracePt t="137022" x="9956800" y="4938713"/>
          <p14:tracePt t="137035" x="9875838" y="4929188"/>
          <p14:tracePt t="137051" x="9769475" y="4919663"/>
          <p14:tracePt t="137068" x="9698038" y="4919663"/>
          <p14:tracePt t="137085" x="9661525" y="4919663"/>
          <p14:tracePt t="137101" x="9617075" y="4911725"/>
          <p14:tracePt t="137118" x="9590088" y="4902200"/>
          <p14:tracePt t="137135" x="9563100" y="4902200"/>
          <p14:tracePt t="137151" x="9491663" y="4894263"/>
          <p14:tracePt t="137168" x="9466263" y="4894263"/>
          <p14:tracePt t="137185" x="9412288" y="4894263"/>
          <p14:tracePt t="137201" x="9304338" y="4894263"/>
          <p14:tracePt t="137218" x="9188450" y="4894263"/>
          <p14:tracePt t="137235" x="9082088" y="4894263"/>
          <p14:tracePt t="137251" x="8804275" y="4894263"/>
          <p14:tracePt t="137268" x="8626475" y="4894263"/>
          <p14:tracePt t="137284" x="8501063" y="4902200"/>
          <p14:tracePt t="137301" x="8331200" y="4938713"/>
          <p14:tracePt t="137318" x="8269288" y="4956175"/>
          <p14:tracePt t="137334" x="8188325" y="4965700"/>
          <p14:tracePt t="137351" x="8126413" y="4973638"/>
          <p14:tracePt t="137352" x="8054975" y="4973638"/>
          <p14:tracePt t="137367" x="7983538" y="4983163"/>
          <p14:tracePt t="137384" x="7920038" y="4991100"/>
          <p14:tracePt t="137401" x="7840663" y="4991100"/>
          <p14:tracePt t="137417" x="7742238" y="5018088"/>
          <p14:tracePt t="137434" x="7688263" y="5027613"/>
          <p14:tracePt t="137451" x="7626350" y="5037138"/>
          <p14:tracePt t="137469" x="7510463" y="5062538"/>
          <p14:tracePt t="137484" x="7446963" y="5081588"/>
          <p14:tracePt t="137501" x="7385050" y="5089525"/>
          <p14:tracePt t="137517" x="7277100" y="5116513"/>
          <p14:tracePt t="137534" x="7242175" y="5126038"/>
          <p14:tracePt t="137550" x="7205663" y="5133975"/>
          <p14:tracePt t="137567" x="7197725" y="5133975"/>
          <p14:tracePt t="145336" x="7197725" y="5143500"/>
          <p14:tracePt t="145349" x="7197725" y="5153025"/>
          <p14:tracePt t="145362" x="7197725" y="5170488"/>
          <p14:tracePt t="145374" x="7197725" y="5187950"/>
          <p14:tracePt t="145387" x="7197725" y="5205413"/>
          <p14:tracePt t="145402" x="7205663" y="5241925"/>
          <p14:tracePt t="145419" x="7232650" y="5276850"/>
          <p14:tracePt t="145435" x="7242175" y="5322888"/>
          <p14:tracePt t="145452" x="7286625" y="5394325"/>
          <p14:tracePt t="145469" x="7304088" y="5429250"/>
          <p14:tracePt t="145485" x="7323138" y="5465763"/>
          <p14:tracePt t="145502" x="7348538" y="5527675"/>
          <p14:tracePt t="145519" x="7367588" y="5545138"/>
          <p14:tracePt t="145535" x="7375525" y="5562600"/>
          <p14:tracePt t="145552" x="7394575" y="5599113"/>
          <p14:tracePt t="145569" x="7419975" y="5616575"/>
          <p14:tracePt t="145585" x="7429500" y="5653088"/>
          <p14:tracePt t="145602" x="7491413" y="5732463"/>
          <p14:tracePt t="145619" x="7527925" y="5786438"/>
          <p14:tracePt t="145635" x="7572375" y="5848350"/>
          <p14:tracePt t="145652" x="7626350" y="5902325"/>
          <p14:tracePt t="145668" x="7715250" y="5983288"/>
          <p14:tracePt t="147709" x="7715250" y="5973763"/>
          <p14:tracePt t="147722" x="7705725" y="5938838"/>
          <p14:tracePt t="147735" x="7697788" y="5902325"/>
          <p14:tracePt t="147748" x="7688263" y="5840413"/>
          <p14:tracePt t="147764" x="7670800" y="5759450"/>
          <p14:tracePt t="147781" x="7653338" y="5688013"/>
          <p14:tracePt t="147798" x="7643813" y="5616575"/>
          <p14:tracePt t="147814" x="7626350" y="5473700"/>
          <p14:tracePt t="147831" x="7616825" y="5438775"/>
          <p14:tracePt t="147847" x="7608888" y="5419725"/>
          <p14:tracePt t="147864" x="7608888" y="5384800"/>
          <p14:tracePt t="147881" x="7608888" y="5375275"/>
          <p14:tracePt t="147900" x="7608888" y="5367338"/>
          <p14:tracePt t="147925" x="7608888" y="5357813"/>
          <p14:tracePt t="147950" x="7608888" y="5348288"/>
          <p14:tracePt t="147963" x="7608888" y="5340350"/>
          <p14:tracePt t="147989" x="7608888" y="5330825"/>
          <p14:tracePt t="148014" x="7608888" y="5322888"/>
          <p14:tracePt t="148039" x="7608888" y="5313363"/>
          <p14:tracePt t="148065" x="7608888" y="5303838"/>
          <p14:tracePt t="148128" x="7608888" y="5295900"/>
          <p14:tracePt t="148255" x="7616825" y="5286375"/>
          <p14:tracePt t="148268" x="7626350" y="5276850"/>
          <p14:tracePt t="148281" x="7653338" y="5276850"/>
          <p14:tracePt t="148293" x="7670800" y="5276850"/>
          <p14:tracePt t="148306" x="7705725" y="5276850"/>
          <p14:tracePt t="148319" x="7732713" y="5276850"/>
          <p14:tracePt t="148332" x="7759700" y="5276850"/>
          <p14:tracePt t="148346" x="7796213" y="5276850"/>
          <p14:tracePt t="148363" x="7813675" y="5276850"/>
          <p14:tracePt t="148380" x="7831138" y="5268913"/>
          <p14:tracePt t="148396" x="7867650" y="5268913"/>
          <p14:tracePt t="148413" x="7902575" y="5268913"/>
          <p14:tracePt t="148430" x="7920038" y="5259388"/>
          <p14:tracePt t="148446" x="7974013" y="5251450"/>
          <p14:tracePt t="148463" x="7991475" y="5241925"/>
          <p14:tracePt t="148479" x="8010525" y="5241925"/>
          <p14:tracePt t="148496" x="8062913" y="5241925"/>
          <p14:tracePt t="148513" x="8081963" y="5241925"/>
          <p14:tracePt t="148530" x="8108950" y="5241925"/>
          <p14:tracePt t="148546" x="8170863" y="5232400"/>
          <p14:tracePt t="148563" x="8215313" y="5232400"/>
          <p14:tracePt t="148579" x="8251825" y="5224463"/>
          <p14:tracePt t="148596" x="8277225" y="5214938"/>
          <p14:tracePt t="148613" x="8313738" y="5205413"/>
          <p14:tracePt t="148629" x="8331200" y="5197475"/>
          <p14:tracePt t="148646" x="8340725" y="5187950"/>
          <p14:tracePt t="148662" x="8348663" y="5187950"/>
          <p14:tracePt t="148679" x="8358188" y="5180013"/>
          <p14:tracePt t="148724" x="8367713" y="5180013"/>
          <p14:tracePt t="148775" x="8367713" y="5170488"/>
          <p14:tracePt t="148826" x="8358188" y="5170488"/>
          <p14:tracePt t="148838" x="8340725" y="5170488"/>
          <p14:tracePt t="148851" x="8313738" y="5170488"/>
          <p14:tracePt t="148864" x="8269288" y="5170488"/>
          <p14:tracePt t="148879" x="8188325" y="5170488"/>
          <p14:tracePt t="148895" x="8081963" y="5170488"/>
          <p14:tracePt t="148912" x="7974013" y="5170488"/>
          <p14:tracePt t="148929" x="7732713" y="5170488"/>
          <p14:tracePt t="148945" x="7634288" y="5170488"/>
          <p14:tracePt t="148962" x="7562850" y="5170488"/>
          <p14:tracePt t="148979" x="7429500" y="5170488"/>
          <p14:tracePt t="148995" x="7375525" y="5170488"/>
          <p14:tracePt t="149012" x="7313613" y="5170488"/>
          <p14:tracePt t="149029" x="7259638" y="5170488"/>
          <p14:tracePt t="149045" x="7242175" y="5170488"/>
          <p14:tracePt t="149062" x="7232650" y="5170488"/>
          <p14:tracePt t="149078" x="7215188" y="5170488"/>
          <p14:tracePt t="149095" x="7188200" y="5170488"/>
          <p14:tracePt t="149112" x="7180263" y="5170488"/>
          <p14:tracePt t="149128" x="7170738" y="5170488"/>
          <p14:tracePt t="149145" x="7153275" y="5170488"/>
          <p14:tracePt t="149180" x="7143750" y="5170488"/>
          <p14:tracePt t="149549" x="7153275" y="5180013"/>
          <p14:tracePt t="149561" x="7161213" y="5187950"/>
          <p14:tracePt t="149574" x="7197725" y="5214938"/>
          <p14:tracePt t="149587" x="7259638" y="5251450"/>
          <p14:tracePt t="149600" x="7340600" y="5313363"/>
          <p14:tracePt t="149613" x="7419975" y="5348288"/>
          <p14:tracePt t="149627" x="7466013" y="5384800"/>
          <p14:tracePt t="149644" x="7500938" y="5411788"/>
          <p14:tracePt t="149661" x="7545388" y="5429250"/>
          <p14:tracePt t="149677" x="7589838" y="5465763"/>
          <p14:tracePt t="149694" x="7608888" y="5491163"/>
          <p14:tracePt t="149711" x="7643813" y="5527675"/>
          <p14:tracePt t="149727" x="7724775" y="5599113"/>
          <p14:tracePt t="149744" x="7751763" y="5634038"/>
          <p14:tracePt t="149761" x="7777163" y="5670550"/>
          <p14:tracePt t="149777" x="7823200" y="5697538"/>
          <p14:tracePt t="149794" x="7831138" y="5715000"/>
          <p14:tracePt t="149810" x="7840663" y="5724525"/>
          <p14:tracePt t="149827" x="7858125" y="5732463"/>
          <p14:tracePt t="149866" x="7867650" y="5732463"/>
          <p14:tracePt t="149878" x="7867650" y="5741988"/>
          <p14:tracePt t="150970" x="7875588" y="5741988"/>
          <p14:tracePt t="150983" x="7894638" y="5741988"/>
          <p14:tracePt t="150996" x="7920038" y="5732463"/>
          <p14:tracePt t="151009" x="8027988" y="5670550"/>
          <p14:tracePt t="151025" x="8180388" y="5562600"/>
          <p14:tracePt t="151041" x="8474075" y="5384800"/>
          <p14:tracePt t="151058" x="8697913" y="5251450"/>
          <p14:tracePt t="151075" x="8902700" y="5180013"/>
          <p14:tracePt t="151091" x="8939213" y="5170488"/>
          <p14:tracePt t="151108" x="8991600" y="5153025"/>
          <p14:tracePt t="151124" x="9063038" y="5133975"/>
          <p14:tracePt t="151141" x="9090025" y="5126038"/>
          <p14:tracePt t="151158" x="9144000" y="5108575"/>
          <p14:tracePt t="151175" x="9242425" y="5081588"/>
          <p14:tracePt t="151191" x="9269413" y="5062538"/>
          <p14:tracePt t="151208" x="9296400" y="5062538"/>
          <p14:tracePt t="151224" x="9348788" y="5027613"/>
          <p14:tracePt t="151241" x="9358313" y="5018088"/>
          <p14:tracePt t="151258" x="9385300" y="5010150"/>
          <p14:tracePt t="151274" x="9385300" y="5000625"/>
          <p14:tracePt t="151529" x="9385300" y="4991100"/>
          <p14:tracePt t="151541" x="9385300" y="4983163"/>
          <p14:tracePt t="151554" x="9385300" y="4965700"/>
          <p14:tracePt t="151567" x="9385300" y="4911725"/>
          <p14:tracePt t="151580" x="9385300" y="4830763"/>
          <p14:tracePt t="151592" x="9385300" y="4732338"/>
          <p14:tracePt t="151607" x="9402763" y="4652963"/>
          <p14:tracePt t="151623" x="9412288" y="4562475"/>
          <p14:tracePt t="151640" x="9439275" y="4500563"/>
          <p14:tracePt t="151657" x="9474200" y="4322763"/>
          <p14:tracePt t="151673" x="9491663" y="4268788"/>
          <p14:tracePt t="151690" x="9510713" y="4241800"/>
          <p14:tracePt t="151707" x="9518650" y="4205288"/>
          <p14:tracePt t="151723" x="9528175" y="4197350"/>
          <p14:tracePt t="151740" x="9528175" y="4187825"/>
          <p14:tracePt t="151758" x="9528175" y="4170363"/>
          <p14:tracePt t="151773" x="9510713" y="4152900"/>
          <p14:tracePt t="151790" x="9439275" y="4116388"/>
          <p14:tracePt t="151807" x="9269413" y="4044950"/>
          <p14:tracePt t="151823" x="8501063" y="3822700"/>
          <p14:tracePt t="151840" x="8134350" y="3759200"/>
          <p14:tracePt t="151856" x="7831138" y="3724275"/>
          <p14:tracePt t="151873" x="7500938" y="3724275"/>
          <p14:tracePt t="151890" x="7348538" y="3724275"/>
          <p14:tracePt t="151906" x="7153275" y="3724275"/>
          <p14:tracePt t="151923" x="6705600" y="3724275"/>
          <p14:tracePt t="151939" x="6518275" y="3714750"/>
          <p14:tracePt t="151956" x="6384925" y="3705225"/>
          <p14:tracePt t="151973" x="6153150" y="3687763"/>
          <p14:tracePt t="151989" x="6045200" y="3679825"/>
          <p14:tracePt t="152006" x="5938838" y="3670300"/>
          <p14:tracePt t="152023" x="5803900" y="3660775"/>
          <p14:tracePt t="152025" x="5680075" y="3652838"/>
          <p14:tracePt t="152040" x="5562600" y="3643313"/>
          <p14:tracePt t="152056" x="5446713" y="3633788"/>
          <p14:tracePt t="152073" x="5330825" y="3633788"/>
          <p14:tracePt t="152089" x="5153025" y="3616325"/>
          <p14:tracePt t="152106" x="5108575" y="3608388"/>
          <p14:tracePt t="152123" x="5081588" y="3598863"/>
          <p14:tracePt t="152139" x="5045075" y="3581400"/>
          <p14:tracePt t="152156" x="5037138" y="3581400"/>
          <p14:tracePt t="152174" x="5037138" y="3571875"/>
          <p14:tracePt t="152189" x="5018088" y="3571875"/>
          <p14:tracePt t="152379" x="5037138" y="3571875"/>
          <p14:tracePt t="152391" x="5062538" y="3571875"/>
          <p14:tracePt t="152404" x="5108575" y="3571875"/>
          <p14:tracePt t="152417" x="5180013" y="3589338"/>
          <p14:tracePt t="152430" x="5259388" y="3616325"/>
          <p14:tracePt t="152442" x="5348288" y="3625850"/>
          <p14:tracePt t="152455" x="5411788" y="3633788"/>
          <p14:tracePt t="152472" x="5491163" y="3643313"/>
          <p14:tracePt t="152488" x="5545138" y="3643313"/>
          <p14:tracePt t="152505" x="5634038" y="3643313"/>
          <p14:tracePt t="152522" x="5653088" y="3643313"/>
          <p14:tracePt t="152538" x="5670550" y="3643313"/>
          <p14:tracePt t="152555" x="5680075" y="3633788"/>
          <p14:tracePt t="152582" x="5688013" y="3633788"/>
          <p14:tracePt t="152594" x="5688013" y="3625850"/>
          <p14:tracePt t="152607" x="5688013" y="3608388"/>
          <p14:tracePt t="152622" x="5661025" y="3589338"/>
          <p14:tracePt t="152638" x="5608638" y="3571875"/>
          <p14:tracePt t="152655" x="5537200" y="3562350"/>
          <p14:tracePt t="152672" x="5259388" y="3527425"/>
          <p14:tracePt t="152688" x="5037138" y="3517900"/>
          <p14:tracePt t="152705" x="4857750" y="3517900"/>
          <p14:tracePt t="152722" x="4625975" y="3544888"/>
          <p14:tracePt t="152738" x="4537075" y="3581400"/>
          <p14:tracePt t="152755" x="4473575" y="3598863"/>
          <p14:tracePt t="152772" x="4394200" y="3625850"/>
          <p14:tracePt t="152788" x="4367213" y="3643313"/>
          <p14:tracePt t="152805" x="4348163" y="3652838"/>
          <p14:tracePt t="152822" x="4330700" y="3679825"/>
          <p14:tracePt t="152838" x="4303713" y="3697288"/>
          <p14:tracePt t="152854" x="4295775" y="3714750"/>
          <p14:tracePt t="152871" x="4286250" y="3732213"/>
          <p14:tracePt t="152888" x="4276725" y="3776663"/>
          <p14:tracePt t="152904" x="4268788" y="3795713"/>
          <p14:tracePt t="152921" x="4259263" y="3822700"/>
          <p14:tracePt t="152938" x="4259263" y="3875088"/>
          <p14:tracePt t="152954" x="4259263" y="3902075"/>
          <p14:tracePt t="152971" x="4276725" y="3919538"/>
          <p14:tracePt t="152988" x="4348163" y="3983038"/>
          <p14:tracePt t="153004" x="4429125" y="4017963"/>
          <p14:tracePt t="153021" x="4527550" y="4044950"/>
          <p14:tracePt t="153038" x="4643438" y="4062413"/>
          <p14:tracePt t="153038" x="4795838" y="4062413"/>
          <p14:tracePt t="153054" x="4991100" y="4062413"/>
          <p14:tracePt t="153071" x="5313363" y="4010025"/>
          <p14:tracePt t="153087" x="5634038" y="3911600"/>
          <p14:tracePt t="153104" x="6161088" y="3751263"/>
          <p14:tracePt t="153121" x="6340475" y="3697288"/>
          <p14:tracePt t="153137" x="6446838" y="3652838"/>
          <p14:tracePt t="153154" x="6653213" y="3554413"/>
          <p14:tracePt t="153171" x="6705600" y="3509963"/>
          <p14:tracePt t="153187" x="6742113" y="3482975"/>
          <p14:tracePt t="153204" x="6769100" y="3455988"/>
          <p14:tracePt t="153220" x="6769100" y="3438525"/>
          <p14:tracePt t="153237" x="6777038" y="3438525"/>
          <p14:tracePt t="153254" x="6786563" y="3402013"/>
          <p14:tracePt t="153270" x="6786563" y="3375025"/>
          <p14:tracePt t="153287" x="6786563" y="3348038"/>
          <p14:tracePt t="153304" x="6786563" y="3322638"/>
          <p14:tracePt t="153320" x="6732588" y="3251200"/>
          <p14:tracePt t="153337" x="6680200" y="3197225"/>
          <p14:tracePt t="153354" x="6599238" y="3143250"/>
          <p14:tracePt t="153370" x="6419850" y="3071813"/>
          <p14:tracePt t="153387" x="6348413" y="3054350"/>
          <p14:tracePt t="153403" x="6232525" y="3054350"/>
          <p14:tracePt t="153420" x="6010275" y="3044825"/>
          <p14:tracePt t="153437" x="5902325" y="3054350"/>
          <p14:tracePt t="153453" x="5803900" y="3098800"/>
          <p14:tracePt t="153470" x="5572125" y="3214688"/>
          <p14:tracePt t="153487" x="5446713" y="3268663"/>
          <p14:tracePt t="153503" x="5340350" y="3322638"/>
          <p14:tracePt t="153520" x="5116513" y="3419475"/>
          <p14:tracePt t="153536" x="5027613" y="3455988"/>
          <p14:tracePt t="153553" x="4946650" y="3500438"/>
          <p14:tracePt t="153570" x="4911725" y="3527425"/>
          <p14:tracePt t="153586" x="4840288" y="3581400"/>
          <p14:tracePt t="153603" x="4822825" y="3598863"/>
          <p14:tracePt t="153620" x="4803775" y="3616325"/>
          <p14:tracePt t="153637" x="4786313" y="3633788"/>
          <p14:tracePt t="153653" x="4776788" y="3643313"/>
          <p14:tracePt t="153672" x="4768850" y="3652838"/>
          <p14:tracePt t="153698" x="4768850" y="3670300"/>
          <p14:tracePt t="153710" x="4768850" y="3679825"/>
          <p14:tracePt t="153723" x="4768850" y="3687763"/>
          <p14:tracePt t="153736" x="4768850" y="3714750"/>
          <p14:tracePt t="153753" x="4768850" y="3741738"/>
          <p14:tracePt t="153769" x="4786313" y="3786188"/>
          <p14:tracePt t="153786" x="4884738" y="3884613"/>
          <p14:tracePt t="153803" x="4956175" y="3938588"/>
          <p14:tracePt t="153819" x="5027613" y="3973513"/>
          <p14:tracePt t="153836" x="5089525" y="4000500"/>
          <p14:tracePt t="153853" x="5232400" y="4037013"/>
          <p14:tracePt t="153869" x="5313363" y="4037013"/>
          <p14:tracePt t="153886" x="5402263" y="4044950"/>
          <p14:tracePt t="153903" x="5599113" y="4054475"/>
          <p14:tracePt t="153919" x="5697538" y="4054475"/>
          <p14:tracePt t="153936" x="5776913" y="4054475"/>
          <p14:tracePt t="153953" x="5911850" y="4054475"/>
          <p14:tracePt t="153969" x="5973763" y="4062413"/>
          <p14:tracePt t="153986" x="6037263" y="4071938"/>
          <p14:tracePt t="154002" x="6170613" y="4089400"/>
          <p14:tracePt t="154019" x="6205538" y="4098925"/>
          <p14:tracePt t="154036" x="6259513" y="4116388"/>
          <p14:tracePt t="154053" x="6340475" y="4160838"/>
          <p14:tracePt t="154069" x="6411913" y="4205288"/>
          <p14:tracePt t="154085" x="6465888" y="4251325"/>
          <p14:tracePt t="154102" x="6537325" y="4303713"/>
          <p14:tracePt t="154119" x="6634163" y="4411663"/>
          <p14:tracePt t="154135" x="6680200" y="4465638"/>
          <p14:tracePt t="154152" x="6742113" y="4510088"/>
          <p14:tracePt t="154169" x="6848475" y="4625975"/>
          <p14:tracePt t="154185" x="6911975" y="4670425"/>
          <p14:tracePt t="154202" x="6965950" y="4741863"/>
          <p14:tracePt t="154218" x="7045325" y="4803775"/>
          <p14:tracePt t="154235" x="7062788" y="4840288"/>
          <p14:tracePt t="154252" x="7089775" y="4848225"/>
          <p14:tracePt t="154268" x="7134225" y="4884738"/>
          <p14:tracePt t="154285" x="7153275" y="4894263"/>
          <p14:tracePt t="154302" x="7170738" y="4911725"/>
          <p14:tracePt t="154319" x="7215188" y="4938713"/>
          <p14:tracePt t="154335" x="7232650" y="4946650"/>
          <p14:tracePt t="154352" x="7251700" y="4956175"/>
          <p14:tracePt t="154368" x="7277100" y="4973638"/>
          <p14:tracePt t="154385" x="7304088" y="5000625"/>
          <p14:tracePt t="154402" x="7323138" y="5018088"/>
          <p14:tracePt t="154418" x="7340600" y="5045075"/>
          <p14:tracePt t="154435" x="7385050" y="5133975"/>
          <p14:tracePt t="154452" x="7412038" y="5160963"/>
          <p14:tracePt t="154468" x="7412038" y="5180013"/>
          <p14:tracePt t="154485" x="7429500" y="5180013"/>
          <p14:tracePt t="154502" x="7429500" y="5187950"/>
          <p14:tracePt t="155677" x="7439025" y="5187950"/>
          <p14:tracePt t="155690" x="7439025" y="5197475"/>
          <p14:tracePt t="155702" x="7439025" y="5205413"/>
          <p14:tracePt t="155716" x="7456488" y="5224463"/>
          <p14:tracePt t="155732" x="7466013" y="5251450"/>
          <p14:tracePt t="155749" x="7483475" y="5276850"/>
          <p14:tracePt t="155766" x="7518400" y="5340350"/>
          <p14:tracePt t="155782" x="7537450" y="5357813"/>
          <p14:tracePt t="155799" x="7545388" y="5375275"/>
          <p14:tracePt t="155815" x="7554913" y="5394325"/>
          <p14:tracePt t="155832" x="7562850" y="5419725"/>
          <p14:tracePt t="155849" x="7572375" y="5429250"/>
          <p14:tracePt t="155865" x="7581900" y="5438775"/>
          <p14:tracePt t="155882" x="7599363" y="5465763"/>
          <p14:tracePt t="155899" x="7608888" y="5483225"/>
          <p14:tracePt t="155915" x="7608888" y="5500688"/>
          <p14:tracePt t="155932" x="7634288" y="5527675"/>
          <p14:tracePt t="155949" x="7634288" y="5545138"/>
          <p14:tracePt t="155965" x="7653338" y="5554663"/>
          <p14:tracePt t="155982" x="7653338" y="5581650"/>
          <p14:tracePt t="155998" x="7661275" y="5589588"/>
          <p14:tracePt t="156020" x="7670800" y="5589588"/>
          <p14:tracePt t="156033" x="7670800" y="5599113"/>
          <p14:tracePt t="157290" x="7670800" y="5589588"/>
          <p14:tracePt t="157315" x="7670800" y="5581650"/>
          <p14:tracePt t="157353" x="7670800" y="5572125"/>
          <p14:tracePt t="157379" x="7670800" y="5562600"/>
          <p14:tracePt t="157392" x="7670800" y="5554663"/>
          <p14:tracePt t="157404" x="7680325" y="5545138"/>
          <p14:tracePt t="157416" x="7688263" y="5527675"/>
          <p14:tracePt t="157430" x="7697788" y="5500688"/>
          <p14:tracePt t="157446" x="7724775" y="5483225"/>
          <p14:tracePt t="157462" x="7732713" y="5465763"/>
          <p14:tracePt t="157480" x="7769225" y="5438775"/>
          <p14:tracePt t="157496" x="7777163" y="5429250"/>
          <p14:tracePt t="157512" x="7786688" y="5429250"/>
          <p14:tracePt t="157529" x="7796213" y="5419725"/>
          <p14:tracePt t="157546" x="7823200" y="5411788"/>
          <p14:tracePt t="157562" x="7840663" y="5402263"/>
          <p14:tracePt t="157579" x="7867650" y="5384800"/>
          <p14:tracePt t="157599" x="7912100" y="5357813"/>
          <p14:tracePt t="157612" x="7929563" y="5348288"/>
          <p14:tracePt t="157629" x="7939088" y="5330825"/>
          <p14:tracePt t="157645" x="7966075" y="5303838"/>
          <p14:tracePt t="157662" x="7974013" y="5286375"/>
          <p14:tracePt t="157679" x="7983538" y="5276850"/>
          <p14:tracePt t="157695" x="7991475" y="5268913"/>
          <p14:tracePt t="157712" x="7991475" y="5259388"/>
          <p14:tracePt t="157729" x="8001000" y="5251450"/>
          <p14:tracePt t="157924" x="8010525" y="5251450"/>
          <p14:tracePt t="157949" x="8010525" y="5241925"/>
          <p14:tracePt t="157974" x="8018463" y="5241925"/>
          <p14:tracePt t="158012" x="8018463" y="5232400"/>
          <p14:tracePt t="158025" x="8027988" y="5232400"/>
          <p14:tracePt t="158063" x="8027988" y="5224463"/>
          <p14:tracePt t="158165" x="8037513" y="5224463"/>
          <p14:tracePt t="158584" x="8037513" y="5251450"/>
          <p14:tracePt t="158597" x="8045450" y="5268913"/>
          <p14:tracePt t="158610" x="8045450" y="5295900"/>
          <p14:tracePt t="158622" x="8054975" y="5330825"/>
          <p14:tracePt t="158635" x="8072438" y="5367338"/>
          <p14:tracePt t="158648" x="8081963" y="5384800"/>
          <p14:tracePt t="158660" x="8089900" y="5402263"/>
          <p14:tracePt t="158679" x="8089900" y="5419725"/>
          <p14:tracePt t="158694" x="8099425" y="5429250"/>
          <p14:tracePt t="158710" x="8099425" y="5438775"/>
          <p14:tracePt t="158726" x="8108950" y="5456238"/>
          <p14:tracePt t="158749" x="8116888" y="5465763"/>
          <p14:tracePt t="158774" x="8116888" y="5473700"/>
          <p14:tracePt t="158787" x="8116888" y="5483225"/>
          <p14:tracePt t="158799" x="8126413" y="5500688"/>
          <p14:tracePt t="158812" x="8134350" y="5500688"/>
          <p14:tracePt t="158826" x="8134350" y="5510213"/>
          <p14:tracePt t="158843" x="8134350" y="5527675"/>
          <p14:tracePt t="158860" x="8143875" y="5537200"/>
          <p14:tracePt t="158880" x="8153400" y="5545138"/>
          <p14:tracePt t="158893" x="8153400" y="5554663"/>
          <p14:tracePt t="158926" x="8161338" y="5562600"/>
          <p14:tracePt t="158939" x="8161338" y="5572125"/>
          <p14:tracePt t="158977" x="8170863" y="5581650"/>
          <p14:tracePt t="159015" x="8180388" y="5581650"/>
          <p14:tracePt t="159028" x="8180388" y="5589588"/>
          <p14:tracePt t="159294" x="8188325" y="5589588"/>
          <p14:tracePt t="159307" x="8205788" y="5589588"/>
          <p14:tracePt t="159320" x="8232775" y="5589588"/>
          <p14:tracePt t="159333" x="8286750" y="5589588"/>
          <p14:tracePt t="159345" x="8348663" y="5581650"/>
          <p14:tracePt t="159359" x="8420100" y="5572125"/>
          <p14:tracePt t="159375" x="8491538" y="5562600"/>
          <p14:tracePt t="159392" x="8572500" y="5562600"/>
          <p14:tracePt t="159409" x="8697913" y="5545138"/>
          <p14:tracePt t="159425" x="8759825" y="5545138"/>
          <p14:tracePt t="159442" x="8823325" y="5545138"/>
          <p14:tracePt t="159459" x="8966200" y="5545138"/>
          <p14:tracePt t="159475" x="9055100" y="5537200"/>
          <p14:tracePt t="159492" x="9117013" y="5537200"/>
          <p14:tracePt t="159508" x="9180513" y="5527675"/>
          <p14:tracePt t="159525" x="9242425" y="5527675"/>
          <p14:tracePt t="159542" x="9269413" y="5527675"/>
          <p14:tracePt t="159559" x="9304338" y="5527675"/>
          <p14:tracePt t="159575" x="9358313" y="5518150"/>
          <p14:tracePt t="159592" x="9375775" y="5510213"/>
          <p14:tracePt t="159608" x="9402763" y="5510213"/>
          <p14:tracePt t="159625" x="9420225" y="5510213"/>
          <p14:tracePt t="159641" x="9429750" y="5510213"/>
          <p14:tracePt t="159675" x="9439275" y="5510213"/>
          <p14:tracePt t="160971" x="9429750" y="5510213"/>
          <p14:tracePt t="160983" x="9385300" y="5510213"/>
          <p14:tracePt t="160996" x="9296400" y="5473700"/>
          <p14:tracePt t="161009" x="9144000" y="5456238"/>
          <p14:tracePt t="161022" x="8974138" y="5429250"/>
          <p14:tracePt t="161039" x="8858250" y="5411788"/>
          <p14:tracePt t="161055" x="8769350" y="5394325"/>
          <p14:tracePt t="161072" x="8599488" y="5384800"/>
          <p14:tracePt t="161089" x="8545513" y="5367338"/>
          <p14:tracePt t="161105" x="8483600" y="5357813"/>
          <p14:tracePt t="161122" x="8447088" y="5348288"/>
          <p14:tracePt t="161139" x="8429625" y="5340350"/>
          <p14:tracePt t="161155" x="8420100" y="5340350"/>
          <p14:tracePt t="161186" x="8412163" y="5340350"/>
          <p14:tracePt t="161224" x="8402638" y="5340350"/>
          <p14:tracePt t="161249" x="8385175" y="5340350"/>
          <p14:tracePt t="161262" x="8375650" y="5340350"/>
          <p14:tracePt t="161275" x="8358188" y="5340350"/>
          <p14:tracePt t="161288" x="8340725" y="5340350"/>
          <p14:tracePt t="161313" x="8331200" y="5340350"/>
          <p14:tracePt t="161325" x="8323263" y="5340350"/>
          <p14:tracePt t="161351" x="8313738" y="5340350"/>
          <p14:tracePt t="161389" x="8304213" y="5340350"/>
          <p14:tracePt t="161427" x="8296275" y="5340350"/>
          <p14:tracePt t="161439" x="8296275" y="5330825"/>
          <p14:tracePt t="161452" x="8286750" y="5330825"/>
          <p14:tracePt t="161465" x="8286750" y="5322888"/>
          <p14:tracePt t="161477" x="8269288" y="5322888"/>
          <p14:tracePt t="161503" x="8259763" y="5313363"/>
          <p14:tracePt t="161515" x="8242300" y="5303838"/>
          <p14:tracePt t="161528" x="8232775" y="5303838"/>
          <p14:tracePt t="161541" x="8224838" y="5286375"/>
          <p14:tracePt t="161555" x="8215313" y="5276850"/>
          <p14:tracePt t="161571" x="8205788" y="5268913"/>
          <p14:tracePt t="161588" x="8197850" y="5259388"/>
          <p14:tracePt t="161605" x="8180388" y="5241925"/>
          <p14:tracePt t="161621" x="8180388" y="5232400"/>
          <p14:tracePt t="161638" x="8170863" y="5232400"/>
          <p14:tracePt t="161655" x="8161338" y="5224463"/>
          <p14:tracePt t="161671" x="8153400" y="5214938"/>
          <p14:tracePt t="161693" x="8143875" y="5205413"/>
          <p14:tracePt t="161756" x="8134350" y="5205413"/>
          <p14:tracePt t="161795" x="8126413" y="5205413"/>
          <p14:tracePt t="162455" x="8126413" y="5224463"/>
          <p14:tracePt t="162467" x="8126413" y="5232400"/>
          <p14:tracePt t="162480" x="8126413" y="5251450"/>
          <p14:tracePt t="162493" x="8126413" y="5276850"/>
          <p14:tracePt t="162505" x="8126413" y="5303838"/>
          <p14:tracePt t="162520" x="8126413" y="5340350"/>
          <p14:tracePt t="162536" x="8134350" y="5367338"/>
          <p14:tracePt t="162552" x="8134350" y="5402263"/>
          <p14:tracePt t="162570" x="8134350" y="5456238"/>
          <p14:tracePt t="162586" x="8134350" y="5483225"/>
          <p14:tracePt t="162602" x="8134350" y="5491163"/>
          <p14:tracePt t="162619" x="8134350" y="5527675"/>
          <p14:tracePt t="162636" x="8134350" y="5545138"/>
          <p14:tracePt t="162652" x="8143875" y="5554663"/>
          <p14:tracePt t="162669" x="8153400" y="5572125"/>
          <p14:tracePt t="162686" x="8153400" y="5599113"/>
          <p14:tracePt t="162702" x="8153400" y="5608638"/>
          <p14:tracePt t="162719" x="8161338" y="5626100"/>
          <p14:tracePt t="162735" x="8170863" y="5643563"/>
          <p14:tracePt t="162785" x="8170863" y="5653088"/>
          <p14:tracePt t="162810" x="8170863" y="5661025"/>
          <p14:tracePt t="163775" x="8180388" y="5661025"/>
          <p14:tracePt t="163788" x="8188325" y="5661025"/>
          <p14:tracePt t="163800" x="8232775" y="5653088"/>
          <p14:tracePt t="163813" x="8304213" y="5626100"/>
          <p14:tracePt t="163826" x="8429625" y="5589588"/>
          <p14:tracePt t="163838" x="8626475" y="5545138"/>
          <p14:tracePt t="163851" x="8769350" y="5510213"/>
          <p14:tracePt t="163867" x="8858250" y="5483225"/>
          <p14:tracePt t="163883" x="8912225" y="5483225"/>
          <p14:tracePt t="163900" x="8939213" y="5473700"/>
          <p14:tracePt t="163917" x="8983663" y="5465763"/>
          <p14:tracePt t="163933" x="9001125" y="5465763"/>
          <p14:tracePt t="163950" x="9037638" y="5456238"/>
          <p14:tracePt t="163967" x="9099550" y="5456238"/>
          <p14:tracePt t="163983" x="9126538" y="5446713"/>
          <p14:tracePt t="164000" x="9180513" y="5446713"/>
          <p14:tracePt t="164016" x="9242425" y="5438775"/>
          <p14:tracePt t="164033" x="9277350" y="5429250"/>
          <p14:tracePt t="164050" x="9304338" y="5419725"/>
          <p14:tracePt t="164066" x="9385300" y="5411788"/>
          <p14:tracePt t="164083" x="9439275" y="5402263"/>
          <p14:tracePt t="164100" x="9466263" y="5394325"/>
          <p14:tracePt t="164117" x="9491663" y="5384800"/>
          <p14:tracePt t="164133" x="9501188" y="5384800"/>
          <p14:tracePt t="164181" x="9510713" y="5384800"/>
          <p14:tracePt t="164702" x="9501188" y="5375275"/>
          <p14:tracePt t="164715" x="9491663" y="5375275"/>
          <p14:tracePt t="164727" x="9483725" y="5367338"/>
          <p14:tracePt t="164752" x="9474200" y="5357813"/>
          <p14:tracePt t="164765" x="9466263" y="5340350"/>
          <p14:tracePt t="164778" x="9466263" y="5330825"/>
          <p14:tracePt t="164790" x="9456738" y="5322888"/>
          <p14:tracePt t="164803" x="9447213" y="5313363"/>
          <p14:tracePt t="164816" x="9447213" y="5303838"/>
          <p14:tracePt t="164831" x="9447213" y="5295900"/>
          <p14:tracePt t="164848" x="9447213" y="5286375"/>
          <p14:tracePt t="164865" x="9447213" y="5276850"/>
          <p14:tracePt t="164881" x="9447213" y="5259388"/>
          <p14:tracePt t="164898" x="9439275" y="5259388"/>
          <p14:tracePt t="164930" x="9429750" y="5251450"/>
          <p14:tracePt t="164942" x="9420225" y="5251450"/>
          <p14:tracePt t="164968" x="9412288" y="5251450"/>
          <p14:tracePt t="164981" x="9385300" y="5251450"/>
          <p14:tracePt t="164993" x="9367838" y="5251450"/>
          <p14:tracePt t="165006" x="9348788" y="5251450"/>
          <p14:tracePt t="165018" x="9313863" y="5251450"/>
          <p14:tracePt t="165032" x="9286875" y="5251450"/>
          <p14:tracePt t="165048" x="9259888" y="5251450"/>
          <p14:tracePt t="165064" x="9232900" y="5251450"/>
          <p14:tracePt t="165081" x="9180513" y="5241925"/>
          <p14:tracePt t="165098" x="9144000" y="5232400"/>
          <p14:tracePt t="165114" x="9117013" y="5214938"/>
          <p14:tracePt t="165131" x="9072563" y="5197475"/>
          <p14:tracePt t="165147" x="8991600" y="5160963"/>
          <p14:tracePt t="165164" x="8947150" y="5126038"/>
          <p14:tracePt t="165181" x="8902700" y="5089525"/>
          <p14:tracePt t="165198" x="8813800" y="5010150"/>
          <p14:tracePt t="165214" x="8751888" y="4973638"/>
          <p14:tracePt t="165231" x="8680450" y="4946650"/>
          <p14:tracePt t="165247" x="8562975" y="4875213"/>
          <p14:tracePt t="165264" x="8510588" y="4857750"/>
          <p14:tracePt t="165281" x="8447088" y="4830763"/>
          <p14:tracePt t="165298" x="8304213" y="4776788"/>
          <p14:tracePt t="165314" x="8242300" y="4751388"/>
          <p14:tracePt t="165331" x="8170863" y="4714875"/>
          <p14:tracePt t="165347" x="8126413" y="4670425"/>
          <p14:tracePt t="165364" x="8062913" y="4608513"/>
          <p14:tracePt t="165380" x="8027988" y="4581525"/>
          <p14:tracePt t="165397" x="8018463" y="4562475"/>
          <p14:tracePt t="165414" x="7991475" y="4527550"/>
          <p14:tracePt t="165430" x="7991475" y="4518025"/>
          <p14:tracePt t="165447" x="7991475" y="4510088"/>
          <p14:tracePt t="165464" x="7991475" y="4500563"/>
          <p14:tracePt t="165480" x="7991475" y="4491038"/>
          <p14:tracePt t="165513" x="8010525" y="4491038"/>
          <p14:tracePt t="165526" x="8072438" y="4483100"/>
          <p14:tracePt t="165538" x="8188325" y="4456113"/>
          <p14:tracePt t="165551" x="8375650" y="4438650"/>
          <p14:tracePt t="165564" x="8537575" y="4419600"/>
          <p14:tracePt t="165580" x="8653463" y="4394200"/>
          <p14:tracePt t="165597" x="8715375" y="4384675"/>
          <p14:tracePt t="165613" x="8742363" y="4384675"/>
          <p14:tracePt t="165630" x="8769350" y="4384675"/>
          <p14:tracePt t="165646" x="8786813" y="4384675"/>
          <p14:tracePt t="165665" x="8796338" y="4384675"/>
          <p14:tracePt t="165729" x="8804275" y="4384675"/>
          <p14:tracePt t="165754" x="8813800" y="4384675"/>
          <p14:tracePt t="165767" x="8831263" y="4384675"/>
          <p14:tracePt t="165779" x="8848725" y="4384675"/>
          <p14:tracePt t="165792" x="8885238" y="4384675"/>
          <p14:tracePt t="165805" x="8912225" y="4384675"/>
          <p14:tracePt t="165817" x="8939213" y="4384675"/>
          <p14:tracePt t="165830" x="8956675" y="4384675"/>
          <p14:tracePt t="165846" x="8966200" y="4384675"/>
          <p14:tracePt t="165863" x="8974138" y="4384675"/>
          <p14:tracePt t="165906" x="8983663" y="4384675"/>
          <p14:tracePt t="166249" x="8983663" y="4394200"/>
          <p14:tracePt t="166262" x="8983663" y="4411663"/>
          <p14:tracePt t="166274" x="8991600" y="4473575"/>
          <p14:tracePt t="166287" x="9028113" y="4581525"/>
          <p14:tracePt t="166300" x="9063038" y="4687888"/>
          <p14:tracePt t="166312" x="9109075" y="4803775"/>
          <p14:tracePt t="166329" x="9161463" y="4902200"/>
          <p14:tracePt t="166345" x="9188450" y="4983163"/>
          <p14:tracePt t="166362" x="9224963" y="5054600"/>
          <p14:tracePt t="166378" x="9277350" y="5153025"/>
          <p14:tracePt t="166395" x="9296400" y="5205413"/>
          <p14:tracePt t="166412" x="9323388" y="5241925"/>
          <p14:tracePt t="166428" x="9340850" y="5276850"/>
          <p14:tracePt t="166445" x="9340850" y="5295900"/>
          <p14:tracePt t="166462" x="9348788" y="5303838"/>
          <p14:tracePt t="166479" x="9348788" y="5313363"/>
          <p14:tracePt t="166495" x="9358313" y="5322888"/>
          <p14:tracePt t="166553" x="9358313" y="5330825"/>
          <p14:tracePt t="166909" x="9375775" y="5330825"/>
          <p14:tracePt t="166921" x="9394825" y="5330825"/>
          <p14:tracePt t="166934" x="9429750" y="5340350"/>
          <p14:tracePt t="166947" x="9518650" y="5348288"/>
          <p14:tracePt t="166961" x="9644063" y="5375275"/>
          <p14:tracePt t="166977" x="9752013" y="5411788"/>
          <p14:tracePt t="166994" x="9848850" y="5438775"/>
          <p14:tracePt t="167011" x="9991725" y="5483225"/>
          <p14:tracePt t="167027" x="10055225" y="5500688"/>
          <p14:tracePt t="167044" x="10099675" y="5518150"/>
          <p14:tracePt t="167061" x="10180638" y="5537200"/>
          <p14:tracePt t="167078" x="10225088" y="5537200"/>
          <p14:tracePt t="167094" x="10252075" y="5545138"/>
          <p14:tracePt t="167110" x="10269538" y="5545138"/>
          <p14:tracePt t="167127" x="10277475" y="5545138"/>
          <p14:tracePt t="168039" x="10296525" y="5545138"/>
          <p14:tracePt t="168052" x="10313988" y="5545138"/>
          <p14:tracePt t="168064" x="10340975" y="5545138"/>
          <p14:tracePt t="168077" x="10385425" y="5545138"/>
          <p14:tracePt t="168092" x="10447338" y="5545138"/>
          <p14:tracePt t="168108" x="10510838" y="5545138"/>
          <p14:tracePt t="168125" x="10563225" y="5545138"/>
          <p14:tracePt t="168142" x="10653713" y="5545138"/>
          <p14:tracePt t="168159" x="10688638" y="5545138"/>
          <p14:tracePt t="168175" x="10733088" y="5545138"/>
          <p14:tracePt t="168192" x="10823575" y="5545138"/>
          <p14:tracePt t="168208" x="10858500" y="5545138"/>
          <p14:tracePt t="168225" x="10875963" y="5545138"/>
          <p14:tracePt t="168242" x="10912475" y="5545138"/>
          <p14:tracePt t="168258" x="10920413" y="5545138"/>
          <p14:tracePt t="169550" x="10929938" y="5545138"/>
          <p14:tracePt t="169562" x="10956925" y="5562600"/>
          <p14:tracePt t="169575" x="11063288" y="5608638"/>
          <p14:tracePt t="169589" x="11233150" y="5661025"/>
          <p14:tracePt t="169606" x="11412538" y="5732463"/>
          <p14:tracePt t="169622" x="11501438" y="5751513"/>
          <p14:tracePt t="169640" x="11528425" y="5759450"/>
          <p14:tracePt t="169656" x="11545888" y="5759450"/>
          <p14:tracePt t="169672" x="11563350" y="5724525"/>
          <p14:tracePt t="169689" x="11590338" y="5419725"/>
          <p14:tracePt t="169705" x="11582400" y="5170488"/>
          <p14:tracePt t="169722" x="11491913" y="4894263"/>
          <p14:tracePt t="169739" x="11385550" y="4724400"/>
          <p14:tracePt t="169755" x="10991850" y="4500563"/>
          <p14:tracePt t="169772" x="10688638" y="4384675"/>
          <p14:tracePt t="169789" x="10348913" y="4303713"/>
          <p14:tracePt t="169791" x="9991725" y="4276725"/>
          <p14:tracePt t="169805" x="9698038" y="4276725"/>
          <p14:tracePt t="169822" x="9439275" y="4276725"/>
          <p14:tracePt t="169839" x="9269413" y="4313238"/>
          <p14:tracePt t="169855" x="9109075" y="4384675"/>
          <p14:tracePt t="169872" x="9082088" y="4402138"/>
          <p14:tracePt t="169888" x="9072563" y="4402138"/>
          <p14:tracePt t="169905" x="9055100" y="4438650"/>
          <p14:tracePt t="169922" x="9055100" y="4483100"/>
          <p14:tracePt t="169938" x="9055100" y="4554538"/>
          <p14:tracePt t="169955" x="9090025" y="4697413"/>
          <p14:tracePt t="169971" x="9126538" y="4741863"/>
          <p14:tracePt t="169988" x="9161463" y="4795838"/>
          <p14:tracePt t="170005" x="9304338" y="4911725"/>
          <p14:tracePt t="170021" x="9412288" y="5000625"/>
          <p14:tracePt t="170038" x="9582150" y="5108575"/>
          <p14:tracePt t="170055" x="9759950" y="5214938"/>
          <p14:tracePt t="170071" x="10153650" y="5394325"/>
          <p14:tracePt t="170088" x="10296525" y="5473700"/>
          <p14:tracePt t="170105" x="10394950" y="5537200"/>
          <p14:tracePt t="170122" x="10599738" y="5670550"/>
          <p14:tracePt t="170138" x="10680700" y="5688013"/>
          <p14:tracePt t="170155" x="10725150" y="5705475"/>
          <p14:tracePt t="170171" x="10777538" y="5705475"/>
          <p14:tracePt t="170188" x="10796588" y="5705475"/>
          <p14:tracePt t="170204" x="10823575" y="5670550"/>
          <p14:tracePt t="170222" x="10885488" y="5500688"/>
          <p14:tracePt t="170238" x="10929938" y="5259388"/>
          <p14:tracePt t="170254" x="10947400" y="4911725"/>
          <p14:tracePt t="170271" x="10947400" y="4705350"/>
          <p14:tracePt t="170288" x="10895013" y="4554538"/>
          <p14:tracePt t="170304" x="10868025" y="4527550"/>
          <p14:tracePt t="170321" x="10787063" y="4518025"/>
          <p14:tracePt t="170338" x="10367963" y="4598988"/>
          <p14:tracePt t="170354" x="10055225" y="4751388"/>
          <p14:tracePt t="170371" x="9831388" y="4911725"/>
          <p14:tracePt t="170388" x="9671050" y="5116513"/>
          <p14:tracePt t="170404" x="9653588" y="5160963"/>
          <p14:tracePt t="170421" x="9644063" y="5197475"/>
          <p14:tracePt t="170438" x="9634538" y="5232400"/>
          <p14:tracePt t="170454" x="9634538" y="5241925"/>
          <p14:tracePt t="170475" x="9634538" y="5251450"/>
          <p14:tracePt t="170488" x="9661525" y="5268913"/>
          <p14:tracePt t="170504" x="9759950" y="5295900"/>
          <p14:tracePt t="170521" x="9991725" y="5375275"/>
          <p14:tracePt t="170537" x="10313988" y="5473700"/>
          <p14:tracePt t="170538" x="10742613" y="5589588"/>
          <p14:tracePt t="170554" x="10885488" y="5626100"/>
          <p14:tracePt t="170570" x="10983913" y="5653088"/>
          <p14:tracePt t="170587" x="11072813" y="5670550"/>
          <p14:tracePt t="170604" x="11134725" y="5670550"/>
          <p14:tracePt t="170620" x="11161713" y="5670550"/>
          <p14:tracePt t="170637" x="11188700" y="5670550"/>
          <p14:tracePt t="170654" x="11242675" y="5608638"/>
          <p14:tracePt t="170670" x="11269663" y="5572125"/>
          <p14:tracePt t="170687" x="11287125" y="5483225"/>
          <p14:tracePt t="170704" x="11304588" y="5268913"/>
          <p14:tracePt t="170720" x="11314113" y="5224463"/>
          <p14:tracePt t="170737" x="11314113" y="5205413"/>
          <p14:tracePt t="170753" x="11314113" y="5197475"/>
          <p14:tracePt t="170958" x="11314113" y="5187950"/>
          <p14:tracePt t="170970" x="11314113" y="5180013"/>
          <p14:tracePt t="170983" x="11314113" y="5153025"/>
          <p14:tracePt t="170995" x="11314113" y="5126038"/>
          <p14:tracePt t="171008" x="11314113" y="5099050"/>
          <p14:tracePt t="171021" x="11314113" y="5072063"/>
          <p14:tracePt t="171036" x="11314113" y="5054600"/>
          <p14:tracePt t="171053" x="11304588" y="5037138"/>
          <p14:tracePt t="171069" x="11296650" y="5027613"/>
          <p14:tracePt t="171086" x="11277600" y="5010150"/>
          <p14:tracePt t="171103" x="11260138" y="5010150"/>
          <p14:tracePt t="171120" x="11242675" y="5010150"/>
          <p14:tracePt t="171136" x="11188700" y="5010150"/>
          <p14:tracePt t="171153" x="11161713" y="5010150"/>
          <p14:tracePt t="171169" x="11144250" y="5018088"/>
          <p14:tracePt t="171186" x="11117263" y="5037138"/>
          <p14:tracePt t="171202" x="11099800" y="5045075"/>
          <p14:tracePt t="171219" x="11090275" y="5062538"/>
          <p14:tracePt t="171236" x="11082338" y="5081588"/>
          <p14:tracePt t="171252" x="11082338" y="5089525"/>
          <p14:tracePt t="171269" x="11082338" y="5108575"/>
          <p14:tracePt t="171286" x="11082338" y="5133975"/>
          <p14:tracePt t="171302" x="11082338" y="5197475"/>
          <p14:tracePt t="171319" x="11082338" y="5232400"/>
          <p14:tracePt t="171336" x="11082338" y="5251450"/>
          <p14:tracePt t="171352" x="11082338" y="5286375"/>
          <p14:tracePt t="171369" x="11082338" y="5295900"/>
          <p14:tracePt t="171386" x="11099800" y="5322888"/>
          <p14:tracePt t="171402" x="11161713" y="5348288"/>
          <p14:tracePt t="171419" x="11188700" y="5367338"/>
          <p14:tracePt t="171435" x="11215688" y="5375275"/>
          <p14:tracePt t="171452" x="11242675" y="5375275"/>
          <p14:tracePt t="171469" x="11252200" y="5384800"/>
          <p14:tracePt t="171489" x="11260138" y="5384800"/>
          <p14:tracePt t="171502" x="11269663" y="5384800"/>
          <p14:tracePt t="171527" x="11277600" y="5384800"/>
          <p14:tracePt t="171553" x="11277600" y="5367338"/>
          <p14:tracePt t="171565" x="11287125" y="5348288"/>
          <p14:tracePt t="171578" x="11296650" y="5286375"/>
          <p14:tracePt t="171591" x="11296650" y="5241925"/>
          <p14:tracePt t="171603" x="11296650" y="5187950"/>
          <p14:tracePt t="171618" x="11296650" y="5153025"/>
          <p14:tracePt t="171635" x="11296650" y="5133975"/>
          <p14:tracePt t="171652" x="11296650" y="5126038"/>
          <p14:tracePt t="171668" x="11296650" y="5108575"/>
          <p14:tracePt t="171692" x="11287125" y="5108575"/>
          <p14:tracePt t="171705" x="11277600" y="5099050"/>
          <p14:tracePt t="171718" x="11269663" y="5099050"/>
          <p14:tracePt t="171735" x="11252200" y="5099050"/>
          <p14:tracePt t="171752" x="11225213" y="5099050"/>
          <p14:tracePt t="171769" x="11161713" y="5099050"/>
          <p14:tracePt t="171785" x="11117263" y="5099050"/>
          <p14:tracePt t="171801" x="11037888" y="5099050"/>
          <p14:tracePt t="171818" x="10991850" y="5099050"/>
          <p14:tracePt t="171821" x="10956925" y="5099050"/>
          <p14:tracePt t="171835" x="10920413" y="5099050"/>
          <p14:tracePt t="171851" x="10912475" y="5099050"/>
          <p14:tracePt t="171868" x="10902950" y="5099050"/>
          <p14:tracePt t="171885" x="10885488" y="5116513"/>
          <p14:tracePt t="171908" x="10875963" y="5133975"/>
          <p14:tracePt t="171920" x="10875963" y="5153025"/>
          <p14:tracePt t="171934" x="10875963" y="5180013"/>
          <p14:tracePt t="171951" x="10868025" y="5205413"/>
          <p14:tracePt t="171968" x="10868025" y="5259388"/>
          <p14:tracePt t="171985" x="10868025" y="5330825"/>
          <p14:tracePt t="172001" x="10868025" y="5357813"/>
          <p14:tracePt t="172018" x="10868025" y="5394325"/>
          <p14:tracePt t="172035" x="10885488" y="5438775"/>
          <p14:tracePt t="172051" x="10885488" y="5446713"/>
          <p14:tracePt t="172068" x="10895013" y="5456238"/>
          <p14:tracePt t="172084" x="10902950" y="5456238"/>
          <p14:tracePt t="172101" x="10912475" y="5465763"/>
          <p14:tracePt t="172123" x="10929938" y="5473700"/>
          <p14:tracePt t="172148" x="10939463" y="5473700"/>
          <p14:tracePt t="172161" x="10947400" y="5473700"/>
          <p14:tracePt t="172174" x="10956925" y="5473700"/>
          <p14:tracePt t="172201" x="10966450" y="5473700"/>
          <p14:tracePt t="172212" x="10966450" y="5483225"/>
          <p14:tracePt t="172225" x="10974388" y="5483225"/>
          <p14:tracePt t="172237" x="10983913" y="5483225"/>
          <p14:tracePt t="172301" x="10991850" y="5483225"/>
          <p14:tracePt t="172326" x="11001375" y="5483225"/>
          <p14:tracePt t="172339" x="11028363" y="5473700"/>
          <p14:tracePt t="172351" x="11063288" y="5456238"/>
          <p14:tracePt t="172364" x="11117263" y="5446713"/>
          <p14:tracePt t="172377" x="11171238" y="5419725"/>
          <p14:tracePt t="172389" x="11215688" y="5394325"/>
          <p14:tracePt t="172402" x="11233150" y="5384800"/>
          <p14:tracePt t="172417" x="11252200" y="5367338"/>
          <p14:tracePt t="172434" x="11269663" y="5367338"/>
          <p14:tracePt t="172450" x="11277600" y="5357813"/>
          <p14:tracePt t="172467" x="11277600" y="5348288"/>
          <p14:tracePt t="172491" x="11277600" y="5340350"/>
          <p14:tracePt t="172504" x="11287125" y="5340350"/>
          <p14:tracePt t="172542" x="11287125" y="5330825"/>
          <p14:tracePt t="172567" x="11287125" y="5313363"/>
          <p14:tracePt t="172579" x="11287125" y="5303838"/>
          <p14:tracePt t="172592" x="11287125" y="5276850"/>
          <p14:tracePt t="172605" x="11287125" y="5251450"/>
          <p14:tracePt t="172618" x="11287125" y="5232400"/>
          <p14:tracePt t="172633" x="11287125" y="5214938"/>
          <p14:tracePt t="172650" x="11287125" y="5187950"/>
          <p14:tracePt t="172668" x="11287125" y="5180013"/>
          <p14:tracePt t="172694" x="11287125" y="5170488"/>
          <p14:tracePt t="172719" x="11287125" y="5160963"/>
          <p14:tracePt t="173291" x="11277600" y="5160963"/>
          <p14:tracePt t="173303" x="11269663" y="5160963"/>
          <p14:tracePt t="173329" x="11242675" y="5143500"/>
          <p14:tracePt t="173341" x="11188700" y="5126038"/>
          <p14:tracePt t="173354" x="11082338" y="5089525"/>
          <p14:tracePt t="173367" x="10858500" y="5000625"/>
          <p14:tracePt t="173382" x="10545763" y="4867275"/>
          <p14:tracePt t="173399" x="10340975" y="4768850"/>
          <p14:tracePt t="173415" x="10269538" y="4741863"/>
          <p14:tracePt t="173431" x="10198100" y="4705350"/>
          <p14:tracePt t="173448" x="10171113" y="4697413"/>
          <p14:tracePt t="173465" x="10134600" y="4697413"/>
          <p14:tracePt t="173482" x="10082213" y="4687888"/>
          <p14:tracePt t="173498" x="10072688" y="4679950"/>
          <p14:tracePt t="173515" x="10063163" y="4679950"/>
          <p14:tracePt t="173777" x="10045700" y="4670425"/>
          <p14:tracePt t="173785" x="9966325" y="4625975"/>
          <p14:tracePt t="173799" x="9340850" y="4286250"/>
          <p14:tracePt t="173814" x="8099425" y="3652838"/>
          <p14:tracePt t="173831" x="6286500" y="2795588"/>
          <p14:tracePt t="173848" x="5340350" y="2438400"/>
          <p14:tracePt t="173850" x="4697413" y="2224088"/>
          <p14:tracePt t="173864" x="4313238" y="2152650"/>
          <p14:tracePt t="173881" x="4152900" y="2143125"/>
          <p14:tracePt t="174103" x="4133850" y="2143125"/>
          <p14:tracePt t="174115" x="4037013" y="2125663"/>
          <p14:tracePt t="174128" x="3714750" y="2062163"/>
          <p14:tracePt t="174141" x="3152775" y="1955800"/>
          <p14:tracePt t="174153" x="2517775" y="1822450"/>
          <p14:tracePt t="174166" x="2098675" y="1697038"/>
          <p14:tracePt t="174181" x="1803400" y="1536700"/>
          <p14:tracePt t="174197" x="1554163" y="1366838"/>
          <p14:tracePt t="174213" x="1374775" y="1152525"/>
          <p14:tracePt t="174230" x="1160463" y="938213"/>
          <p14:tracePt t="174509" x="1152525" y="938213"/>
          <p14:tracePt t="174521" x="1143000" y="938213"/>
          <p14:tracePt t="174534" x="1143000" y="928688"/>
          <p14:tracePt t="174547" x="1125538" y="919163"/>
          <p14:tracePt t="174562" x="1125538" y="911225"/>
          <p14:tracePt t="174579" x="1108075" y="901700"/>
          <p14:tracePt t="174596" x="1108075" y="893763"/>
          <p14:tracePt t="174613" x="1098550" y="874713"/>
          <p14:tracePt t="174636" x="1089025" y="866775"/>
          <p14:tracePt t="174648" x="1089025" y="857250"/>
          <p14:tracePt t="174662" x="1081088" y="857250"/>
          <p14:tracePt t="174679" x="1081088" y="847725"/>
          <p14:tracePt t="174699" x="1081088" y="839788"/>
          <p14:tracePt t="174712" x="1081088" y="830263"/>
          <p14:tracePt t="174749" x="1071563" y="830263"/>
          <p14:tracePt t="174762" x="1062038" y="822325"/>
          <p14:tracePt t="174775" x="1044575" y="803275"/>
          <p14:tracePt t="174788" x="1009650" y="776288"/>
          <p14:tracePt t="174800" x="955675" y="731838"/>
          <p14:tracePt t="174813" x="893763" y="669925"/>
          <p14:tracePt t="174829" x="839788" y="615950"/>
          <p14:tracePt t="174845" x="812800" y="598488"/>
          <p14:tracePt t="174862" x="795338" y="581025"/>
          <p14:tracePt t="174879" x="758825" y="554038"/>
          <p14:tracePt t="174895" x="750888" y="544513"/>
          <p14:tracePt t="174912" x="723900" y="527050"/>
          <p14:tracePt t="174928" x="696913" y="509588"/>
          <p14:tracePt t="174952" x="687388" y="509588"/>
          <p14:tracePt t="175079" x="679450" y="509588"/>
          <p14:tracePt t="175117" x="679450" y="500063"/>
          <p14:tracePt t="175130" x="669925" y="500063"/>
          <p14:tracePt t="175142" x="642938" y="490538"/>
          <p14:tracePt t="175155" x="561975" y="455613"/>
          <p14:tracePt t="177821" x="133350" y="125413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39994" cy="5839732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570" y="365124"/>
            <a:ext cx="8037624" cy="5839733"/>
          </a:xfrm>
          <a:prstGeom prst="rect">
            <a:avLst/>
          </a:prstGeom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0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912"/>
    </mc:Choice>
    <mc:Fallback xmlns="">
      <p:transition spd="slow" advTm="283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81" x="11510963" y="5045075"/>
          <p14:tracePt t="5385" x="11491913" y="5037138"/>
          <p14:tracePt t="5398" x="11456988" y="4983163"/>
          <p14:tracePt t="5411" x="11304588" y="4768850"/>
          <p14:tracePt t="5423" x="10974388" y="4367213"/>
          <p14:tracePt t="5435" x="10456863" y="3768725"/>
          <p14:tracePt t="5448" x="9983788" y="3232150"/>
          <p14:tracePt t="5464" x="9671050" y="2919413"/>
          <p14:tracePt t="5480" x="9259888" y="2490788"/>
          <p14:tracePt t="5497" x="8947150" y="2214563"/>
          <p14:tracePt t="5514" x="8277225" y="1598613"/>
          <p14:tracePt t="5530" x="8037513" y="1357313"/>
          <p14:tracePt t="5547" x="7848600" y="1187450"/>
          <p14:tracePt t="5564" x="7777163" y="1089025"/>
          <p14:tracePt t="5580" x="7777163" y="1081088"/>
          <p14:tracePt t="5597" x="7769225" y="1071563"/>
          <p14:tracePt t="5867" x="7759700" y="1062038"/>
          <p14:tracePt t="5905" x="7759700" y="1054100"/>
          <p14:tracePt t="6045" x="7751763" y="1044575"/>
          <p14:tracePt t="6071" x="7732713" y="1036638"/>
          <p14:tracePt t="6083" x="7715250" y="1017588"/>
          <p14:tracePt t="6096" x="7688263" y="1000125"/>
          <p14:tracePt t="6109" x="7643813" y="965200"/>
          <p14:tracePt t="6121" x="7599363" y="955675"/>
          <p14:tracePt t="6134" x="7562850" y="919163"/>
          <p14:tracePt t="6147" x="7537450" y="901700"/>
          <p14:tracePt t="6162" x="7510463" y="893763"/>
          <p14:tracePt t="6179" x="7500938" y="874713"/>
          <p14:tracePt t="6196" x="7491413" y="866775"/>
          <p14:tracePt t="6212" x="7473950" y="866775"/>
          <p14:tracePt t="6273" x="7466013" y="866775"/>
          <p14:tracePt t="6463" x="7456488" y="866775"/>
          <p14:tracePt t="6489" x="7446963" y="866775"/>
          <p14:tracePt t="6502" x="7439025" y="857250"/>
          <p14:tracePt t="6514" x="7429500" y="857250"/>
          <p14:tracePt t="6528" x="7419975" y="857250"/>
          <p14:tracePt t="6545" x="7412038" y="857250"/>
          <p14:tracePt t="6562" x="7402513" y="847725"/>
          <p14:tracePt t="6578" x="7394575" y="839788"/>
          <p14:tracePt t="6603" x="7385050" y="839788"/>
          <p14:tracePt t="6653" x="7385050" y="830263"/>
          <p14:tracePt t="6666" x="7375525" y="830263"/>
          <p14:tracePt t="6692" x="7367588" y="830263"/>
          <p14:tracePt t="6717" x="7358063" y="822325"/>
          <p14:tracePt t="6755" x="7358063" y="812800"/>
          <p14:tracePt t="6780" x="7348538" y="812800"/>
          <p14:tracePt t="6819" x="7348538" y="803275"/>
          <p14:tracePt t="6844" x="7340600" y="803275"/>
          <p14:tracePt t="6869" x="7331075" y="803275"/>
          <p14:tracePt t="7034" x="7340600" y="803275"/>
          <p14:tracePt t="7047" x="7385050" y="795338"/>
          <p14:tracePt t="7060" x="7510463" y="768350"/>
          <p14:tracePt t="7072" x="7705725" y="723900"/>
          <p14:tracePt t="7085" x="7894638" y="696913"/>
          <p14:tracePt t="7098" x="7974013" y="687388"/>
          <p14:tracePt t="7111" x="8001000" y="679450"/>
          <p14:tracePt t="7127" x="8010525" y="679450"/>
          <p14:tracePt t="7161" x="8018463" y="679450"/>
          <p14:tracePt t="7186" x="8018463" y="669925"/>
          <p14:tracePt t="7237" x="8010525" y="669925"/>
          <p14:tracePt t="7262" x="8001000" y="669925"/>
          <p14:tracePt t="7275" x="7983538" y="669925"/>
          <p14:tracePt t="7288" x="7966075" y="669925"/>
          <p14:tracePt t="7300" x="7939088" y="669925"/>
          <p14:tracePt t="7313" x="7885113" y="669925"/>
          <p14:tracePt t="7328" x="7786688" y="669925"/>
          <p14:tracePt t="7344" x="7680325" y="669925"/>
          <p14:tracePt t="7360" x="7554913" y="669925"/>
          <p14:tracePt t="7377" x="7313613" y="669925"/>
          <p14:tracePt t="7393" x="7205663" y="669925"/>
          <p14:tracePt t="7410" x="7116763" y="669925"/>
          <p14:tracePt t="7427" x="6946900" y="669925"/>
          <p14:tracePt t="7443" x="6875463" y="669925"/>
          <p14:tracePt t="7460" x="6823075" y="669925"/>
          <p14:tracePt t="7477" x="6786563" y="669925"/>
          <p14:tracePt t="7493" x="6759575" y="669925"/>
          <p14:tracePt t="7566" x="6759575" y="679450"/>
          <p14:tracePt t="7579" x="6759575" y="687388"/>
          <p14:tracePt t="7592" x="6759575" y="704850"/>
          <p14:tracePt t="7605" x="6769100" y="723900"/>
          <p14:tracePt t="7618" x="6813550" y="768350"/>
          <p14:tracePt t="7630" x="6858000" y="812800"/>
          <p14:tracePt t="7643" x="6919913" y="857250"/>
          <p14:tracePt t="7660" x="7027863" y="911225"/>
          <p14:tracePt t="7676" x="7126288" y="946150"/>
          <p14:tracePt t="7693" x="7358063" y="982663"/>
          <p14:tracePt t="7709" x="7466013" y="982663"/>
          <p14:tracePt t="7726" x="7562850" y="982663"/>
          <p14:tracePt t="7743" x="7653338" y="955675"/>
          <p14:tracePt t="7759" x="7715250" y="919163"/>
          <p14:tracePt t="7776" x="7724775" y="911225"/>
          <p14:tracePt t="7793" x="7732713" y="901700"/>
          <p14:tracePt t="7809" x="7742238" y="874713"/>
          <p14:tracePt t="7826" x="7742238" y="857250"/>
          <p14:tracePt t="7843" x="7742238" y="839788"/>
          <p14:tracePt t="7859" x="7724775" y="795338"/>
          <p14:tracePt t="7876" x="7688263" y="768350"/>
          <p14:tracePt t="7893" x="7643813" y="741363"/>
          <p14:tracePt t="7909" x="7537450" y="679450"/>
          <p14:tracePt t="7926" x="7466013" y="652463"/>
          <p14:tracePt t="7943" x="7385050" y="615950"/>
          <p14:tracePt t="7959" x="7286625" y="598488"/>
          <p14:tracePt t="7976" x="7126288" y="571500"/>
          <p14:tracePt t="7992" x="7062788" y="561975"/>
          <p14:tracePt t="8009" x="7010400" y="561975"/>
          <p14:tracePt t="8025" x="6867525" y="561975"/>
          <p14:tracePt t="8043" x="6804025" y="561975"/>
          <p14:tracePt t="8059" x="6724650" y="561975"/>
          <p14:tracePt t="8075" x="6626225" y="598488"/>
          <p14:tracePt t="8092" x="6589713" y="625475"/>
          <p14:tracePt t="8109" x="6572250" y="625475"/>
          <p14:tracePt t="8126" x="6554788" y="642938"/>
          <p14:tracePt t="8142" x="6545263" y="660400"/>
          <p14:tracePt t="8353" x="6537325" y="660400"/>
          <p14:tracePt t="8365" x="6518275" y="660400"/>
          <p14:tracePt t="8378" x="6456363" y="660400"/>
          <p14:tracePt t="8392" x="6269038" y="660400"/>
          <p14:tracePt t="8408" x="5946775" y="660400"/>
          <p14:tracePt t="8425" x="5581650" y="660400"/>
          <p14:tracePt t="8442" x="5384800" y="660400"/>
          <p14:tracePt t="8458" x="5348288" y="660400"/>
          <p14:tracePt t="8475" x="5322888" y="660400"/>
          <p14:tracePt t="8491" x="5303838" y="660400"/>
          <p14:tracePt t="8508" x="5259388" y="660400"/>
          <p14:tracePt t="8525" x="5232400" y="660400"/>
          <p14:tracePt t="8541" x="5197475" y="660400"/>
          <p14:tracePt t="8558" x="5072063" y="660400"/>
          <p14:tracePt t="8574" x="5037138" y="669925"/>
          <p14:tracePt t="8591" x="4983163" y="679450"/>
          <p14:tracePt t="8608" x="4946650" y="679450"/>
          <p14:tracePt t="8624" x="4938713" y="679450"/>
          <p14:tracePt t="8641" x="4929188" y="679450"/>
          <p14:tracePt t="8658" x="4902200" y="679450"/>
          <p14:tracePt t="8683" x="4884738" y="679450"/>
          <p14:tracePt t="8708" x="4875213" y="679450"/>
          <p14:tracePt t="8721" x="4867275" y="679450"/>
          <p14:tracePt t="8734" x="4857750" y="679450"/>
          <p14:tracePt t="8784" x="4848225" y="679450"/>
          <p14:tracePt t="9038" x="4867275" y="679450"/>
          <p14:tracePt t="9051" x="4919663" y="687388"/>
          <p14:tracePt t="9064" x="5062538" y="714375"/>
          <p14:tracePt t="9076" x="5419725" y="758825"/>
          <p14:tracePt t="9090" x="5848350" y="812800"/>
          <p14:tracePt t="9107" x="6242050" y="884238"/>
          <p14:tracePt t="9124" x="6545263" y="911225"/>
          <p14:tracePt t="9140" x="7232650" y="955675"/>
          <p14:tracePt t="9157" x="7537450" y="973138"/>
          <p14:tracePt t="9173" x="7983538" y="973138"/>
          <p14:tracePt t="9190" x="8796338" y="973138"/>
          <p14:tracePt t="9206" x="9170988" y="973138"/>
          <p14:tracePt t="9223" x="9447213" y="990600"/>
          <p14:tracePt t="9240" x="9653588" y="1000125"/>
          <p14:tracePt t="9256" x="9867900" y="1036638"/>
          <p14:tracePt t="9273" x="9929813" y="1044575"/>
          <p14:tracePt t="9520" x="9947275" y="1044575"/>
          <p14:tracePt t="9533" x="9983788" y="1044575"/>
          <p14:tracePt t="9545" x="10063163" y="1036638"/>
          <p14:tracePt t="9558" x="10171113" y="1009650"/>
          <p14:tracePt t="9573" x="10296525" y="1009650"/>
          <p14:tracePt t="9589" x="10402888" y="1000125"/>
          <p14:tracePt t="9606" x="10474325" y="1000125"/>
          <p14:tracePt t="9623" x="10626725" y="1000125"/>
          <p14:tracePt t="9639" x="10698163" y="1000125"/>
          <p14:tracePt t="9656" x="10760075" y="1000125"/>
          <p14:tracePt t="9673" x="10823575" y="1000125"/>
          <p14:tracePt t="9689" x="10848975" y="1000125"/>
          <p14:tracePt t="9723" x="10858500" y="1000125"/>
          <p14:tracePt t="9800" x="10848975" y="1000125"/>
          <p14:tracePt t="9812" x="10831513" y="1000125"/>
          <p14:tracePt t="9825" x="10814050" y="1000125"/>
          <p14:tracePt t="9839" x="10787063" y="1000125"/>
          <p14:tracePt t="9855" x="10760075" y="1000125"/>
          <p14:tracePt t="9872" x="10715625" y="1000125"/>
          <p14:tracePt t="9889" x="10626725" y="1000125"/>
          <p14:tracePt t="9905" x="10572750" y="1000125"/>
          <p14:tracePt t="9922" x="10528300" y="1000125"/>
          <p14:tracePt t="9939" x="10439400" y="1000125"/>
          <p14:tracePt t="9955" x="10402888" y="1000125"/>
          <p14:tracePt t="9972" x="10348913" y="1000125"/>
          <p14:tracePt t="9988" x="10287000" y="1000125"/>
          <p14:tracePt t="10005" x="10090150" y="1000125"/>
          <p14:tracePt t="10022" x="10001250" y="1000125"/>
          <p14:tracePt t="10038" x="9939338" y="1000125"/>
          <p14:tracePt t="10055" x="9813925" y="1000125"/>
          <p14:tracePt t="10072" x="9742488" y="1000125"/>
          <p14:tracePt t="10088" x="9661525" y="1000125"/>
          <p14:tracePt t="10105" x="9555163" y="1000125"/>
          <p14:tracePt t="10122" x="9501188" y="1000125"/>
          <p14:tracePt t="10138" x="9447213" y="1000125"/>
          <p14:tracePt t="10155" x="9313863" y="1000125"/>
          <p14:tracePt t="10171" x="9269413" y="1000125"/>
          <p14:tracePt t="10188" x="9242425" y="1000125"/>
          <p14:tracePt t="10205" x="9205913" y="1000125"/>
          <p14:tracePt t="10221" x="9197975" y="1000125"/>
          <p14:tracePt t="10238" x="9170988" y="1000125"/>
          <p14:tracePt t="10255" x="9161463" y="1000125"/>
          <p14:tracePt t="10271" x="9126538" y="1000125"/>
          <p14:tracePt t="10288" x="9109075" y="1000125"/>
          <p14:tracePt t="10305" x="9099550" y="1000125"/>
          <p14:tracePt t="10321" x="9072563" y="1000125"/>
          <p14:tracePt t="10338" x="9063038" y="1000125"/>
          <p14:tracePt t="10357" x="9055100" y="1000125"/>
          <p14:tracePt t="11462" x="9063038" y="1000125"/>
          <p14:tracePt t="11475" x="9082088" y="1000125"/>
          <p14:tracePt t="11487" x="9109075" y="1000125"/>
          <p14:tracePt t="11500" x="9153525" y="1000125"/>
          <p14:tracePt t="11513" x="9188450" y="1000125"/>
          <p14:tracePt t="11525" x="9224963" y="1000125"/>
          <p14:tracePt t="11538" x="9251950" y="1000125"/>
          <p14:tracePt t="11552" x="9269413" y="1000125"/>
          <p14:tracePt t="11576" x="9286875" y="1000125"/>
          <p14:tracePt t="11589" x="9296400" y="1000125"/>
          <p14:tracePt t="11602" x="9304338" y="1000125"/>
          <p14:tracePt t="11618" x="9323388" y="1000125"/>
          <p14:tracePt t="11635" x="9358313" y="1000125"/>
          <p14:tracePt t="11652" x="9412288" y="1000125"/>
          <p14:tracePt t="11668" x="9439275" y="1000125"/>
          <p14:tracePt t="11686" x="9466263" y="1000125"/>
          <p14:tracePt t="11702" x="9483725" y="1000125"/>
          <p14:tracePt t="11718" x="9518650" y="1000125"/>
          <p14:tracePt t="11735" x="9545638" y="1000125"/>
          <p14:tracePt t="11752" x="9563100" y="1000125"/>
          <p14:tracePt t="11769" x="9609138" y="1000125"/>
          <p14:tracePt t="11785" x="9626600" y="1000125"/>
          <p14:tracePt t="11802" x="9653588" y="1000125"/>
          <p14:tracePt t="11818" x="9698038" y="1000125"/>
          <p14:tracePt t="11835" x="9732963" y="1000125"/>
          <p14:tracePt t="11852" x="9752013" y="1000125"/>
          <p14:tracePt t="11868" x="9786938" y="1000125"/>
          <p14:tracePt t="11885" x="9804400" y="1000125"/>
          <p14:tracePt t="11901" x="9823450" y="1000125"/>
          <p14:tracePt t="11918" x="9867900" y="1000125"/>
          <p14:tracePt t="11935" x="9894888" y="1000125"/>
          <p14:tracePt t="11951" x="9902825" y="1000125"/>
          <p14:tracePt t="11968" x="9929813" y="1000125"/>
          <p14:tracePt t="11985" x="9939338" y="1000125"/>
          <p14:tracePt t="12001" x="9956800" y="1000125"/>
          <p14:tracePt t="12018" x="9974263" y="1000125"/>
          <p14:tracePt t="12034" x="10037763" y="990600"/>
          <p14:tracePt t="12051" x="10063163" y="982663"/>
          <p14:tracePt t="12068" x="10090150" y="982663"/>
          <p14:tracePt t="12084" x="10117138" y="973138"/>
          <p14:tracePt t="12101" x="10126663" y="973138"/>
          <p14:tracePt t="12121" x="10134600" y="973138"/>
          <p14:tracePt t="12552" x="10144125" y="973138"/>
          <p14:tracePt t="12578" x="10153650" y="973138"/>
          <p14:tracePt t="12590" x="10171113" y="973138"/>
          <p14:tracePt t="12603" x="10188575" y="973138"/>
          <p14:tracePt t="12617" x="10206038" y="973138"/>
          <p14:tracePt t="12634" x="10242550" y="973138"/>
          <p14:tracePt t="12650" x="10260013" y="973138"/>
          <p14:tracePt t="12667" x="10313988" y="973138"/>
          <p14:tracePt t="12692" x="10331450" y="982663"/>
          <p14:tracePt t="12704" x="10340975" y="982663"/>
          <p14:tracePt t="12730" x="10348913" y="982663"/>
          <p14:tracePt t="12742" x="10358438" y="990600"/>
          <p14:tracePt t="12755" x="10367963" y="990600"/>
          <p14:tracePt t="12780" x="10375900" y="990600"/>
          <p14:tracePt t="12806" x="10385425" y="990600"/>
          <p14:tracePt t="12818" x="10394950" y="990600"/>
          <p14:tracePt t="12869" x="10402888" y="990600"/>
          <p14:tracePt t="13898" x="10367963" y="990600"/>
          <p14:tracePt t="13911" x="10287000" y="973138"/>
          <p14:tracePt t="13923" x="10109200" y="946150"/>
          <p14:tracePt t="13936" x="9823450" y="893763"/>
          <p14:tracePt t="13949" x="9510713" y="866775"/>
          <p14:tracePt t="13965" x="9259888" y="866775"/>
          <p14:tracePt t="13981" x="9126538" y="866775"/>
          <p14:tracePt t="13997" x="9001125" y="866775"/>
          <p14:tracePt t="14014" x="8715375" y="866775"/>
          <p14:tracePt t="14031" x="8518525" y="866775"/>
          <p14:tracePt t="14047" x="8296275" y="866775"/>
          <p14:tracePt t="14064" x="7920038" y="866775"/>
          <p14:tracePt t="14081" x="7804150" y="866775"/>
          <p14:tracePt t="14097" x="7732713" y="866775"/>
          <p14:tracePt t="14114" x="7697788" y="866775"/>
          <p14:tracePt t="14130" x="7688263" y="866775"/>
          <p14:tracePt t="14151" x="7680325" y="866775"/>
          <p14:tracePt t="14165" x="7670800" y="866775"/>
          <p14:tracePt t="14278" x="7661275" y="866775"/>
          <p14:tracePt t="14405" x="7653338" y="866775"/>
          <p14:tracePt t="14468" x="7643813" y="866775"/>
          <p14:tracePt t="14531" x="7634288" y="866775"/>
          <p14:tracePt t="14570" x="7616825" y="866775"/>
          <p14:tracePt t="14582" x="7554913" y="884238"/>
          <p14:tracePt t="14596" x="7439025" y="955675"/>
          <p14:tracePt t="14608" x="7323138" y="1027113"/>
          <p14:tracePt t="14621" x="7251700" y="1071563"/>
          <p14:tracePt t="14633" x="7232650" y="1081088"/>
          <p14:tracePt t="14647" x="7215188" y="1089025"/>
          <p14:tracePt t="14663" x="7215188" y="1098550"/>
          <p14:tracePt t="18239" x="7242175" y="1098550"/>
          <p14:tracePt t="18252" x="7323138" y="1098550"/>
          <p14:tracePt t="18264" x="7439025" y="1098550"/>
          <p14:tracePt t="18277" x="7643813" y="1098550"/>
          <p14:tracePt t="18291" x="7840663" y="1098550"/>
          <p14:tracePt t="18306" x="8018463" y="1098550"/>
          <p14:tracePt t="18323" x="8126413" y="1108075"/>
          <p14:tracePt t="18340" x="8286750" y="1143000"/>
          <p14:tracePt t="18357" x="8375650" y="1160463"/>
          <p14:tracePt t="18372" x="8456613" y="1187450"/>
          <p14:tracePt t="18389" x="8518525" y="1214438"/>
          <p14:tracePt t="18406" x="8661400" y="1258888"/>
          <p14:tracePt t="18423" x="8742363" y="1303338"/>
          <p14:tracePt t="18439" x="8804275" y="1322388"/>
          <p14:tracePt t="18456" x="8920163" y="1357313"/>
          <p14:tracePt t="18472" x="8956675" y="1374775"/>
          <p14:tracePt t="18489" x="8991600" y="1374775"/>
          <p14:tracePt t="18506" x="9072563" y="1393825"/>
          <p14:tracePt t="18522" x="9153525" y="1411288"/>
          <p14:tracePt t="18539" x="9242425" y="1419225"/>
          <p14:tracePt t="18556" x="9313863" y="1438275"/>
          <p14:tracePt t="27783" x="9277350" y="1438275"/>
          <p14:tracePt t="27796" x="9144000" y="1419225"/>
          <p14:tracePt t="27809" x="8831263" y="1393825"/>
          <p14:tracePt t="27822" x="8456613" y="1357313"/>
          <p14:tracePt t="27837" x="8126413" y="1347788"/>
          <p14:tracePt t="27854" x="7875588" y="1347788"/>
          <p14:tracePt t="27871" x="7599363" y="1347788"/>
          <p14:tracePt t="27887" x="7054850" y="1347788"/>
          <p14:tracePt t="27904" x="6831013" y="1347788"/>
          <p14:tracePt t="27921" x="6653213" y="1347788"/>
          <p14:tracePt t="27937" x="5884863" y="1330325"/>
          <p14:tracePt t="27954" x="5384800" y="1295400"/>
          <p14:tracePt t="27971" x="4929188" y="1258888"/>
          <p14:tracePt t="27987" x="4732338" y="1231900"/>
          <p14:tracePt t="28004" x="4697413" y="1231900"/>
          <p14:tracePt t="28266" x="4687888" y="1231900"/>
          <p14:tracePt t="28279" x="4679950" y="1231900"/>
          <p14:tracePt t="28291" x="4660900" y="1231900"/>
          <p14:tracePt t="28304" x="4598988" y="1250950"/>
          <p14:tracePt t="28320" x="4500563" y="1303338"/>
          <p14:tracePt t="28337" x="4384675" y="1357313"/>
          <p14:tracePt t="28353" x="4340225" y="1384300"/>
          <p14:tracePt t="28370" x="4322763" y="1393825"/>
          <p14:tracePt t="28386" x="4313238" y="1393825"/>
          <p14:tracePt t="28403" x="4303713" y="1393825"/>
          <p14:tracePt t="28420" x="4303713" y="1401763"/>
          <p14:tracePt t="28482" x="4303713" y="1411288"/>
          <p14:tracePt t="28570" x="4313238" y="1411288"/>
          <p14:tracePt t="28596" x="4322763" y="1419225"/>
          <p14:tracePt t="28609" x="4330700" y="1428750"/>
          <p14:tracePt t="28621" x="4348163" y="1446213"/>
          <p14:tracePt t="28634" x="4367213" y="1446213"/>
          <p14:tracePt t="28647" x="4384675" y="1455738"/>
          <p14:tracePt t="28659" x="4402138" y="1473200"/>
          <p14:tracePt t="28672" x="4419600" y="1473200"/>
          <p14:tracePt t="28686" x="4438650" y="1473200"/>
          <p14:tracePt t="28702" x="4456113" y="1482725"/>
          <p14:tracePt t="28719" x="4473575" y="1482725"/>
          <p14:tracePt t="28736" x="4527550" y="1482725"/>
          <p14:tracePt t="28752" x="4554538" y="1482725"/>
          <p14:tracePt t="28769" x="4581525" y="1482725"/>
          <p14:tracePt t="28786" x="4625975" y="1490663"/>
          <p14:tracePt t="28802" x="4643438" y="1490663"/>
          <p14:tracePt t="28819" x="4660900" y="1490663"/>
          <p14:tracePt t="28836" x="4687888" y="1490663"/>
          <p14:tracePt t="28836" x="4714875" y="1490663"/>
          <p14:tracePt t="35171" x="4732338" y="1490663"/>
          <p14:tracePt t="35183" x="4840288" y="1490663"/>
          <p14:tracePt t="35196" x="5099050" y="1490663"/>
          <p14:tracePt t="35209" x="5581650" y="1562100"/>
          <p14:tracePt t="35223" x="6089650" y="1670050"/>
          <p14:tracePt t="35240" x="6446838" y="1785938"/>
          <p14:tracePt t="35257" x="6732588" y="1911350"/>
          <p14:tracePt t="35273" x="7197725" y="2197100"/>
          <p14:tracePt t="35290" x="7429500" y="2401888"/>
          <p14:tracePt t="35306" x="7634288" y="2660650"/>
          <p14:tracePt t="35323" x="7947025" y="3152775"/>
          <p14:tracePt t="35340" x="8072438" y="3438525"/>
          <p14:tracePt t="35356" x="8153400" y="3643313"/>
          <p14:tracePt t="35373" x="8215313" y="4000500"/>
          <p14:tracePt t="35390" x="8224838" y="4160838"/>
          <p14:tracePt t="35406" x="8224838" y="4241800"/>
          <p14:tracePt t="35423" x="8224838" y="4330700"/>
          <p14:tracePt t="35440" x="8224838" y="4411663"/>
          <p14:tracePt t="35907" x="8205788" y="4411663"/>
          <p14:tracePt t="35919" x="8062913" y="4411663"/>
          <p14:tracePt t="35932" x="7680325" y="4411663"/>
          <p14:tracePt t="35945" x="7054850" y="4348163"/>
          <p14:tracePt t="35957" x="6527800" y="4295775"/>
          <p14:tracePt t="35972" x="6215063" y="4232275"/>
          <p14:tracePt t="35989" x="6099175" y="4187825"/>
          <p14:tracePt t="36005" x="6062663" y="4179888"/>
          <p14:tracePt t="36022" x="6037263" y="4152900"/>
          <p14:tracePt t="36300" x="6037263" y="4133850"/>
          <p14:tracePt t="36313" x="6037263" y="4108450"/>
          <p14:tracePt t="36326" x="6037263" y="4054475"/>
          <p14:tracePt t="36338" x="6045200" y="3938588"/>
          <p14:tracePt t="36355" x="6099175" y="3848100"/>
          <p14:tracePt t="36371" x="6153150" y="3776663"/>
          <p14:tracePt t="36388" x="6197600" y="3732213"/>
          <p14:tracePt t="36404" x="6296025" y="3679825"/>
          <p14:tracePt t="36421" x="6357938" y="3670300"/>
          <p14:tracePt t="36438" x="6429375" y="3660775"/>
          <p14:tracePt t="36455" x="6518275" y="3660775"/>
          <p14:tracePt t="37393" x="6510338" y="3633788"/>
          <p14:tracePt t="37406" x="6510338" y="3598863"/>
          <p14:tracePt t="37419" x="6500813" y="3500438"/>
          <p14:tracePt t="37431" x="6500813" y="3313113"/>
          <p14:tracePt t="37444" x="6537325" y="3054350"/>
          <p14:tracePt t="37456" x="6626225" y="2795588"/>
          <p14:tracePt t="37470" x="6769100" y="2616200"/>
          <p14:tracePt t="37486" x="6938963" y="2509838"/>
          <p14:tracePt t="37502" x="7143750" y="2446338"/>
          <p14:tracePt t="37519" x="7385050" y="2401888"/>
          <p14:tracePt t="37520" x="7653338" y="2401888"/>
          <p14:tracePt t="37536" x="7786688" y="2401888"/>
          <p14:tracePt t="37552" x="7867650" y="2419350"/>
          <p14:tracePt t="37569" x="7920038" y="2446338"/>
          <p14:tracePt t="37585" x="7947025" y="2473325"/>
          <p14:tracePt t="37602" x="7966075" y="2482850"/>
          <p14:tracePt t="47384" x="7966075" y="2473325"/>
          <p14:tracePt t="47396" x="7966075" y="2446338"/>
          <p14:tracePt t="47409" x="7991475" y="2374900"/>
          <p14:tracePt t="47422" x="8045450" y="2251075"/>
          <p14:tracePt t="47435" x="8153400" y="1990725"/>
          <p14:tracePt t="47450" x="8242300" y="1839913"/>
          <p14:tracePt t="47467" x="8286750" y="1776413"/>
          <p14:tracePt t="47483" x="8304213" y="1751013"/>
          <p14:tracePt t="47500" x="8331200" y="1704975"/>
          <p14:tracePt t="47517" x="8340725" y="1697038"/>
          <p14:tracePt t="47533" x="8340725" y="1687513"/>
          <p14:tracePt t="47550" x="8348663" y="1679575"/>
          <p14:tracePt t="47566" x="8348663" y="1670050"/>
          <p14:tracePt t="47583" x="8340725" y="1660525"/>
          <p14:tracePt t="47600" x="8037513" y="1608138"/>
          <p14:tracePt t="47616" x="7705725" y="1562100"/>
          <p14:tracePt t="47633" x="7375525" y="1527175"/>
          <p14:tracePt t="47650" x="7045325" y="1527175"/>
          <p14:tracePt t="47666" x="6911975" y="1527175"/>
          <p14:tracePt t="47683" x="6777038" y="1527175"/>
          <p14:tracePt t="47700" x="6653213" y="1527175"/>
          <p14:tracePt t="47716" x="6323013" y="1554163"/>
          <p14:tracePt t="47733" x="6153150" y="1581150"/>
          <p14:tracePt t="47749" x="6000750" y="1589088"/>
          <p14:tracePt t="47766" x="5803900" y="1589088"/>
          <p14:tracePt t="47783" x="5741988" y="1589088"/>
          <p14:tracePt t="47799" x="5680075" y="1589088"/>
          <p14:tracePt t="47818" x="5626100" y="1589088"/>
          <p14:tracePt t="48107" x="5634038" y="1598613"/>
          <p14:tracePt t="48120" x="5688013" y="1633538"/>
          <p14:tracePt t="48133" x="5776913" y="1687513"/>
          <p14:tracePt t="48145" x="5911850" y="1768475"/>
          <p14:tracePt t="48158" x="6045200" y="1874838"/>
          <p14:tracePt t="48171" x="6161088" y="1982788"/>
          <p14:tracePt t="48184" x="6232525" y="2071688"/>
          <p14:tracePt t="48198" x="6286500" y="2152650"/>
          <p14:tracePt t="48215" x="6330950" y="2214563"/>
          <p14:tracePt t="48232" x="6348413" y="2251075"/>
          <p14:tracePt t="48249" x="6367463" y="2295525"/>
          <p14:tracePt t="48265" x="6375400" y="2312988"/>
          <p14:tracePt t="49403" x="6375400" y="2295525"/>
          <p14:tracePt t="49415" x="6394450" y="2276475"/>
          <p14:tracePt t="49428" x="6438900" y="2241550"/>
          <p14:tracePt t="49441" x="6537325" y="2170113"/>
          <p14:tracePt t="49454" x="6653213" y="2098675"/>
          <p14:tracePt t="49466" x="6823075" y="2009775"/>
          <p14:tracePt t="49479" x="6983413" y="1928813"/>
          <p14:tracePt t="49496" x="7099300" y="1874838"/>
          <p14:tracePt t="49513" x="7170738" y="1857375"/>
          <p14:tracePt t="49530" x="7215188" y="1839913"/>
          <p14:tracePt t="49555" x="7224713" y="1830388"/>
          <p14:tracePt t="49606" x="7232650" y="1830388"/>
          <p14:tracePt t="49669" x="7232650" y="1822450"/>
          <p14:tracePt t="49707" x="7215188" y="1812925"/>
          <p14:tracePt t="49720" x="7170738" y="1803400"/>
          <p14:tracePt t="49733" x="7116763" y="1785938"/>
          <p14:tracePt t="49746" x="7054850" y="1768475"/>
          <p14:tracePt t="49762" x="6991350" y="1741488"/>
          <p14:tracePt t="49779" x="6919913" y="1714500"/>
          <p14:tracePt t="49795" x="6867525" y="1687513"/>
          <p14:tracePt t="49812" x="6848475" y="1679575"/>
          <p14:tracePt t="49829" x="6823075" y="1670050"/>
          <p14:tracePt t="49845" x="6804025" y="1670050"/>
          <p14:tracePt t="49862" x="6786563" y="1660525"/>
          <p14:tracePt t="49878" x="6777038" y="1660525"/>
          <p14:tracePt t="49895" x="6777038" y="1652588"/>
          <p14:tracePt t="49912" x="6769100" y="1652588"/>
          <p14:tracePt t="50494" x="6769100" y="1660525"/>
          <p14:tracePt t="50507" x="6759575" y="1660525"/>
          <p14:tracePt t="50520" x="6759575" y="1687513"/>
          <p14:tracePt t="50532" x="6759575" y="1714500"/>
          <p14:tracePt t="50545" x="6742113" y="1768475"/>
          <p14:tracePt t="50560" x="6732588" y="1830388"/>
          <p14:tracePt t="50577" x="6724650" y="1893888"/>
          <p14:tracePt t="50594" x="6705600" y="1946275"/>
          <p14:tracePt t="50610" x="6697663" y="1982788"/>
          <p14:tracePt t="50627" x="6697663" y="1990725"/>
          <p14:tracePt t="50643" x="6688138" y="1990725"/>
          <p14:tracePt t="50672" x="6688138" y="2000250"/>
          <p14:tracePt t="50799" x="6688138" y="2009775"/>
          <p14:tracePt t="50837" x="6688138" y="2017713"/>
          <p14:tracePt t="50849" x="6688138" y="2036763"/>
          <p14:tracePt t="50875" x="6688138" y="2054225"/>
          <p14:tracePt t="50888" x="6697663" y="2054225"/>
          <p14:tracePt t="50900" x="6697663" y="2062163"/>
          <p14:tracePt t="50913" x="6705600" y="2062163"/>
          <p14:tracePt t="50927" x="6705600" y="2071688"/>
          <p14:tracePt t="50963" x="6705600" y="2081213"/>
          <p14:tracePt t="52601" x="6697663" y="2081213"/>
          <p14:tracePt t="52614" x="6670675" y="2062163"/>
          <p14:tracePt t="52627" x="6626225" y="2036763"/>
          <p14:tracePt t="52640" x="6562725" y="2009775"/>
          <p14:tracePt t="52657" x="6473825" y="1973263"/>
          <p14:tracePt t="52673" x="6419850" y="1946275"/>
          <p14:tracePt t="52690" x="6340475" y="1911350"/>
          <p14:tracePt t="52706" x="6313488" y="1901825"/>
          <p14:tracePt t="52723" x="6303963" y="1901825"/>
          <p14:tracePt t="52741" x="6276975" y="1893888"/>
          <p14:tracePt t="52756" x="6269038" y="1884363"/>
          <p14:tracePt t="52779" x="6259513" y="1884363"/>
          <p14:tracePt t="52804" x="6251575" y="1874838"/>
          <p14:tracePt t="52829" x="6242050" y="1874838"/>
          <p14:tracePt t="52855" x="6232525" y="1866900"/>
          <p14:tracePt t="52918" x="6232525" y="1857375"/>
          <p14:tracePt t="52943" x="6232525" y="1847850"/>
          <p14:tracePt t="52956" x="6251575" y="1839913"/>
          <p14:tracePt t="52969" x="6323013" y="1803400"/>
          <p14:tracePt t="52981" x="6446838" y="1758950"/>
          <p14:tracePt t="52994" x="6724650" y="1652588"/>
          <p14:tracePt t="53007" x="6973888" y="1581150"/>
          <p14:tracePt t="53022" x="7153275" y="1527175"/>
          <p14:tracePt t="53039" x="7224713" y="1509713"/>
          <p14:tracePt t="53056" x="7286625" y="1490663"/>
          <p14:tracePt t="53072" x="7429500" y="1455738"/>
          <p14:tracePt t="53089" x="7518400" y="1446213"/>
          <p14:tracePt t="53106" x="7608888" y="1428750"/>
          <p14:tracePt t="53122" x="7769225" y="1401763"/>
          <p14:tracePt t="53139" x="7831138" y="1401763"/>
          <p14:tracePt t="53400" x="7831138" y="1393825"/>
          <p14:tracePt t="53426" x="7831138" y="1384300"/>
          <p14:tracePt t="53489" x="7831138" y="1374775"/>
          <p14:tracePt t="53540" x="7848600" y="1366838"/>
          <p14:tracePt t="53553" x="7912100" y="1347788"/>
          <p14:tracePt t="53566" x="8081963" y="1339850"/>
          <p14:tracePt t="53578" x="8412163" y="1303338"/>
          <p14:tracePt t="53591" x="8840788" y="1285875"/>
          <p14:tracePt t="53605" x="9063038" y="1285875"/>
          <p14:tracePt t="53621" x="9180513" y="1285875"/>
          <p14:tracePt t="53638" x="9277350" y="1285875"/>
          <p14:tracePt t="53655" x="9375775" y="1285875"/>
          <p14:tracePt t="53671" x="9412288" y="1285875"/>
          <p14:tracePt t="53688" x="9429750" y="1285875"/>
          <p14:tracePt t="53705" x="9447213" y="1285875"/>
          <p14:tracePt t="53946" x="9429750" y="1285875"/>
          <p14:tracePt t="53959" x="9402763" y="1285875"/>
          <p14:tracePt t="53972" x="9331325" y="1285875"/>
          <p14:tracePt t="53984" x="9251950" y="1285875"/>
          <p14:tracePt t="53997" x="9117013" y="1285875"/>
          <p14:tracePt t="54010" x="9010650" y="1285875"/>
          <p14:tracePt t="54023" x="8920163" y="1303338"/>
          <p14:tracePt t="54037" x="8831263" y="1303338"/>
          <p14:tracePt t="54054" x="8751888" y="1322388"/>
          <p14:tracePt t="54070" x="8688388" y="1330325"/>
          <p14:tracePt t="54087" x="8572500" y="1357313"/>
          <p14:tracePt t="54104" x="8528050" y="1366838"/>
          <p14:tracePt t="54120" x="8491538" y="1374775"/>
          <p14:tracePt t="54137" x="8420100" y="1393825"/>
          <p14:tracePt t="54154" x="8358188" y="1411288"/>
          <p14:tracePt t="54170" x="8304213" y="1438275"/>
          <p14:tracePt t="54187" x="8197850" y="1490663"/>
          <p14:tracePt t="54204" x="8153400" y="1517650"/>
          <p14:tracePt t="54221" x="8099425" y="1554163"/>
          <p14:tracePt t="54237" x="8045450" y="1571625"/>
          <p14:tracePt t="54253" x="7920038" y="1633538"/>
          <p14:tracePt t="54270" x="7875588" y="1670050"/>
          <p14:tracePt t="54287" x="7858125" y="1687513"/>
          <p14:tracePt t="54304" x="7831138" y="1714500"/>
          <p14:tracePt t="54327" x="7831138" y="1724025"/>
          <p14:tracePt t="54339" x="7823200" y="1724025"/>
          <p14:tracePt t="54365" x="7823200" y="1731963"/>
          <p14:tracePt t="54441" x="7823200" y="1741488"/>
          <p14:tracePt t="54504" x="7823200" y="1751013"/>
          <p14:tracePt t="54530" x="7831138" y="1751013"/>
          <p14:tracePt t="54555" x="7831138" y="1758950"/>
          <p14:tracePt t="54580" x="7840663" y="1758950"/>
          <p14:tracePt t="54593" x="7840663" y="1768475"/>
          <p14:tracePt t="54619" x="7848600" y="1768475"/>
          <p14:tracePt t="54657" x="7848600" y="1776413"/>
          <p14:tracePt t="54695" x="7840663" y="1776413"/>
          <p14:tracePt t="54707" x="7786688" y="1776413"/>
          <p14:tracePt t="54720" x="7688263" y="1758950"/>
          <p14:tracePt t="54732" x="7527925" y="1724025"/>
          <p14:tracePt t="54745" x="7348538" y="1670050"/>
          <p14:tracePt t="54758" x="7197725" y="1660525"/>
          <p14:tracePt t="54771" x="7099300" y="1652588"/>
          <p14:tracePt t="54786" x="7000875" y="1652588"/>
          <p14:tracePt t="54802" x="6938963" y="1652588"/>
          <p14:tracePt t="54820" x="6875463" y="1643063"/>
          <p14:tracePt t="54836" x="6732588" y="1625600"/>
          <p14:tracePt t="54852" x="6661150" y="1625600"/>
          <p14:tracePt t="54869" x="6599238" y="1616075"/>
          <p14:tracePt t="54886" x="6500813" y="1589088"/>
          <p14:tracePt t="54902" x="6456363" y="1581150"/>
          <p14:tracePt t="54919" x="6419850" y="1571625"/>
          <p14:tracePt t="54936" x="6357938" y="1544638"/>
          <p14:tracePt t="54952" x="6330950" y="1536700"/>
          <p14:tracePt t="54974" x="6323013" y="1527175"/>
          <p14:tracePt t="54987" x="6313488" y="1527175"/>
          <p14:tracePt t="55024" x="6303963" y="1527175"/>
          <p14:tracePt t="55050" x="6296025" y="1517650"/>
          <p14:tracePt t="55062" x="6269038" y="1509713"/>
          <p14:tracePt t="55075" x="6224588" y="1509713"/>
          <p14:tracePt t="55088" x="6161088" y="1500188"/>
          <p14:tracePt t="55102" x="6072188" y="1473200"/>
          <p14:tracePt t="55119" x="5973763" y="1465263"/>
          <p14:tracePt t="55135" x="5902325" y="1465263"/>
          <p14:tracePt t="55152" x="5795963" y="1465263"/>
          <p14:tracePt t="55168" x="5741988" y="1465263"/>
          <p14:tracePt t="55185" x="5688013" y="1465263"/>
          <p14:tracePt t="55202" x="5670550" y="1465263"/>
          <p14:tracePt t="55443" x="5653088" y="1465263"/>
          <p14:tracePt t="55456" x="5643563" y="1465263"/>
          <p14:tracePt t="55469" x="5616575" y="1465263"/>
          <p14:tracePt t="55481" x="5562600" y="1465263"/>
          <p14:tracePt t="55494" x="5473700" y="1465263"/>
          <p14:tracePt t="55507" x="5367338" y="1465263"/>
          <p14:tracePt t="55520" x="5259388" y="1465263"/>
          <p14:tracePt t="55534" x="5160963" y="1465263"/>
          <p14:tracePt t="55551" x="5099050" y="1465263"/>
          <p14:tracePt t="55568" x="5045075" y="1473200"/>
          <p14:tracePt t="55584" x="4983163" y="1473200"/>
          <p14:tracePt t="55601" x="4946650" y="1473200"/>
          <p14:tracePt t="55618" x="4929188" y="1473200"/>
          <p14:tracePt t="55634" x="4875213" y="1473200"/>
          <p14:tracePt t="55651" x="4867275" y="1473200"/>
          <p14:tracePt t="55667" x="4857750" y="1473200"/>
          <p14:tracePt t="55684" x="4840288" y="1473200"/>
          <p14:tracePt t="55701" x="4830763" y="1473200"/>
          <p14:tracePt t="55717" x="4822825" y="1473200"/>
          <p14:tracePt t="55734" x="4813300" y="1473200"/>
          <p14:tracePt t="55751" x="4803775" y="1473200"/>
          <p14:tracePt t="55773" x="4795838" y="1473200"/>
          <p14:tracePt t="55786" x="4786313" y="1473200"/>
          <p14:tracePt t="55800" x="4776788" y="1473200"/>
          <p14:tracePt t="55817" x="4768850" y="1473200"/>
          <p14:tracePt t="55834" x="4751388" y="1473200"/>
          <p14:tracePt t="55850" x="4705350" y="1473200"/>
          <p14:tracePt t="55867" x="4697413" y="1473200"/>
          <p14:tracePt t="55884" x="4679950" y="1473200"/>
          <p14:tracePt t="55900" x="4652963" y="1473200"/>
          <p14:tracePt t="55917" x="4633913" y="1473200"/>
          <p14:tracePt t="55934" x="4625975" y="1473200"/>
          <p14:tracePt t="55951" x="4616450" y="1473200"/>
          <p14:tracePt t="55976" x="4608513" y="1473200"/>
          <p14:tracePt t="56040" x="4598988" y="1473200"/>
          <p14:tracePt t="56103" x="4589463" y="1473200"/>
          <p14:tracePt t="56331" x="4598988" y="1473200"/>
          <p14:tracePt t="56344" x="4643438" y="1473200"/>
          <p14:tracePt t="56357" x="4724400" y="1473200"/>
          <p14:tracePt t="56369" x="4875213" y="1473200"/>
          <p14:tracePt t="56383" x="5153025" y="1473200"/>
          <p14:tracePt t="56399" x="5411788" y="1490663"/>
          <p14:tracePt t="56416" x="5634038" y="1509713"/>
          <p14:tracePt t="56433" x="5973763" y="1527175"/>
          <p14:tracePt t="56449" x="6134100" y="1544638"/>
          <p14:tracePt t="56466" x="6269038" y="1544638"/>
          <p14:tracePt t="56482" x="6375400" y="1554163"/>
          <p14:tracePt t="56499" x="6608763" y="1571625"/>
          <p14:tracePt t="56516" x="6732588" y="1571625"/>
          <p14:tracePt t="56532" x="6831013" y="1571625"/>
          <p14:tracePt t="56549" x="7018338" y="1571625"/>
          <p14:tracePt t="56566" x="7116763" y="1571625"/>
          <p14:tracePt t="56583" x="7205663" y="1571625"/>
          <p14:tracePt t="56599" x="7367588" y="1571625"/>
          <p14:tracePt t="56616" x="7439025" y="1571625"/>
          <p14:tracePt t="56632" x="7510463" y="1571625"/>
          <p14:tracePt t="56649" x="7643813" y="1571625"/>
          <p14:tracePt t="56665" x="7697788" y="1571625"/>
          <p14:tracePt t="56682" x="7732713" y="1571625"/>
          <p14:tracePt t="56699" x="7777163" y="1571625"/>
          <p14:tracePt t="56715" x="7894638" y="1571625"/>
          <p14:tracePt t="56732" x="7939088" y="1571625"/>
          <p14:tracePt t="56749" x="7983538" y="1571625"/>
          <p14:tracePt t="56765" x="8045450" y="1571625"/>
          <p14:tracePt t="56782" x="8062913" y="1571625"/>
          <p14:tracePt t="56799" x="8081963" y="1571625"/>
          <p14:tracePt t="56815" x="8126413" y="1571625"/>
          <p14:tracePt t="56832" x="8134350" y="1571625"/>
          <p14:tracePt t="56849" x="8143875" y="1581150"/>
          <p14:tracePt t="56865" x="8161338" y="1581150"/>
          <p14:tracePt t="56882" x="8170863" y="1589088"/>
          <p14:tracePt t="56898" x="8180388" y="1589088"/>
          <p14:tracePt t="56915" x="8188325" y="1598613"/>
          <p14:tracePt t="56932" x="8197850" y="1598613"/>
          <p14:tracePt t="56948" x="8205788" y="1608138"/>
          <p14:tracePt t="56965" x="8215313" y="1608138"/>
          <p14:tracePt t="56982" x="8224838" y="1625600"/>
          <p14:tracePt t="56998" x="8232775" y="1643063"/>
          <p14:tracePt t="57015" x="8242300" y="1643063"/>
          <p14:tracePt t="57031" x="8269288" y="1679575"/>
          <p14:tracePt t="57048" x="8277225" y="1687513"/>
          <p14:tracePt t="57065" x="8277225" y="1704975"/>
          <p14:tracePt t="57081" x="8296275" y="1724025"/>
          <p14:tracePt t="57106" x="8304213" y="1731963"/>
          <p14:tracePt t="57144" x="8313738" y="1731963"/>
          <p14:tracePt t="57169" x="8313738" y="1741488"/>
          <p14:tracePt t="57195" x="8323263" y="1751013"/>
          <p14:tracePt t="57905" x="8313738" y="1751013"/>
          <p14:tracePt t="57918" x="8296275" y="1751013"/>
          <p14:tracePt t="57931" x="8251825" y="1741488"/>
          <p14:tracePt t="57943" x="8116888" y="1724025"/>
          <p14:tracePt t="57956" x="7804150" y="1670050"/>
          <p14:tracePt t="57969" x="7304088" y="1616075"/>
          <p14:tracePt t="57982" x="6848475" y="1562100"/>
          <p14:tracePt t="57996" x="6562725" y="1536700"/>
          <p14:tracePt t="58013" x="6357938" y="1527175"/>
          <p14:tracePt t="58030" x="6197600" y="1509713"/>
          <p14:tracePt t="58046" x="5848350" y="1509713"/>
          <p14:tracePt t="58063" x="5670550" y="1509713"/>
          <p14:tracePt t="58079" x="5491163" y="1509713"/>
          <p14:tracePt t="58096" x="5224463" y="1517650"/>
          <p14:tracePt t="58112" x="5133975" y="1527175"/>
          <p14:tracePt t="58129" x="5062538" y="1527175"/>
          <p14:tracePt t="58146" x="4983163" y="1536700"/>
          <p14:tracePt t="58163" x="4965700" y="1536700"/>
          <p14:tracePt t="58179" x="4956175" y="1536700"/>
          <p14:tracePt t="58196" x="4946650" y="1536700"/>
          <p14:tracePt t="58212" x="4938713" y="1536700"/>
          <p14:tracePt t="58235" x="4929188" y="1536700"/>
          <p14:tracePt t="58349" x="4938713" y="1536700"/>
          <p14:tracePt t="58362" x="4965700" y="1536700"/>
          <p14:tracePt t="58375" x="5054600" y="1536700"/>
          <p14:tracePt t="58387" x="5276850" y="1536700"/>
          <p14:tracePt t="58400" x="5751513" y="1536700"/>
          <p14:tracePt t="58413" x="6215063" y="1536700"/>
          <p14:tracePt t="58429" x="6616700" y="1536700"/>
          <p14:tracePt t="58445" x="6867525" y="1536700"/>
          <p14:tracePt t="58462" x="7161213" y="1536700"/>
          <p14:tracePt t="58479" x="7804150" y="1536700"/>
          <p14:tracePt t="58495" x="8054975" y="1536700"/>
          <p14:tracePt t="58512" x="8205788" y="1536700"/>
          <p14:tracePt t="58529" x="8429625" y="1536700"/>
          <p14:tracePt t="58545" x="8501063" y="1536700"/>
          <p14:tracePt t="58562" x="8555038" y="1536700"/>
          <p14:tracePt t="58832" x="8562975" y="1536700"/>
          <p14:tracePt t="58857" x="8582025" y="1536700"/>
          <p14:tracePt t="58870" x="8616950" y="1544638"/>
          <p14:tracePt t="58882" x="8643938" y="1571625"/>
          <p14:tracePt t="58895" x="8688388" y="1616075"/>
          <p14:tracePt t="58911" x="8724900" y="1660525"/>
          <p14:tracePt t="58928" x="8751888" y="1697038"/>
          <p14:tracePt t="58945" x="8759825" y="1724025"/>
          <p14:tracePt t="58961" x="8769350" y="1741488"/>
          <p14:tracePt t="58978" x="8769350" y="1751013"/>
          <p14:tracePt t="58994" x="8769350" y="1758950"/>
          <p14:tracePt t="59047" x="8769350" y="1768475"/>
          <p14:tracePt t="59124" x="8769350" y="1776413"/>
          <p14:tracePt t="59162" x="8769350" y="1785938"/>
          <p14:tracePt t="59225" x="8769350" y="1795463"/>
          <p14:tracePt t="60203" x="8751888" y="1795463"/>
          <p14:tracePt t="60216" x="8643938" y="1795463"/>
          <p14:tracePt t="60228" x="8340725" y="1847850"/>
          <p14:tracePt t="60242" x="7759700" y="1928813"/>
          <p14:tracePt t="60259" x="7232650" y="2000250"/>
          <p14:tracePt t="60275" x="6919913" y="2044700"/>
          <p14:tracePt t="60292" x="6634163" y="2098675"/>
          <p14:tracePt t="60308" x="6518275" y="2125663"/>
          <p14:tracePt t="60325" x="6411913" y="2143125"/>
          <p14:tracePt t="60342" x="6269038" y="2170113"/>
          <p14:tracePt t="60358" x="6205538" y="2179638"/>
          <p14:tracePt t="60375" x="6180138" y="2187575"/>
          <p14:tracePt t="60391" x="6161088" y="2197100"/>
          <p14:tracePt t="60408" x="6134100" y="2197100"/>
          <p14:tracePt t="60457" x="6126163" y="2197100"/>
          <p14:tracePt t="60660" x="6153150" y="2197100"/>
          <p14:tracePt t="60672" x="6224588" y="2179638"/>
          <p14:tracePt t="60685" x="6323013" y="2143125"/>
          <p14:tracePt t="60698" x="6446838" y="2116138"/>
          <p14:tracePt t="60711" x="6545263" y="2098675"/>
          <p14:tracePt t="60724" x="6608763" y="2081213"/>
          <p14:tracePt t="60741" x="6634163" y="2071688"/>
          <p14:tracePt t="60758" x="6661150" y="2071688"/>
          <p14:tracePt t="60774" x="6688138" y="2062163"/>
          <p14:tracePt t="60799" x="6697663" y="2062163"/>
          <p14:tracePt t="60812" x="6705600" y="2062163"/>
          <p14:tracePt t="61027" x="6715125" y="2062163"/>
          <p14:tracePt t="61396" x="6724650" y="2062163"/>
          <p14:tracePt t="61409" x="6732588" y="2062163"/>
          <p14:tracePt t="61422" x="6742113" y="2062163"/>
          <p14:tracePt t="61434" x="6769100" y="2054225"/>
          <p14:tracePt t="61447" x="6804025" y="2044700"/>
          <p14:tracePt t="61459" x="6894513" y="2044700"/>
          <p14:tracePt t="61473" x="7018338" y="2036763"/>
          <p14:tracePt t="61490" x="7134225" y="2036763"/>
          <p14:tracePt t="61506" x="7232650" y="2036763"/>
          <p14:tracePt t="61523" x="7367588" y="2027238"/>
          <p14:tracePt t="61539" x="7429500" y="2027238"/>
          <p14:tracePt t="61556" x="7491413" y="2027238"/>
          <p14:tracePt t="61573" x="7562850" y="2027238"/>
          <p14:tracePt t="61589" x="7599363" y="2027238"/>
          <p14:tracePt t="61606" x="7616825" y="2027238"/>
          <p14:tracePt t="61624" x="7661275" y="2027238"/>
          <p14:tracePt t="61639" x="7680325" y="2027238"/>
          <p14:tracePt t="61656" x="7715250" y="2027238"/>
          <p14:tracePt t="61673" x="7742238" y="2027238"/>
          <p14:tracePt t="61689" x="7804150" y="2027238"/>
          <p14:tracePt t="61706" x="7831138" y="2027238"/>
          <p14:tracePt t="61722" x="7858125" y="2027238"/>
          <p14:tracePt t="61739" x="7875588" y="2027238"/>
          <p14:tracePt t="61756" x="7885113" y="2027238"/>
          <p14:tracePt t="61772" x="7894638" y="2027238"/>
          <p14:tracePt t="61789" x="7912100" y="2027238"/>
          <p14:tracePt t="61806" x="7920038" y="2027238"/>
          <p14:tracePt t="61852" x="7929563" y="2027238"/>
          <p14:tracePt t="62297" x="7947025" y="2027238"/>
          <p14:tracePt t="62310" x="7956550" y="2027238"/>
          <p14:tracePt t="62322" x="7966075" y="2036763"/>
          <p14:tracePt t="62335" x="7983538" y="2036763"/>
          <p14:tracePt t="62347" x="7991475" y="2044700"/>
          <p14:tracePt t="62360" x="8001000" y="2054225"/>
          <p14:tracePt t="62373" x="8010525" y="2062163"/>
          <p14:tracePt t="62388" x="8018463" y="2071688"/>
          <p14:tracePt t="62423" x="8027988" y="2071688"/>
          <p14:tracePt t="62449" x="8027988" y="2081213"/>
          <p14:tracePt t="62513" x="8037513" y="2081213"/>
          <p14:tracePt t="62538" x="8037513" y="2089150"/>
          <p14:tracePt t="62551" x="8045450" y="2089150"/>
          <p14:tracePt t="62576" x="8045450" y="2098675"/>
          <p14:tracePt t="62614" x="8054975" y="2098675"/>
          <p14:tracePt t="62627" x="8054975" y="2108200"/>
          <p14:tracePt t="62677" x="8062913" y="2108200"/>
          <p14:tracePt t="63084" x="8072438" y="2108200"/>
          <p14:tracePt t="63097" x="8081963" y="2108200"/>
          <p14:tracePt t="63109" x="8116888" y="2108200"/>
          <p14:tracePt t="63122" x="8205788" y="2081213"/>
          <p14:tracePt t="63136" x="8358188" y="2027238"/>
          <p14:tracePt t="63153" x="8643938" y="1901825"/>
          <p14:tracePt t="63170" x="8902700" y="1776413"/>
          <p14:tracePt t="63186" x="9072563" y="1687513"/>
          <p14:tracePt t="63203" x="9126538" y="1660525"/>
          <p14:tracePt t="63220" x="9153525" y="1633538"/>
          <p14:tracePt t="63236" x="9205913" y="1616075"/>
          <p14:tracePt t="63253" x="9215438" y="1598613"/>
          <p14:tracePt t="63269" x="9232900" y="1589088"/>
          <p14:tracePt t="63286" x="9251950" y="1571625"/>
          <p14:tracePt t="63303" x="9269413" y="1517650"/>
          <p14:tracePt t="63319" x="9269413" y="1490663"/>
          <p14:tracePt t="63336" x="9269413" y="1473200"/>
          <p14:tracePt t="63353" x="9277350" y="1446213"/>
          <p14:tracePt t="63369" x="9277350" y="1428750"/>
          <p14:tracePt t="63386" x="9277350" y="1419225"/>
          <p14:tracePt t="63403" x="9277350" y="1393825"/>
          <p14:tracePt t="63419" x="9277350" y="1384300"/>
          <p14:tracePt t="63436" x="9269413" y="1366838"/>
          <p14:tracePt t="63453" x="9242425" y="1330325"/>
          <p14:tracePt t="63469" x="9224963" y="1322388"/>
          <p14:tracePt t="63486" x="9224963" y="1312863"/>
          <p14:tracePt t="63503" x="9197975" y="1276350"/>
          <p14:tracePt t="63519" x="9180513" y="1250950"/>
          <p14:tracePt t="63536" x="9170988" y="1204913"/>
          <p14:tracePt t="63553" x="9144000" y="1133475"/>
          <p14:tracePt t="63569" x="9134475" y="1108075"/>
          <p14:tracePt t="63586" x="9134475" y="1098550"/>
          <p14:tracePt t="63603" x="9134475" y="1089025"/>
          <p14:tracePt t="63619" x="9126538" y="1071563"/>
          <p14:tracePt t="63692" x="9117013" y="1071563"/>
          <p14:tracePt t="63718" x="9109075" y="1071563"/>
          <p14:tracePt t="63730" x="9082088" y="1071563"/>
          <p14:tracePt t="63743" x="9055100" y="1071563"/>
          <p14:tracePt t="63756" x="9010650" y="1089025"/>
          <p14:tracePt t="63769" x="8956675" y="1133475"/>
          <p14:tracePt t="63785" x="8875713" y="1179513"/>
          <p14:tracePt t="63802" x="8823325" y="1214438"/>
          <p14:tracePt t="63818" x="8796338" y="1241425"/>
          <p14:tracePt t="63835" x="8769350" y="1268413"/>
          <p14:tracePt t="63852" x="8759825" y="1276350"/>
          <p14:tracePt t="63868" x="8759825" y="1285875"/>
          <p14:tracePt t="63885" x="8751888" y="1295400"/>
          <p14:tracePt t="63902" x="8751888" y="1303338"/>
          <p14:tracePt t="63922" x="8751888" y="1312863"/>
          <p14:tracePt t="63946" x="8759825" y="1330325"/>
          <p14:tracePt t="63959" x="8777288" y="1339850"/>
          <p14:tracePt t="63971" x="8831263" y="1357313"/>
          <p14:tracePt t="63985" x="8875713" y="1374775"/>
          <p14:tracePt t="64001" x="8947150" y="1393825"/>
          <p14:tracePt t="64018" x="9018588" y="1393825"/>
          <p14:tracePt t="64035" x="9144000" y="1401763"/>
          <p14:tracePt t="64051" x="9188450" y="1401763"/>
          <p14:tracePt t="64068" x="9232900" y="1401763"/>
          <p14:tracePt t="64085" x="9269413" y="1393825"/>
          <p14:tracePt t="64101" x="9304338" y="1374775"/>
          <p14:tracePt t="64118" x="9313863" y="1357313"/>
          <p14:tracePt t="64134" x="9331325" y="1322388"/>
          <p14:tracePt t="64151" x="9358313" y="1268413"/>
          <p14:tracePt t="64168" x="9358313" y="1250950"/>
          <p14:tracePt t="64185" x="9358313" y="1214438"/>
          <p14:tracePt t="64201" x="9367838" y="1196975"/>
          <p14:tracePt t="64218" x="9367838" y="1179513"/>
          <p14:tracePt t="64234" x="9367838" y="1169988"/>
          <p14:tracePt t="64251" x="9367838" y="1152525"/>
          <p14:tracePt t="64267" x="9367838" y="1143000"/>
          <p14:tracePt t="64284" x="9367838" y="1133475"/>
          <p14:tracePt t="64301" x="9340850" y="1133475"/>
          <p14:tracePt t="64317" x="9313863" y="1125538"/>
          <p14:tracePt t="64334" x="9286875" y="1125538"/>
          <p14:tracePt t="64351" x="9242425" y="1125538"/>
          <p14:tracePt t="64367" x="9170988" y="1125538"/>
          <p14:tracePt t="64384" x="9144000" y="1125538"/>
          <p14:tracePt t="64401" x="9126538" y="1125538"/>
          <p14:tracePt t="64417" x="9099550" y="1125538"/>
          <p14:tracePt t="64440" x="9090025" y="1125538"/>
          <p14:tracePt t="64453" x="9082088" y="1125538"/>
          <p14:tracePt t="64468" x="9072563" y="1133475"/>
          <p14:tracePt t="64491" x="9072563" y="1143000"/>
          <p14:tracePt t="64504" x="9072563" y="1152525"/>
          <p14:tracePt t="64517" x="9055100" y="1169988"/>
          <p14:tracePt t="64534" x="9055100" y="1187450"/>
          <p14:tracePt t="64550" x="9045575" y="1196975"/>
          <p14:tracePt t="64567" x="9028113" y="1241425"/>
          <p14:tracePt t="64584" x="9018588" y="1268413"/>
          <p14:tracePt t="64600" x="9001125" y="1285875"/>
          <p14:tracePt t="64617" x="8983663" y="1330325"/>
          <p14:tracePt t="64633" x="8929688" y="1438275"/>
          <p14:tracePt t="64650" x="8894763" y="1490663"/>
          <p14:tracePt t="64667" x="8848725" y="1544638"/>
          <p14:tracePt t="64683" x="8804275" y="1608138"/>
          <p14:tracePt t="64700" x="8796338" y="1633538"/>
          <p14:tracePt t="64717" x="8777288" y="1633538"/>
          <p14:tracePt t="64733" x="8751888" y="1652588"/>
          <p14:tracePt t="64750" x="8732838" y="1670050"/>
          <p14:tracePt t="64767" x="8724900" y="1679575"/>
          <p14:tracePt t="64784" x="8697913" y="1687513"/>
          <p14:tracePt t="64800" x="8680450" y="1697038"/>
          <p14:tracePt t="64816" x="8670925" y="1697038"/>
          <p14:tracePt t="64833" x="8653463" y="1704975"/>
          <p14:tracePt t="64850" x="8653463" y="1714500"/>
          <p14:tracePt t="64867" x="8643938" y="1714500"/>
          <p14:tracePt t="64922" x="8634413" y="1714500"/>
          <p14:tracePt t="64999" x="8626475" y="1714500"/>
          <p14:tracePt t="65621" x="8626475" y="1724025"/>
          <p14:tracePt t="65633" x="8626475" y="1731963"/>
          <p14:tracePt t="65646" x="8626475" y="1758950"/>
          <p14:tracePt t="65659" x="8626475" y="1785938"/>
          <p14:tracePt t="65672" x="8626475" y="1839913"/>
          <p14:tracePt t="65684" x="8626475" y="1901825"/>
          <p14:tracePt t="65698" x="8626475" y="1955800"/>
          <p14:tracePt t="65715" x="8626475" y="1982788"/>
          <p14:tracePt t="65731" x="8626475" y="2000250"/>
          <p14:tracePt t="65748" x="8626475" y="2036763"/>
          <p14:tracePt t="65773" x="8626475" y="2044700"/>
          <p14:tracePt t="65799" x="8626475" y="2054225"/>
          <p14:tracePt t="65824" x="8626475" y="2062163"/>
          <p14:tracePt t="65837" x="8626475" y="2071688"/>
          <p14:tracePt t="65887" x="8626475" y="2081213"/>
          <p14:tracePt t="66496" x="8634413" y="2081213"/>
          <p14:tracePt t="66509" x="8715375" y="2081213"/>
          <p14:tracePt t="66522" x="8956675" y="2071688"/>
          <p14:tracePt t="66534" x="9466263" y="2017713"/>
          <p14:tracePt t="66547" x="10010775" y="2000250"/>
          <p14:tracePt t="66563" x="10287000" y="1982788"/>
          <p14:tracePt t="66580" x="10420350" y="1982788"/>
          <p14:tracePt t="66596" x="10491788" y="1982788"/>
          <p14:tracePt t="66613" x="10555288" y="1982788"/>
          <p14:tracePt t="66630" x="10572750" y="1982788"/>
          <p14:tracePt t="66646" x="10582275" y="1982788"/>
          <p14:tracePt t="66663" x="10590213" y="1982788"/>
          <p14:tracePt t="66680" x="10590213" y="1973263"/>
          <p14:tracePt t="66699" x="10599738" y="1973263"/>
          <p14:tracePt t="66713" x="10599738" y="1965325"/>
          <p14:tracePt t="66750" x="10609263" y="1965325"/>
          <p14:tracePt t="66776" x="10617200" y="1955800"/>
          <p14:tracePt t="66801" x="10626725" y="1955800"/>
          <p14:tracePt t="66814" x="10644188" y="1955800"/>
          <p14:tracePt t="66826" x="10644188" y="1946275"/>
          <p14:tracePt t="66839" x="10653713" y="1946275"/>
          <p14:tracePt t="66890" x="10653713" y="1938338"/>
          <p14:tracePt t="66928" x="10661650" y="1938338"/>
          <p14:tracePt t="69290" x="10653713" y="1938338"/>
          <p14:tracePt t="69303" x="10626725" y="1938338"/>
          <p14:tracePt t="69315" x="10609263" y="1938338"/>
          <p14:tracePt t="69328" x="10572750" y="1938338"/>
          <p14:tracePt t="69341" x="10528300" y="1938338"/>
          <p14:tracePt t="69358" x="10466388" y="1938338"/>
          <p14:tracePt t="69374" x="10394950" y="1938338"/>
          <p14:tracePt t="69391" x="10287000" y="1938338"/>
          <p14:tracePt t="69408" x="10252075" y="1938338"/>
          <p14:tracePt t="69424" x="10215563" y="1938338"/>
          <p14:tracePt t="69441" x="10188575" y="1938338"/>
          <p14:tracePt t="69458" x="10090150" y="1938338"/>
          <p14:tracePt t="69474" x="10055225" y="1938338"/>
          <p14:tracePt t="69491" x="10018713" y="1938338"/>
          <p14:tracePt t="69508" x="9966325" y="1938338"/>
          <p14:tracePt t="69524" x="9947275" y="1938338"/>
          <p14:tracePt t="69541" x="9920288" y="1938338"/>
          <p14:tracePt t="69557" x="9885363" y="1938338"/>
          <p14:tracePt t="69574" x="9858375" y="1938338"/>
          <p14:tracePt t="69591" x="9831388" y="1938338"/>
          <p14:tracePt t="69607" x="9769475" y="1938338"/>
          <p14:tracePt t="69624" x="9742488" y="1938338"/>
          <p14:tracePt t="69641" x="9725025" y="1938338"/>
          <p14:tracePt t="69657" x="9705975" y="1938338"/>
          <p14:tracePt t="69674" x="9680575" y="1938338"/>
          <p14:tracePt t="69695" x="9671050" y="1938338"/>
          <p14:tracePt t="69708" x="9661525" y="1938338"/>
          <p14:tracePt t="69724" x="9653588" y="1938338"/>
          <p14:tracePt t="69740" x="9644063" y="1938338"/>
          <p14:tracePt t="69759" x="9634538" y="1938338"/>
          <p14:tracePt t="69784" x="9626600" y="1938338"/>
          <p14:tracePt t="70114" x="9634538" y="1938338"/>
          <p14:tracePt t="70152" x="9644063" y="1938338"/>
          <p14:tracePt t="70178" x="9653588" y="1938338"/>
          <p14:tracePt t="70190" x="9671050" y="1938338"/>
          <p14:tracePt t="70203" x="9698038" y="1938338"/>
          <p14:tracePt t="70216" x="9715500" y="1938338"/>
          <p14:tracePt t="70228" x="9769475" y="1938338"/>
          <p14:tracePt t="70241" x="9796463" y="1938338"/>
          <p14:tracePt t="70256" x="9813925" y="1938338"/>
          <p14:tracePt t="70273" x="9831388" y="1938338"/>
          <p14:tracePt t="70289" x="9840913" y="1938338"/>
          <p14:tracePt t="70306" x="9848850" y="1938338"/>
          <p14:tracePt t="70323" x="9858375" y="1938338"/>
          <p14:tracePt t="70339" x="9867900" y="1938338"/>
          <p14:tracePt t="70356" x="9875838" y="1938338"/>
          <p14:tracePt t="70406" x="9885363" y="1938338"/>
          <p14:tracePt t="71041" x="9894888" y="1938338"/>
          <p14:tracePt t="71066" x="9902825" y="1938338"/>
          <p14:tracePt t="71079" x="9912350" y="1938338"/>
          <p14:tracePt t="71092" x="9920288" y="1938338"/>
          <p14:tracePt t="71105" x="9939338" y="1938338"/>
          <p14:tracePt t="71130" x="9956800" y="1938338"/>
          <p14:tracePt t="71143" x="9966325" y="1938338"/>
          <p14:tracePt t="71168" x="9974263" y="1938338"/>
          <p14:tracePt t="71181" x="9983788" y="1938338"/>
          <p14:tracePt t="71219" x="9991725" y="1938338"/>
          <p14:tracePt t="71600" x="10010775" y="1938338"/>
          <p14:tracePt t="71625" x="10028238" y="1946275"/>
          <p14:tracePt t="71638" x="10063163" y="1955800"/>
          <p14:tracePt t="71651" x="10117138" y="1965325"/>
          <p14:tracePt t="71663" x="10180638" y="1973263"/>
          <p14:tracePt t="71676" x="10242550" y="1982788"/>
          <p14:tracePt t="71689" x="10296525" y="1982788"/>
          <p14:tracePt t="71703" x="10323513" y="1990725"/>
          <p14:tracePt t="71720" x="10340975" y="1990725"/>
          <p14:tracePt t="71737" x="10367963" y="1990725"/>
          <p14:tracePt t="71753" x="10394950" y="1990725"/>
          <p14:tracePt t="71777" x="10402888" y="1990725"/>
          <p14:tracePt t="71790" x="10412413" y="1990725"/>
          <p14:tracePt t="71815" x="10420350" y="1990725"/>
          <p14:tracePt t="71840" x="10429875" y="1990725"/>
          <p14:tracePt t="71866" x="10439400" y="1990725"/>
          <p14:tracePt t="71879" x="10447338" y="1990725"/>
          <p14:tracePt t="71891" x="10456863" y="1990725"/>
          <p14:tracePt t="71917" x="10466388" y="1990725"/>
          <p14:tracePt t="71930" x="10474325" y="1990725"/>
          <p14:tracePt t="71942" x="10483850" y="1990725"/>
          <p14:tracePt t="71968" x="10491788" y="1990725"/>
          <p14:tracePt t="71980" x="10501313" y="1990725"/>
          <p14:tracePt t="71993" x="10501313" y="1982788"/>
          <p14:tracePt t="72005" x="10510838" y="1982788"/>
          <p14:tracePt t="72031" x="10528300" y="1982788"/>
          <p14:tracePt t="72056" x="10537825" y="1973263"/>
          <p14:tracePt t="72069" x="10545763" y="1973263"/>
          <p14:tracePt t="72082" x="10555288" y="1973263"/>
          <p14:tracePt t="72094" x="10555288" y="1965325"/>
          <p14:tracePt t="72107" x="10563225" y="1965325"/>
          <p14:tracePt t="72170" x="10572750" y="1965325"/>
          <p14:tracePt t="72208" x="10582275" y="1965325"/>
          <p14:tracePt t="72818" x="10590213" y="1965325"/>
          <p14:tracePt t="72831" x="10599738" y="1965325"/>
          <p14:tracePt t="72844" x="10609263" y="1965325"/>
          <p14:tracePt t="72856" x="10626725" y="1965325"/>
          <p14:tracePt t="72869" x="10653713" y="1965325"/>
          <p14:tracePt t="72884" x="10680700" y="1965325"/>
          <p14:tracePt t="72901" x="10698163" y="1965325"/>
          <p14:tracePt t="72918" x="10706100" y="1965325"/>
          <p14:tracePt t="72934" x="10725150" y="1965325"/>
          <p14:tracePt t="72951" x="10733088" y="1965325"/>
          <p14:tracePt t="72983" x="10742613" y="1965325"/>
          <p14:tracePt t="72996" x="10742613" y="1973263"/>
          <p14:tracePt t="73008" x="10742613" y="1982788"/>
          <p14:tracePt t="73021" x="10752138" y="2009775"/>
          <p14:tracePt t="73035" x="10752138" y="2036763"/>
          <p14:tracePt t="73051" x="10752138" y="2062163"/>
          <p14:tracePt t="73068" x="10752138" y="2081213"/>
          <p14:tracePt t="73084" x="10742613" y="2108200"/>
          <p14:tracePt t="73101" x="10733088" y="2108200"/>
          <p14:tracePt t="73117" x="10706100" y="2116138"/>
          <p14:tracePt t="73134" x="10661650" y="2133600"/>
          <p14:tracePt t="73151" x="10555288" y="2152650"/>
          <p14:tracePt t="73167" x="10510838" y="2160588"/>
          <p14:tracePt t="73184" x="10456863" y="2170113"/>
          <p14:tracePt t="73200" x="10420350" y="2170113"/>
          <p14:tracePt t="73217" x="10402888" y="2170113"/>
          <p14:tracePt t="73236" x="10394950" y="2170113"/>
          <p14:tracePt t="73262" x="10385425" y="2170113"/>
          <p14:tracePt t="74151" x="10367963" y="2170113"/>
          <p14:tracePt t="74164" x="10340975" y="2170113"/>
          <p14:tracePt t="74176" x="10287000" y="2170113"/>
          <p14:tracePt t="74189" x="10171113" y="2187575"/>
          <p14:tracePt t="74202" x="10055225" y="2197100"/>
          <p14:tracePt t="74216" x="9956800" y="2197100"/>
          <p14:tracePt t="74232" x="9902825" y="2197100"/>
          <p14:tracePt t="74248" x="9867900" y="2197100"/>
          <p14:tracePt t="74265" x="9831388" y="2197100"/>
          <p14:tracePt t="74282" x="9813925" y="2197100"/>
          <p14:tracePt t="74303" x="9804400" y="2197100"/>
          <p14:tracePt t="74316" x="9796463" y="2197100"/>
          <p14:tracePt t="74341" x="9786938" y="2197100"/>
          <p14:tracePt t="74671" x="9796463" y="2197100"/>
          <p14:tracePt t="74697" x="9804400" y="2197100"/>
          <p14:tracePt t="74722" x="9813925" y="2197100"/>
          <p14:tracePt t="74760" x="9823450" y="2197100"/>
          <p14:tracePt t="74773" x="9831388" y="2197100"/>
          <p14:tracePt t="74798" x="9840913" y="2197100"/>
          <p14:tracePt t="74824" x="9848850" y="2197100"/>
          <p14:tracePt t="74836" x="9858375" y="2197100"/>
          <p14:tracePt t="74862" x="9867900" y="2197100"/>
          <p14:tracePt t="74912" x="9875838" y="2197100"/>
          <p14:tracePt t="74976" x="9885363" y="2197100"/>
          <p14:tracePt t="75001" x="9894888" y="2197100"/>
          <p14:tracePt t="77439" x="9885363" y="2197100"/>
          <p14:tracePt t="77451" x="9848850" y="2197100"/>
          <p14:tracePt t="77464" x="9752013" y="2197100"/>
          <p14:tracePt t="77477" x="9545638" y="2197100"/>
          <p14:tracePt t="77492" x="9144000" y="2160588"/>
          <p14:tracePt t="77509" x="8599488" y="2143125"/>
          <p14:tracePt t="77525" x="8143875" y="2108200"/>
          <p14:tracePt t="77542" x="7304088" y="2108200"/>
          <p14:tracePt t="77559" x="6831013" y="2108200"/>
          <p14:tracePt t="77575" x="6384925" y="2108200"/>
          <p14:tracePt t="77592" x="5295900" y="2251075"/>
          <p14:tracePt t="77609" x="5037138" y="2347913"/>
          <p14:tracePt t="77625" x="4902200" y="2419350"/>
          <p14:tracePt t="77642" x="4803775" y="2482850"/>
          <p14:tracePt t="77659" x="4795838" y="2490788"/>
          <p14:tracePt t="77675" x="4786313" y="2490788"/>
          <p14:tracePt t="77692" x="4776788" y="2490788"/>
          <p14:tracePt t="77870" x="4776788" y="2482850"/>
          <p14:tracePt t="77883" x="4776788" y="2473325"/>
          <p14:tracePt t="77895" x="4776788" y="2446338"/>
          <p14:tracePt t="77909" x="4776788" y="2411413"/>
          <p14:tracePt t="77925" x="4776788" y="2366963"/>
          <p14:tracePt t="77941" x="4776788" y="2322513"/>
          <p14:tracePt t="77958" x="4776788" y="2197100"/>
          <p14:tracePt t="77975" x="4776788" y="2143125"/>
          <p14:tracePt t="77991" x="4776788" y="2098675"/>
          <p14:tracePt t="78008" x="4840288" y="2017713"/>
          <p14:tracePt t="78024" x="5313363" y="1741488"/>
          <p14:tracePt t="78041" x="5688013" y="1589088"/>
          <p14:tracePt t="78058" x="6045200" y="1473200"/>
          <p14:tracePt t="78074" x="6276975" y="1438275"/>
          <p14:tracePt t="78091" x="6340475" y="1438275"/>
          <p14:tracePt t="78108" x="6375400" y="1438275"/>
          <p14:tracePt t="78124" x="6429375" y="1438275"/>
          <p14:tracePt t="78141" x="6456363" y="1438275"/>
          <p14:tracePt t="78158" x="6473825" y="1438275"/>
          <p14:tracePt t="78174" x="6527800" y="1490663"/>
          <p14:tracePt t="78191" x="6554788" y="1527175"/>
          <p14:tracePt t="78208" x="6572250" y="1562100"/>
          <p14:tracePt t="78224" x="6572250" y="1589088"/>
          <p14:tracePt t="78241" x="6581775" y="1679575"/>
          <p14:tracePt t="78258" x="6581775" y="1731963"/>
          <p14:tracePt t="78274" x="6572250" y="1795463"/>
          <p14:tracePt t="78291" x="6518275" y="1884363"/>
          <p14:tracePt t="78307" x="6500813" y="1901825"/>
          <p14:tracePt t="78324" x="6465888" y="1928813"/>
          <p14:tracePt t="78340" x="6357938" y="1973263"/>
          <p14:tracePt t="78357" x="6296025" y="1990725"/>
          <p14:tracePt t="78374" x="6197600" y="2009775"/>
          <p14:tracePt t="78391" x="5965825" y="2036763"/>
          <p14:tracePt t="78407" x="5875338" y="2044700"/>
          <p14:tracePt t="78424" x="5840413" y="2044700"/>
          <p14:tracePt t="78440" x="5803900" y="2044700"/>
          <p14:tracePt t="78457" x="5786438" y="2044700"/>
          <p14:tracePt t="78473" x="5776913" y="2044700"/>
          <p14:tracePt t="78491" x="5759450" y="2036763"/>
          <p14:tracePt t="78507" x="5759450" y="2027238"/>
          <p14:tracePt t="78529" x="5751513" y="2009775"/>
          <p14:tracePt t="78542" x="5751513" y="2000250"/>
          <p14:tracePt t="78567" x="5751513" y="1982788"/>
          <p14:tracePt t="78580" x="5751513" y="1946275"/>
          <p14:tracePt t="78592" x="5751513" y="1901825"/>
          <p14:tracePt t="78607" x="5751513" y="1857375"/>
          <p14:tracePt t="78623" x="5751513" y="1803400"/>
          <p14:tracePt t="78640" x="5751513" y="1768475"/>
          <p14:tracePt t="78657" x="5751513" y="1731963"/>
          <p14:tracePt t="78673" x="5751513" y="1724025"/>
          <p14:tracePt t="78694" x="5751513" y="1714500"/>
          <p14:tracePt t="78719" x="5751513" y="1704975"/>
          <p14:tracePt t="78808" x="5786438" y="1697038"/>
          <p14:tracePt t="78821" x="5848350" y="1687513"/>
          <p14:tracePt t="78833" x="5938838" y="1679575"/>
          <p14:tracePt t="78846" x="6045200" y="1670050"/>
          <p14:tracePt t="78859" x="6116638" y="1660525"/>
          <p14:tracePt t="78873" x="6170613" y="1660525"/>
          <p14:tracePt t="78889" x="6188075" y="1660525"/>
          <p14:tracePt t="78906" x="6205538" y="1660525"/>
          <p14:tracePt t="78923" x="6232525" y="1660525"/>
          <p14:tracePt t="78948" x="6242050" y="1660525"/>
          <p14:tracePt t="78960" x="6251575" y="1660525"/>
          <p14:tracePt t="78973" x="6259513" y="1660525"/>
          <p14:tracePt t="78990" x="6259513" y="1679575"/>
          <p14:tracePt t="79006" x="6269038" y="1704975"/>
          <p14:tracePt t="79023" x="6276975" y="1724025"/>
          <p14:tracePt t="79039" x="6286500" y="1795463"/>
          <p14:tracePt t="79056" x="6296025" y="1830388"/>
          <p14:tracePt t="79072" x="6296025" y="1857375"/>
          <p14:tracePt t="79089" x="6296025" y="1901825"/>
          <p14:tracePt t="79106" x="6296025" y="1919288"/>
          <p14:tracePt t="79125" x="6296025" y="1928813"/>
          <p14:tracePt t="79150" x="6276975" y="1928813"/>
          <p14:tracePt t="79163" x="6251575" y="1938338"/>
          <p14:tracePt t="79175" x="6188075" y="1946275"/>
          <p14:tracePt t="79190" x="6126163" y="1946275"/>
          <p14:tracePt t="79206" x="6037263" y="1955800"/>
          <p14:tracePt t="79222" x="5965825" y="1965325"/>
          <p14:tracePt t="79239" x="5875338" y="1965325"/>
          <p14:tracePt t="79255" x="5848350" y="1965325"/>
          <p14:tracePt t="79273" x="5830888" y="1965325"/>
          <p14:tracePt t="79289" x="5795963" y="1965325"/>
          <p14:tracePt t="79305" x="5759450" y="1938338"/>
          <p14:tracePt t="79322" x="5732463" y="1928813"/>
          <p14:tracePt t="79339" x="5715000" y="1911350"/>
          <p14:tracePt t="79355" x="5680075" y="1874838"/>
          <p14:tracePt t="79372" x="5680075" y="1847850"/>
          <p14:tracePt t="79388" x="5661025" y="1839913"/>
          <p14:tracePt t="79405" x="5653088" y="1812925"/>
          <p14:tracePt t="79422" x="5653088" y="1803400"/>
          <p14:tracePt t="79438" x="5643563" y="1795463"/>
          <p14:tracePt t="79468" x="5634038" y="1795463"/>
          <p14:tracePt t="79556" x="5626100" y="1795463"/>
          <p14:tracePt t="79632" x="5616575" y="1795463"/>
          <p14:tracePt t="79861" x="5616575" y="1785938"/>
          <p14:tracePt t="79886" x="5616575" y="1768475"/>
          <p14:tracePt t="79899" x="5616575" y="1758950"/>
          <p14:tracePt t="79911" x="5616575" y="1751013"/>
          <p14:tracePt t="79924" x="5616575" y="1741488"/>
          <p14:tracePt t="79938" x="5616575" y="1731963"/>
          <p14:tracePt t="79954" x="5626100" y="1714500"/>
          <p14:tracePt t="79971" x="5634038" y="1704975"/>
          <p14:tracePt t="79988" x="5643563" y="1679575"/>
          <p14:tracePt t="80004" x="5643563" y="1670050"/>
          <p14:tracePt t="80021" x="5653088" y="1660525"/>
          <p14:tracePt t="80037" x="5661025" y="1660525"/>
          <p14:tracePt t="80054" x="5715000" y="1633538"/>
          <p14:tracePt t="80071" x="5768975" y="1608138"/>
          <p14:tracePt t="80087" x="5830888" y="1571625"/>
          <p14:tracePt t="80104" x="6018213" y="1536700"/>
          <p14:tracePt t="80120" x="6081713" y="1527175"/>
          <p14:tracePt t="80137" x="6116638" y="1527175"/>
          <p14:tracePt t="80154" x="6161088" y="1527175"/>
          <p14:tracePt t="80170" x="6180138" y="1527175"/>
          <p14:tracePt t="80187" x="6188075" y="1527175"/>
          <p14:tracePt t="80204" x="6232525" y="1536700"/>
          <p14:tracePt t="80220" x="6251575" y="1562100"/>
          <p14:tracePt t="80237" x="6269038" y="1598613"/>
          <p14:tracePt t="80254" x="6323013" y="1697038"/>
          <p14:tracePt t="80271" x="6340475" y="1758950"/>
          <p14:tracePt t="80287" x="6348413" y="1812925"/>
          <p14:tracePt t="80303" x="6357938" y="1874838"/>
          <p14:tracePt t="80320" x="6375400" y="1965325"/>
          <p14:tracePt t="80336" x="6375400" y="2009775"/>
          <p14:tracePt t="80353" x="6375400" y="2027238"/>
          <p14:tracePt t="80370" x="6375400" y="2054225"/>
          <p14:tracePt t="80387" x="6375400" y="2071688"/>
          <p14:tracePt t="80403" x="6367463" y="2071688"/>
          <p14:tracePt t="80420" x="6340475" y="2098675"/>
          <p14:tracePt t="80436" x="6303963" y="2125663"/>
          <p14:tracePt t="80453" x="6269038" y="2133600"/>
          <p14:tracePt t="80470" x="6153150" y="2160588"/>
          <p14:tracePt t="80486" x="6054725" y="2160588"/>
          <p14:tracePt t="80503" x="5965825" y="2170113"/>
          <p14:tracePt t="80520" x="5795963" y="2170113"/>
          <p14:tracePt t="80536" x="5759450" y="2170113"/>
          <p14:tracePt t="80553" x="5741988" y="2170113"/>
          <p14:tracePt t="80570" x="5724525" y="2152650"/>
          <p14:tracePt t="80587" x="5705475" y="2152650"/>
          <p14:tracePt t="80603" x="5697538" y="2143125"/>
          <p14:tracePt t="80710" x="5697538" y="2133600"/>
          <p14:tracePt t="84291" x="5697538" y="2125663"/>
          <p14:tracePt t="84304" x="5697538" y="2116138"/>
          <p14:tracePt t="84316" x="5705475" y="2098675"/>
          <p14:tracePt t="84330" x="5751513" y="2071688"/>
          <p14:tracePt t="84346" x="5848350" y="2009775"/>
          <p14:tracePt t="84362" x="6037263" y="1946275"/>
          <p14:tracePt t="84380" x="6483350" y="1874838"/>
          <p14:tracePt t="84396" x="6634163" y="1874838"/>
          <p14:tracePt t="84412" x="6751638" y="1884363"/>
          <p14:tracePt t="84429" x="6848475" y="1946275"/>
          <p14:tracePt t="84445" x="7000875" y="2081213"/>
          <p14:tracePt t="84462" x="7027863" y="2108200"/>
          <p14:tracePt t="84479" x="7037388" y="2125663"/>
          <p14:tracePt t="84495" x="7037388" y="2143125"/>
          <p14:tracePt t="84512" x="7000875" y="2170113"/>
          <p14:tracePt t="84529" x="6894513" y="2214563"/>
          <p14:tracePt t="84545" x="6402388" y="2347913"/>
          <p14:tracePt t="84562" x="6161088" y="2393950"/>
          <p14:tracePt t="84579" x="6000750" y="2419350"/>
          <p14:tracePt t="84595" x="5840413" y="2419350"/>
          <p14:tracePt t="84612" x="5786438" y="2419350"/>
          <p14:tracePt t="84628" x="5751513" y="2419350"/>
          <p14:tracePt t="84645" x="5732463" y="2401888"/>
          <p14:tracePt t="84662" x="5697538" y="2366963"/>
          <p14:tracePt t="84678" x="5688013" y="2347913"/>
          <p14:tracePt t="84695" x="5680075" y="2339975"/>
          <p14:tracePt t="84712" x="5680075" y="2303463"/>
          <p14:tracePt t="84728" x="5680075" y="2276475"/>
          <p14:tracePt t="84745" x="5705475" y="2232025"/>
          <p14:tracePt t="84762" x="5929313" y="2062163"/>
          <p14:tracePt t="84778" x="6134100" y="1982788"/>
          <p14:tracePt t="84795" x="6340475" y="1911350"/>
          <p14:tracePt t="84811" x="6572250" y="1884363"/>
          <p14:tracePt t="84828" x="6653213" y="1884363"/>
          <p14:tracePt t="84845" x="6715125" y="1884363"/>
          <p14:tracePt t="84862" x="6848475" y="1884363"/>
          <p14:tracePt t="84878" x="6919913" y="1884363"/>
          <p14:tracePt t="84895" x="6983413" y="1884363"/>
          <p14:tracePt t="84912" x="7108825" y="1893888"/>
          <p14:tracePt t="84928" x="7161213" y="1928813"/>
          <p14:tracePt t="84945" x="7224713" y="1955800"/>
          <p14:tracePt t="84961" x="7286625" y="2000250"/>
          <p14:tracePt t="84978" x="7331075" y="2036763"/>
          <p14:tracePt t="87400" x="7323138" y="2036763"/>
          <p14:tracePt t="87413" x="7304088" y="2036763"/>
          <p14:tracePt t="87425" x="7259638" y="2044700"/>
          <p14:tracePt t="87438" x="7170738" y="2071688"/>
          <p14:tracePt t="87451" x="7062788" y="2116138"/>
          <p14:tracePt t="87463" x="6929438" y="2170113"/>
          <p14:tracePt t="87476" x="6840538" y="2197100"/>
          <p14:tracePt t="87490" x="6804025" y="2214563"/>
          <p14:tracePt t="87506" x="6777038" y="2224088"/>
          <p14:tracePt t="87523" x="6732588" y="2241550"/>
          <p14:tracePt t="87540" x="6616700" y="2286000"/>
          <p14:tracePt t="87556" x="6554788" y="2303463"/>
          <p14:tracePt t="87573" x="6483350" y="2330450"/>
          <p14:tracePt t="87589" x="6456363" y="2339975"/>
          <p14:tracePt t="87606" x="6394450" y="2357438"/>
          <p14:tracePt t="87623" x="6367463" y="2357438"/>
          <p14:tracePt t="87639" x="6330950" y="2366963"/>
          <p14:tracePt t="87656" x="6224588" y="2393950"/>
          <p14:tracePt t="87673" x="6170613" y="2419350"/>
          <p14:tracePt t="87689" x="6134100" y="2428875"/>
          <p14:tracePt t="87706" x="6089650" y="2446338"/>
          <p14:tracePt t="87723" x="6072188" y="2446338"/>
          <p14:tracePt t="87739" x="6062663" y="2446338"/>
          <p14:tracePt t="87756" x="6027738" y="2446338"/>
          <p14:tracePt t="87772" x="6000750" y="2446338"/>
          <p14:tracePt t="87789" x="5973763" y="2446338"/>
          <p14:tracePt t="87806" x="5867400" y="2455863"/>
          <p14:tracePt t="87822" x="5803900" y="2455863"/>
          <p14:tracePt t="87839" x="5732463" y="2465388"/>
          <p14:tracePt t="87856" x="5670550" y="2465388"/>
          <p14:tracePt t="87856" x="5616575" y="2465388"/>
          <p14:tracePt t="87872" x="5572125" y="2465388"/>
          <p14:tracePt t="87889" x="5518150" y="2473325"/>
          <p14:tracePt t="87905" x="5465763" y="2473325"/>
          <p14:tracePt t="87922" x="5411788" y="2473325"/>
          <p14:tracePt t="87939" x="5384800" y="2473325"/>
          <p14:tracePt t="87956" x="5367338" y="2473325"/>
          <p14:tracePt t="87972" x="5330825" y="2473325"/>
          <p14:tracePt t="87989" x="5313363" y="2473325"/>
          <p14:tracePt t="88005" x="5303838" y="2473325"/>
          <p14:tracePt t="88022" x="5286375" y="2473325"/>
          <p14:tracePt t="88593" x="5313363" y="2473325"/>
          <p14:tracePt t="88606" x="5330825" y="2473325"/>
          <p14:tracePt t="88618" x="5357813" y="2473325"/>
          <p14:tracePt t="88631" x="5402263" y="2473325"/>
          <p14:tracePt t="88644" x="5419725" y="2473325"/>
          <p14:tracePt t="88656" x="5446713" y="2473325"/>
          <p14:tracePt t="88671" x="5465763" y="2473325"/>
          <p14:tracePt t="88687" x="5473700" y="2473325"/>
          <p14:tracePt t="88704" x="5483225" y="2473325"/>
          <p14:tracePt t="88721" x="5500688" y="2473325"/>
          <p14:tracePt t="88737" x="5510213" y="2473325"/>
          <p14:tracePt t="88754" x="5527675" y="2473325"/>
          <p14:tracePt t="88771" x="5537200" y="2473325"/>
          <p14:tracePt t="88795" x="5545138" y="2473325"/>
          <p14:tracePt t="88821" x="5554663" y="2473325"/>
          <p14:tracePt t="88833" x="5562600" y="2473325"/>
          <p14:tracePt t="88859" x="5572125" y="2473325"/>
          <p14:tracePt t="88884" x="5581650" y="2473325"/>
          <p14:tracePt t="88897" x="5589588" y="2473325"/>
          <p14:tracePt t="88948" x="5599113" y="2473325"/>
          <p14:tracePt t="89011" x="5608638" y="2473325"/>
          <p14:tracePt t="89290" x="5616575" y="2473325"/>
          <p14:tracePt t="89379" x="5626100" y="2473325"/>
          <p14:tracePt t="89430" x="5634038" y="2473325"/>
          <p14:tracePt t="89455" x="5643563" y="2473325"/>
          <p14:tracePt t="89468" x="5653088" y="2473325"/>
          <p14:tracePt t="89493" x="5661025" y="2473325"/>
          <p14:tracePt t="89506" x="5670550" y="2473325"/>
          <p14:tracePt t="89519" x="5680075" y="2473325"/>
          <p14:tracePt t="89532" x="5688013" y="2473325"/>
          <p14:tracePt t="89557" x="5697538" y="2473325"/>
          <p14:tracePt t="89570" x="5705475" y="2473325"/>
          <p14:tracePt t="89595" x="5715000" y="2473325"/>
          <p14:tracePt t="90204" x="5715000" y="2465388"/>
          <p14:tracePt t="90255" x="5715000" y="2455863"/>
          <p14:tracePt t="90281" x="5715000" y="2438400"/>
          <p14:tracePt t="90306" x="5715000" y="2428875"/>
          <p14:tracePt t="90319" x="5715000" y="2401888"/>
          <p14:tracePt t="90331" x="5697538" y="2384425"/>
          <p14:tracePt t="90344" x="5697538" y="2347913"/>
          <p14:tracePt t="90357" x="5688013" y="2295525"/>
          <p14:tracePt t="90369" x="5670550" y="2241550"/>
          <p14:tracePt t="90384" x="5653088" y="2214563"/>
          <p14:tracePt t="90401" x="5643563" y="2187575"/>
          <p14:tracePt t="90417" x="5634038" y="2160588"/>
          <p14:tracePt t="90434" x="5634038" y="2133600"/>
          <p14:tracePt t="90451" x="5616575" y="2125663"/>
          <p14:tracePt t="90471" x="5608638" y="2108200"/>
          <p14:tracePt t="90496" x="5599113" y="2098675"/>
          <p14:tracePt t="90509" x="5589588" y="2089150"/>
          <p14:tracePt t="90521" x="5572125" y="2081213"/>
          <p14:tracePt t="90534" x="5554663" y="2081213"/>
          <p14:tracePt t="90550" x="5527675" y="2071688"/>
          <p14:tracePt t="90567" x="5473700" y="2071688"/>
          <p14:tracePt t="90584" x="5402263" y="2071688"/>
          <p14:tracePt t="90600" x="5268913" y="2071688"/>
          <p14:tracePt t="90617" x="5205413" y="2071688"/>
          <p14:tracePt t="90634" x="5180013" y="2081213"/>
          <p14:tracePt t="90650" x="5133975" y="2098675"/>
          <p14:tracePt t="90667" x="5126038" y="2108200"/>
          <p14:tracePt t="90683" x="5126038" y="2116138"/>
          <p14:tracePt t="90700" x="5116513" y="2125663"/>
          <p14:tracePt t="90724" x="5116513" y="2133600"/>
          <p14:tracePt t="90737" x="5116513" y="2143125"/>
          <p14:tracePt t="90750" x="5116513" y="2152650"/>
          <p14:tracePt t="90767" x="5116513" y="2170113"/>
          <p14:tracePt t="90783" x="5116513" y="2187575"/>
          <p14:tracePt t="90800" x="5180013" y="2232025"/>
          <p14:tracePt t="90817" x="5214938" y="2259013"/>
          <p14:tracePt t="90835" x="5276850" y="2295525"/>
          <p14:tracePt t="90850" x="5367338" y="2339975"/>
          <p14:tracePt t="90866" x="5554663" y="2374900"/>
          <p14:tracePt t="90883" x="5643563" y="2393950"/>
          <p14:tracePt t="90900" x="5732463" y="2401888"/>
          <p14:tracePt t="90916" x="5894388" y="2411413"/>
          <p14:tracePt t="90933" x="5956300" y="2419350"/>
          <p14:tracePt t="90950" x="5991225" y="2428875"/>
          <p14:tracePt t="90966" x="6081713" y="2428875"/>
          <p14:tracePt t="90983" x="6116638" y="2428875"/>
          <p14:tracePt t="91000" x="6143625" y="2428875"/>
          <p14:tracePt t="91016" x="6188075" y="2428875"/>
          <p14:tracePt t="91033" x="6205538" y="2428875"/>
          <p14:tracePt t="91049" x="6224588" y="2428875"/>
          <p14:tracePt t="91066" x="6251575" y="2428875"/>
          <p14:tracePt t="91083" x="6269038" y="2428875"/>
          <p14:tracePt t="91099" x="6286500" y="2428875"/>
          <p14:tracePt t="91116" x="6313488" y="2428875"/>
          <p14:tracePt t="91117" x="6330950" y="2428875"/>
          <p14:tracePt t="91133" x="6348413" y="2428875"/>
          <p14:tracePt t="91149" x="6357938" y="2428875"/>
          <p14:tracePt t="91166" x="6375400" y="2428875"/>
          <p14:tracePt t="91183" x="6402388" y="2428875"/>
          <p14:tracePt t="91447" x="6411913" y="2428875"/>
          <p14:tracePt t="91460" x="6419850" y="2428875"/>
          <p14:tracePt t="91473" x="6438900" y="2428875"/>
          <p14:tracePt t="91485" x="6473825" y="2428875"/>
          <p14:tracePt t="91499" x="6500813" y="2428875"/>
          <p14:tracePt t="91516" x="6537325" y="2428875"/>
          <p14:tracePt t="91532" x="6589713" y="2428875"/>
          <p14:tracePt t="91549" x="6680200" y="2446338"/>
          <p14:tracePt t="91565" x="6715125" y="2446338"/>
          <p14:tracePt t="91582" x="6742113" y="2446338"/>
          <p14:tracePt t="91599" x="6759575" y="2455863"/>
          <p14:tracePt t="91615" x="6769100" y="2455863"/>
          <p14:tracePt t="91650" x="6777038" y="2455863"/>
          <p14:tracePt t="95460" x="6786563" y="2455863"/>
          <p14:tracePt t="95472" x="6796088" y="2455863"/>
          <p14:tracePt t="95485" x="6823075" y="2455863"/>
          <p14:tracePt t="95497" x="6875463" y="2455863"/>
          <p14:tracePt t="95510" x="6929438" y="2455863"/>
          <p14:tracePt t="95524" x="7045325" y="2455863"/>
          <p14:tracePt t="95541" x="7153275" y="2455863"/>
          <p14:tracePt t="95558" x="7269163" y="2455863"/>
          <p14:tracePt t="95574" x="7394575" y="2455863"/>
          <p14:tracePt t="95591" x="7419975" y="2455863"/>
          <p14:tracePt t="95607" x="7439025" y="2455863"/>
          <p14:tracePt t="95624" x="7456488" y="2455863"/>
          <p14:tracePt t="95641" x="7466013" y="2455863"/>
          <p14:tracePt t="95675" x="7473950" y="2455863"/>
          <p14:tracePt t="95688" x="7483475" y="2455863"/>
          <p14:tracePt t="95713" x="7491413" y="2455863"/>
          <p14:tracePt t="95726" x="7500938" y="2455863"/>
          <p14:tracePt t="95738" x="7510463" y="2455863"/>
          <p14:tracePt t="95751" x="7527925" y="2455863"/>
          <p14:tracePt t="95764" x="7537450" y="2465388"/>
          <p14:tracePt t="95776" x="7545388" y="2465388"/>
          <p14:tracePt t="95790" x="7554913" y="2473325"/>
          <p14:tracePt t="95807" x="7562850" y="2473325"/>
          <p14:tracePt t="95824" x="7572375" y="2482850"/>
          <p14:tracePt t="95840" x="7581900" y="2482850"/>
          <p14:tracePt t="95857" x="7589838" y="2482850"/>
          <p14:tracePt t="95874" x="7599363" y="2482850"/>
          <p14:tracePt t="96094" x="7589838" y="2482850"/>
          <p14:tracePt t="96106" x="7562850" y="2482850"/>
          <p14:tracePt t="96119" x="7483475" y="2482850"/>
          <p14:tracePt t="96132" x="7367588" y="2482850"/>
          <p14:tracePt t="96144" x="7180263" y="2482850"/>
          <p14:tracePt t="96157" x="7027863" y="2482850"/>
          <p14:tracePt t="96173" x="6919913" y="2482850"/>
          <p14:tracePt t="96190" x="6867525" y="2482850"/>
          <p14:tracePt t="96206" x="6840538" y="2482850"/>
          <p14:tracePt t="96223" x="6804025" y="2482850"/>
          <p14:tracePt t="96239" x="6796088" y="2482850"/>
          <p14:tracePt t="96256" x="6769100" y="2482850"/>
          <p14:tracePt t="96273" x="6680200" y="2482850"/>
          <p14:tracePt t="96289" x="6626225" y="2482850"/>
          <p14:tracePt t="96306" x="6589713" y="2482850"/>
          <p14:tracePt t="96323" x="6491288" y="2482850"/>
          <p14:tracePt t="96339" x="6456363" y="2482850"/>
          <p14:tracePt t="96356" x="6394450" y="2482850"/>
          <p14:tracePt t="96373" x="6286500" y="2482850"/>
          <p14:tracePt t="96389" x="6232525" y="2482850"/>
          <p14:tracePt t="96406" x="6180138" y="2482850"/>
          <p14:tracePt t="96423" x="6099175" y="2482850"/>
          <p14:tracePt t="96439" x="6037263" y="2482850"/>
          <p14:tracePt t="96456" x="5965825" y="2482850"/>
          <p14:tracePt t="96472" x="5884863" y="2482850"/>
          <p14:tracePt t="96489" x="5776913" y="2482850"/>
          <p14:tracePt t="96505" x="5705475" y="2482850"/>
          <p14:tracePt t="96522" x="5616575" y="2482850"/>
          <p14:tracePt t="96539" x="5473700" y="2482850"/>
          <p14:tracePt t="96556" x="5419725" y="2482850"/>
          <p14:tracePt t="96572" x="5384800" y="2482850"/>
          <p14:tracePt t="96589" x="5340350" y="2482850"/>
          <p14:tracePt t="96606" x="5330825" y="2482850"/>
          <p14:tracePt t="96626" x="5322888" y="2482850"/>
          <p14:tracePt t="96639" x="5313363" y="2482850"/>
          <p14:tracePt t="96854" x="5322888" y="2473325"/>
          <p14:tracePt t="96867" x="5348288" y="2473325"/>
          <p14:tracePt t="96880" x="5394325" y="2473325"/>
          <p14:tracePt t="96893" x="5465763" y="2446338"/>
          <p14:tracePt t="96906" x="5545138" y="2428875"/>
          <p14:tracePt t="96922" x="5608638" y="2419350"/>
          <p14:tracePt t="96938" x="5643563" y="2411413"/>
          <p14:tracePt t="96955" x="5680075" y="2411413"/>
          <p14:tracePt t="96971" x="5697538" y="2411413"/>
          <p14:tracePt t="97020" x="5705475" y="2401888"/>
          <p14:tracePt t="97045" x="5715000" y="2401888"/>
          <p14:tracePt t="97159" x="5724525" y="2401888"/>
          <p14:tracePt t="97261" x="5732463" y="2401888"/>
          <p14:tracePt t="98264" x="5732463" y="2393950"/>
          <p14:tracePt t="98289" x="5732463" y="2384425"/>
          <p14:tracePt t="98302" x="5715000" y="2384425"/>
          <p14:tracePt t="98315" x="5715000" y="2374900"/>
          <p14:tracePt t="98327" x="5697538" y="2366963"/>
          <p14:tracePt t="98340" x="5680075" y="2347913"/>
          <p14:tracePt t="98353" x="5661025" y="2339975"/>
          <p14:tracePt t="98369" x="5653088" y="2330450"/>
          <p14:tracePt t="98385" x="5643563" y="2312988"/>
          <p14:tracePt t="98402" x="5634038" y="2295525"/>
          <p14:tracePt t="98419" x="5634038" y="2241550"/>
          <p14:tracePt t="98435" x="5626100" y="2187575"/>
          <p14:tracePt t="98452" x="5626100" y="2160588"/>
          <p14:tracePt t="98468" x="5626100" y="2125663"/>
          <p14:tracePt t="98485" x="5626100" y="2108200"/>
          <p14:tracePt t="98502" x="5626100" y="2089150"/>
          <p14:tracePt t="98519" x="5616575" y="2071688"/>
          <p14:tracePt t="98535" x="5616575" y="2054225"/>
          <p14:tracePt t="98555" x="5608638" y="2044700"/>
          <p14:tracePt t="98569" x="5608638" y="2036763"/>
          <p14:tracePt t="98585" x="5599113" y="2036763"/>
          <p14:tracePt t="98602" x="5589588" y="2027238"/>
          <p14:tracePt t="98618" x="5572125" y="2027238"/>
          <p14:tracePt t="98635" x="5527675" y="2027238"/>
          <p14:tracePt t="98651" x="5510213" y="2044700"/>
          <p14:tracePt t="98668" x="5491163" y="2071688"/>
          <p14:tracePt t="98685" x="5446713" y="2170113"/>
          <p14:tracePt t="98701" x="5429250" y="2205038"/>
          <p14:tracePt t="98718" x="5429250" y="2259013"/>
          <p14:tracePt t="98735" x="5419725" y="2303463"/>
          <p14:tracePt t="98751" x="5419725" y="2322513"/>
          <p14:tracePt t="98768" x="5419725" y="2339975"/>
          <p14:tracePt t="98785" x="5456238" y="2374900"/>
          <p14:tracePt t="98801" x="5483225" y="2393950"/>
          <p14:tracePt t="98818" x="5554663" y="2428875"/>
          <p14:tracePt t="98837" x="5680075" y="2465388"/>
          <p14:tracePt t="98851" x="5724525" y="2482850"/>
          <p14:tracePt t="98868" x="5759450" y="2482850"/>
          <p14:tracePt t="98885" x="5803900" y="2500313"/>
          <p14:tracePt t="98901" x="5830888" y="2500313"/>
          <p14:tracePt t="98918" x="5840413" y="2500313"/>
          <p14:tracePt t="98935" x="5848350" y="2500313"/>
          <p14:tracePt t="98974" x="5857875" y="2490788"/>
          <p14:tracePt t="98987" x="5857875" y="2482850"/>
          <p14:tracePt t="99000" x="5857875" y="2455863"/>
          <p14:tracePt t="99012" x="5857875" y="2419350"/>
          <p14:tracePt t="99025" x="5857875" y="2374900"/>
          <p14:tracePt t="99037" x="5867400" y="2312988"/>
          <p14:tracePt t="99051" x="5867400" y="2251075"/>
          <p14:tracePt t="99067" x="5867400" y="2197100"/>
          <p14:tracePt t="99084" x="5867400" y="2160588"/>
          <p14:tracePt t="99101" x="5857875" y="2125663"/>
          <p14:tracePt t="99118" x="5830888" y="2116138"/>
          <p14:tracePt t="99134" x="5822950" y="2098675"/>
          <p14:tracePt t="99151" x="5803900" y="2098675"/>
          <p14:tracePt t="99167" x="5751513" y="2089150"/>
          <p14:tracePt t="99184" x="5732463" y="2089150"/>
          <p14:tracePt t="99200" x="5715000" y="2089150"/>
          <p14:tracePt t="99217" x="5670550" y="2089150"/>
          <p14:tracePt t="99234" x="5634038" y="2089150"/>
          <p14:tracePt t="99250" x="5608638" y="2089150"/>
          <p14:tracePt t="99267" x="5554663" y="2089150"/>
          <p14:tracePt t="99284" x="5527675" y="2108200"/>
          <p14:tracePt t="99300" x="5500688" y="2125663"/>
          <p14:tracePt t="99317" x="5473700" y="2152650"/>
          <p14:tracePt t="99334" x="5473700" y="2179638"/>
          <p14:tracePt t="99350" x="5465763" y="2197100"/>
          <p14:tracePt t="99367" x="5456238" y="2232025"/>
          <p14:tracePt t="99383" x="5456238" y="2251075"/>
          <p14:tracePt t="99400" x="5456238" y="2295525"/>
          <p14:tracePt t="99417" x="5456238" y="2322513"/>
          <p14:tracePt t="99433" x="5491163" y="2401888"/>
          <p14:tracePt t="99450" x="5518150" y="2438400"/>
          <p14:tracePt t="99467" x="5554663" y="2465388"/>
          <p14:tracePt t="99483" x="5626100" y="2509838"/>
          <p14:tracePt t="99500" x="5670550" y="2527300"/>
          <p14:tracePt t="99517" x="5697538" y="2536825"/>
          <p14:tracePt t="99533" x="5741988" y="2536825"/>
          <p14:tracePt t="99550" x="5751513" y="2536825"/>
          <p14:tracePt t="99566" x="5768975" y="2536825"/>
          <p14:tracePt t="99583" x="5795963" y="2536825"/>
          <p14:tracePt t="99600" x="5803900" y="2536825"/>
          <p14:tracePt t="99616" x="5813425" y="2517775"/>
          <p14:tracePt t="99633" x="5830888" y="2500313"/>
          <p14:tracePt t="99650" x="5848350" y="2465388"/>
          <p14:tracePt t="99666" x="5857875" y="2446338"/>
          <p14:tracePt t="99683" x="5867400" y="2428875"/>
          <p14:tracePt t="99700" x="5875338" y="2366963"/>
          <p14:tracePt t="99716" x="5875338" y="2303463"/>
          <p14:tracePt t="99733" x="5875338" y="2259013"/>
          <p14:tracePt t="99749" x="5875338" y="2152650"/>
          <p14:tracePt t="99766" x="5848350" y="2125663"/>
          <p14:tracePt t="99783" x="5830888" y="2098675"/>
          <p14:tracePt t="99800" x="5786438" y="2062163"/>
          <p14:tracePt t="99816" x="5776913" y="2062163"/>
          <p14:tracePt t="99833" x="5751513" y="2044700"/>
          <p14:tracePt t="99850" x="5724525" y="2036763"/>
          <p14:tracePt t="99866" x="5697538" y="2036763"/>
          <p14:tracePt t="99882" x="5670550" y="2036763"/>
          <p14:tracePt t="99899" x="5643563" y="2036763"/>
          <p14:tracePt t="99916" x="5634038" y="2036763"/>
          <p14:tracePt t="99932" x="5608638" y="2036763"/>
          <p14:tracePt t="99949" x="5599113" y="2036763"/>
          <p14:tracePt t="99966" x="5581650" y="2036763"/>
          <p14:tracePt t="99982" x="5572125" y="2036763"/>
          <p14:tracePt t="99999" x="5562600" y="2036763"/>
          <p14:tracePt t="100016" x="5545138" y="2116138"/>
          <p14:tracePt t="100032" x="5527675" y="2170113"/>
          <p14:tracePt t="100049" x="5527675" y="2205038"/>
          <p14:tracePt t="100066" x="5527675" y="2286000"/>
          <p14:tracePt t="100082" x="5527675" y="2303463"/>
          <p14:tracePt t="100099" x="5527675" y="2330450"/>
          <p14:tracePt t="100116" x="5545138" y="2384425"/>
          <p14:tracePt t="100132" x="5581650" y="2438400"/>
          <p14:tracePt t="100149" x="5616575" y="2482850"/>
          <p14:tracePt t="100166" x="5661025" y="2527300"/>
          <p14:tracePt t="100166" x="5705475" y="2554288"/>
          <p14:tracePt t="100182" x="5724525" y="2571750"/>
          <p14:tracePt t="100199" x="5741988" y="2581275"/>
          <p14:tracePt t="100215" x="5768975" y="2581275"/>
          <p14:tracePt t="100232" x="5786438" y="2589213"/>
          <p14:tracePt t="100248" x="5795963" y="2589213"/>
          <p14:tracePt t="100265" x="5803900" y="2589213"/>
          <p14:tracePt t="100282" x="5813425" y="2589213"/>
          <p14:tracePt t="100298" x="5822950" y="2589213"/>
          <p14:tracePt t="100315" x="5830888" y="2589213"/>
          <p14:tracePt t="100332" x="5848350" y="2581275"/>
          <p14:tracePt t="100348" x="5875338" y="2562225"/>
          <p14:tracePt t="100365" x="5884863" y="2544763"/>
          <p14:tracePt t="100382" x="5919788" y="2473325"/>
          <p14:tracePt t="100398" x="5929313" y="2438400"/>
          <p14:tracePt t="100415" x="5929313" y="2384425"/>
          <p14:tracePt t="100431" x="5938838" y="2330450"/>
          <p14:tracePt t="100448" x="5946775" y="2224088"/>
          <p14:tracePt t="100465" x="5946775" y="2197100"/>
          <p14:tracePt t="100481" x="5946775" y="2170113"/>
          <p14:tracePt t="100498" x="5902325" y="2133600"/>
          <p14:tracePt t="100515" x="5884863" y="2108200"/>
          <p14:tracePt t="100531" x="5848350" y="2098675"/>
          <p14:tracePt t="100548" x="5803900" y="2071688"/>
          <p14:tracePt t="100565" x="5786438" y="2062163"/>
          <p14:tracePt t="100581" x="5776913" y="2062163"/>
          <p14:tracePt t="100598" x="5759450" y="2062163"/>
          <p14:tracePt t="100623" x="5751513" y="2062163"/>
          <p14:tracePt t="100636" x="5741988" y="2062163"/>
          <p14:tracePt t="100687" x="5732463" y="2062163"/>
          <p14:tracePt t="100800" x="5732463" y="2071688"/>
          <p14:tracePt t="100813" x="5732463" y="2089150"/>
          <p14:tracePt t="100826" x="5732463" y="2116138"/>
          <p14:tracePt t="100838" x="5759450" y="2160588"/>
          <p14:tracePt t="100851" x="5803900" y="2214563"/>
          <p14:tracePt t="100865" x="5867400" y="2286000"/>
          <p14:tracePt t="100881" x="5919788" y="2330450"/>
          <p14:tracePt t="100897" x="5991225" y="2357438"/>
          <p14:tracePt t="100914" x="6045200" y="2384425"/>
          <p14:tracePt t="100930" x="6126163" y="2411413"/>
          <p14:tracePt t="100947" x="6143625" y="2411413"/>
          <p14:tracePt t="100964" x="6170613" y="2419350"/>
          <p14:tracePt t="100980" x="6197600" y="2419350"/>
          <p14:tracePt t="100997" x="6215063" y="2419350"/>
          <p14:tracePt t="101014" x="6224588" y="2419350"/>
          <p14:tracePt t="101030" x="6232525" y="2419350"/>
          <p14:tracePt t="101047" x="6242050" y="2419350"/>
          <p14:tracePt t="101064" x="6251575" y="2419350"/>
          <p14:tracePt t="101081" x="6259513" y="2419350"/>
          <p14:tracePt t="101105" x="6269038" y="2419350"/>
          <p14:tracePt t="101117" x="6276975" y="2419350"/>
          <p14:tracePt t="101131" x="6286500" y="2419350"/>
          <p14:tracePt t="101147" x="6296025" y="2419350"/>
          <p14:tracePt t="101163" x="6303963" y="2419350"/>
          <p14:tracePt t="101181" x="6323013" y="2419350"/>
          <p14:tracePt t="101197" x="6330950" y="2419350"/>
          <p14:tracePt t="101213" x="6340475" y="2419350"/>
          <p14:tracePt t="101230" x="6348413" y="2419350"/>
          <p14:tracePt t="101247" x="6375400" y="2419350"/>
          <p14:tracePt t="101263" x="6384925" y="2419350"/>
          <p14:tracePt t="101280" x="6394450" y="2419350"/>
          <p14:tracePt t="101296" x="6411913" y="2419350"/>
          <p14:tracePt t="101313" x="6419850" y="2419350"/>
          <p14:tracePt t="101330" x="6429375" y="2419350"/>
          <p14:tracePt t="101346" x="6438900" y="2419350"/>
          <p14:tracePt t="101363" x="6446838" y="2419350"/>
          <p14:tracePt t="101380" x="6456363" y="2419350"/>
          <p14:tracePt t="102272" x="6465888" y="2419350"/>
          <p14:tracePt t="102285" x="6473825" y="2419350"/>
          <p14:tracePt t="102298" x="6491288" y="2419350"/>
          <p14:tracePt t="102311" x="6510338" y="2419350"/>
          <p14:tracePt t="102328" x="6545263" y="2419350"/>
          <p14:tracePt t="102344" x="6589713" y="2419350"/>
          <p14:tracePt t="102361" x="6661150" y="2419350"/>
          <p14:tracePt t="102378" x="6688138" y="2419350"/>
          <p14:tracePt t="102394" x="6705600" y="2419350"/>
          <p14:tracePt t="102411" x="6732588" y="2419350"/>
          <p14:tracePt t="102412" x="6751638" y="2419350"/>
          <p14:tracePt t="102437" x="6759575" y="2419350"/>
          <p14:tracePt t="102488" x="6769100" y="2419350"/>
          <p14:tracePt t="102551" x="6777038" y="2419350"/>
          <p14:tracePt t="103961" x="6786563" y="2419350"/>
          <p14:tracePt t="103987" x="6796088" y="2401888"/>
          <p14:tracePt t="103999" x="6813550" y="2393950"/>
          <p14:tracePt t="104012" x="6823075" y="2374900"/>
          <p14:tracePt t="104025" x="6840538" y="2366963"/>
          <p14:tracePt t="104041" x="6840538" y="2347913"/>
          <p14:tracePt t="104058" x="6848475" y="2339975"/>
          <p14:tracePt t="104075" x="6858000" y="2330450"/>
          <p14:tracePt t="104091" x="6858000" y="2295525"/>
          <p14:tracePt t="104108" x="6858000" y="2276475"/>
          <p14:tracePt t="104125" x="6858000" y="2241550"/>
          <p14:tracePt t="104141" x="6848475" y="2170113"/>
          <p14:tracePt t="104158" x="6831013" y="2152650"/>
          <p14:tracePt t="104174" x="6823075" y="2133600"/>
          <p14:tracePt t="104191" x="6804025" y="2108200"/>
          <p14:tracePt t="104208" x="6786563" y="2108200"/>
          <p14:tracePt t="104224" x="6786563" y="2098675"/>
          <p14:tracePt t="104241" x="6759575" y="2089150"/>
          <p14:tracePt t="104258" x="6742113" y="2089150"/>
          <p14:tracePt t="104274" x="6732588" y="2089150"/>
          <p14:tracePt t="104291" x="6688138" y="2089150"/>
          <p14:tracePt t="104307" x="6670675" y="2089150"/>
          <p14:tracePt t="104324" x="6643688" y="2089150"/>
          <p14:tracePt t="104341" x="6608763" y="2089150"/>
          <p14:tracePt t="104357" x="6581775" y="2089150"/>
          <p14:tracePt t="104374" x="6562725" y="2089150"/>
          <p14:tracePt t="104390" x="6554788" y="2089150"/>
          <p14:tracePt t="104407" x="6537325" y="2098675"/>
          <p14:tracePt t="104424" x="6537325" y="2108200"/>
          <p14:tracePt t="104441" x="6527800" y="2116138"/>
          <p14:tracePt t="104457" x="6527800" y="2143125"/>
          <p14:tracePt t="104474" x="6527800" y="2160588"/>
          <p14:tracePt t="104490" x="6527800" y="2187575"/>
          <p14:tracePt t="104507" x="6527800" y="2259013"/>
          <p14:tracePt t="104524" x="6527800" y="2303463"/>
          <p14:tracePt t="104540" x="6545263" y="2339975"/>
          <p14:tracePt t="104557" x="6562725" y="2393950"/>
          <p14:tracePt t="104573" x="6572250" y="2401888"/>
          <p14:tracePt t="104590" x="6589713" y="2419350"/>
          <p14:tracePt t="104607" x="6608763" y="2428875"/>
          <p14:tracePt t="104623" x="6616700" y="2428875"/>
          <p14:tracePt t="104640" x="6626225" y="2438400"/>
          <p14:tracePt t="104657" x="6653213" y="2438400"/>
          <p14:tracePt t="104673" x="6705600" y="2438400"/>
          <p14:tracePt t="104690" x="6742113" y="2438400"/>
          <p14:tracePt t="104707" x="6769100" y="2438400"/>
          <p14:tracePt t="104723" x="6813550" y="2438400"/>
          <p14:tracePt t="104740" x="6823075" y="2428875"/>
          <p14:tracePt t="104757" x="6848475" y="2428875"/>
          <p14:tracePt t="104773" x="6848475" y="2411413"/>
          <p14:tracePt t="104790" x="6858000" y="2393950"/>
          <p14:tracePt t="104806" x="6858000" y="2384425"/>
          <p14:tracePt t="104823" x="6867525" y="2366963"/>
          <p14:tracePt t="104844" x="6867525" y="2347913"/>
          <p14:tracePt t="104856" x="6867525" y="2339975"/>
          <p14:tracePt t="104873" x="6867525" y="2276475"/>
          <p14:tracePt t="104890" x="6867525" y="2241550"/>
          <p14:tracePt t="104907" x="6858000" y="2214563"/>
          <p14:tracePt t="104923" x="6840538" y="2187575"/>
          <p14:tracePt t="104939" x="6804025" y="2143125"/>
          <p14:tracePt t="104956" x="6796088" y="2125663"/>
          <p14:tracePt t="104973" x="6777038" y="2116138"/>
          <p14:tracePt t="104989" x="6724650" y="2098675"/>
          <p14:tracePt t="105006" x="6697663" y="2098675"/>
          <p14:tracePt t="105023" x="6680200" y="2089150"/>
          <p14:tracePt t="105040" x="6634163" y="2089150"/>
          <p14:tracePt t="105056" x="6626225" y="2089150"/>
          <p14:tracePt t="105073" x="6608763" y="2089150"/>
          <p14:tracePt t="105089" x="6589713" y="2089150"/>
          <p14:tracePt t="105106" x="6581775" y="2089150"/>
          <p14:tracePt t="105123" x="6572250" y="2089150"/>
          <p14:tracePt t="105139" x="6554788" y="2098675"/>
          <p14:tracePt t="105156" x="6545263" y="2116138"/>
          <p14:tracePt t="105172" x="6537325" y="2125663"/>
          <p14:tracePt t="105189" x="6527800" y="2143125"/>
          <p14:tracePt t="105206" x="6510338" y="2160588"/>
          <p14:tracePt t="105222" x="6510338" y="2170113"/>
          <p14:tracePt t="105239" x="6510338" y="2179638"/>
          <p14:tracePt t="105255" x="6510338" y="2187575"/>
          <p14:tracePt t="105272" x="6510338" y="2205038"/>
          <p14:tracePt t="105289" x="6510338" y="2214563"/>
          <p14:tracePt t="105305" x="6510338" y="2241550"/>
          <p14:tracePt t="105329" x="6510338" y="2251075"/>
          <p14:tracePt t="105342" x="6510338" y="2259013"/>
          <p14:tracePt t="105356" x="6510338" y="2268538"/>
          <p14:tracePt t="105393" x="6510338" y="2276475"/>
          <p14:tracePt t="106079" x="6510338" y="2286000"/>
          <p14:tracePt t="106104" x="6510338" y="2295525"/>
          <p14:tracePt t="106117" x="6510338" y="2303463"/>
          <p14:tracePt t="106142" x="6510338" y="2312988"/>
          <p14:tracePt t="106155" x="6527800" y="2322513"/>
          <p14:tracePt t="106168" x="6527800" y="2330450"/>
          <p14:tracePt t="106180" x="6537325" y="2330450"/>
          <p14:tracePt t="106193" x="6545263" y="2339975"/>
          <p14:tracePt t="106219" x="6554788" y="2347913"/>
          <p14:tracePt t="106231" x="6562725" y="2357438"/>
          <p14:tracePt t="106244" x="6572250" y="2357438"/>
          <p14:tracePt t="106256" x="6581775" y="2366963"/>
          <p14:tracePt t="106270" x="6589713" y="2374900"/>
          <p14:tracePt t="106287" x="6608763" y="2374900"/>
          <p14:tracePt t="106304" x="6616700" y="2384425"/>
          <p14:tracePt t="106321" x="6661150" y="2393950"/>
          <p14:tracePt t="106337" x="6680200" y="2393950"/>
          <p14:tracePt t="106353" x="6705600" y="2401888"/>
          <p14:tracePt t="106370" x="6742113" y="2411413"/>
          <p14:tracePt t="106371" x="6786563" y="2411413"/>
          <p14:tracePt t="106387" x="6823075" y="2411413"/>
          <p14:tracePt t="106403" x="6858000" y="2411413"/>
          <p14:tracePt t="106420" x="6911975" y="2411413"/>
          <p14:tracePt t="106437" x="7018338" y="2411413"/>
          <p14:tracePt t="106453" x="7081838" y="2411413"/>
          <p14:tracePt t="106470" x="7126288" y="2411413"/>
          <p14:tracePt t="106486" x="7205663" y="2411413"/>
          <p14:tracePt t="106503" x="7224713" y="2411413"/>
          <p14:tracePt t="106520" x="7251700" y="2411413"/>
          <p14:tracePt t="106536" x="7313613" y="2411413"/>
          <p14:tracePt t="106553" x="7340600" y="2411413"/>
          <p14:tracePt t="106570" x="7394575" y="2411413"/>
          <p14:tracePt t="106587" x="7446963" y="2411413"/>
          <p14:tracePt t="106603" x="7473950" y="2411413"/>
          <p14:tracePt t="106619" x="7491413" y="2411413"/>
          <p14:tracePt t="106636" x="7510463" y="2411413"/>
          <p14:tracePt t="106637" x="7527925" y="2411413"/>
          <p14:tracePt t="106653" x="7554913" y="2411413"/>
          <p14:tracePt t="106669" x="7572375" y="2411413"/>
          <p14:tracePt t="106688" x="7589838" y="2411413"/>
          <p14:tracePt t="106703" x="7599363" y="2411413"/>
          <p14:tracePt t="106720" x="7608888" y="2411413"/>
          <p14:tracePt t="107690" x="7616825" y="2411413"/>
          <p14:tracePt t="107716" x="7626350" y="2411413"/>
          <p14:tracePt t="107741" x="7634288" y="2411413"/>
          <p14:tracePt t="107754" x="7643813" y="2411413"/>
          <p14:tracePt t="107779" x="7653338" y="2401888"/>
          <p14:tracePt t="107792" x="7661275" y="2401888"/>
          <p14:tracePt t="107804" x="7670800" y="2401888"/>
          <p14:tracePt t="107818" x="7680325" y="2401888"/>
          <p14:tracePt t="107834" x="7697788" y="2393950"/>
          <p14:tracePt t="107851" x="7715250" y="2393950"/>
          <p14:tracePt t="107867" x="7742238" y="2384425"/>
          <p14:tracePt t="107884" x="7786688" y="2374900"/>
          <p14:tracePt t="107906" x="7796213" y="2374900"/>
          <p14:tracePt t="107919" x="7804150" y="2374900"/>
          <p14:tracePt t="107944" x="7804150" y="2366963"/>
          <p14:tracePt t="108033" x="7804150" y="2357438"/>
          <p14:tracePt t="108452" x="7796213" y="2357438"/>
          <p14:tracePt t="108465" x="7777163" y="2357438"/>
          <p14:tracePt t="108477" x="7742238" y="2357438"/>
          <p14:tracePt t="108490" x="7653338" y="2357438"/>
          <p14:tracePt t="108503" x="7554913" y="2357438"/>
          <p14:tracePt t="108516" x="7439025" y="2357438"/>
          <p14:tracePt t="108532" x="7348538" y="2357438"/>
          <p14:tracePt t="108549" x="7296150" y="2357438"/>
          <p14:tracePt t="108566" x="7232650" y="2357438"/>
          <p14:tracePt t="108582" x="7197725" y="2357438"/>
          <p14:tracePt t="108599" x="7180263" y="2357438"/>
          <p14:tracePt t="108616" x="7134225" y="2357438"/>
          <p14:tracePt t="108632" x="7081838" y="2357438"/>
          <p14:tracePt t="108649" x="7054850" y="2357438"/>
          <p14:tracePt t="108666" x="7027863" y="2357438"/>
          <p14:tracePt t="108682" x="7000875" y="2357438"/>
          <p14:tracePt t="108699" x="6983413" y="2357438"/>
          <p14:tracePt t="108716" x="6965950" y="2357438"/>
          <p14:tracePt t="108732" x="6929438" y="2357438"/>
          <p14:tracePt t="108749" x="6911975" y="2347913"/>
          <p14:tracePt t="108765" x="6884988" y="2347913"/>
          <p14:tracePt t="108782" x="6823075" y="2347913"/>
          <p14:tracePt t="108799" x="6796088" y="2339975"/>
          <p14:tracePt t="108815" x="6777038" y="2322513"/>
          <p14:tracePt t="108832" x="6732588" y="2312988"/>
          <p14:tracePt t="108849" x="6715125" y="2303463"/>
          <p14:tracePt t="108865" x="6705600" y="2295525"/>
          <p14:tracePt t="108884" x="6680200" y="2276475"/>
          <p14:tracePt t="108898" x="6670675" y="2276475"/>
          <p14:tracePt t="108921" x="6670675" y="2268538"/>
          <p14:tracePt t="109086" x="6670675" y="2259013"/>
          <p14:tracePt t="109175" x="6670675" y="2251075"/>
          <p14:tracePt t="109226" x="6670675" y="2241550"/>
          <p14:tracePt t="109479" x="6670675" y="2251075"/>
          <p14:tracePt t="109518" x="6670675" y="2268538"/>
          <p14:tracePt t="109530" x="6688138" y="2286000"/>
          <p14:tracePt t="109543" x="6732588" y="2312988"/>
          <p14:tracePt t="109556" x="6813550" y="2347913"/>
          <p14:tracePt t="109568" x="6902450" y="2384425"/>
          <p14:tracePt t="109581" x="7000875" y="2411413"/>
          <p14:tracePt t="109597" x="7089775" y="2428875"/>
          <p14:tracePt t="109614" x="7188200" y="2438400"/>
          <p14:tracePt t="109631" x="7296150" y="2446338"/>
          <p14:tracePt t="109647" x="7456488" y="2455863"/>
          <p14:tracePt t="109664" x="7527925" y="2455863"/>
          <p14:tracePt t="109681" x="7589838" y="2455863"/>
          <p14:tracePt t="109697" x="7742238" y="2455863"/>
          <p14:tracePt t="109714" x="7786688" y="2455863"/>
          <p14:tracePt t="109730" x="7823200" y="2455863"/>
          <p14:tracePt t="109747" x="7929563" y="2455863"/>
          <p14:tracePt t="109763" x="7974013" y="2455863"/>
          <p14:tracePt t="109780" x="8027988" y="2455863"/>
          <p14:tracePt t="109797" x="8099425" y="2455863"/>
          <p14:tracePt t="109813" x="8126413" y="2455863"/>
          <p14:tracePt t="109830" x="8153400" y="2455863"/>
          <p14:tracePt t="109847" x="8161338" y="2455863"/>
          <p14:tracePt t="109863" x="8170863" y="2455863"/>
          <p14:tracePt t="109880" x="8180388" y="2455863"/>
          <p14:tracePt t="109911" x="8188325" y="2455863"/>
          <p14:tracePt t="111092" x="8180388" y="2455863"/>
          <p14:tracePt t="111130" x="8170863" y="2455863"/>
          <p14:tracePt t="111334" x="8180388" y="2455863"/>
          <p14:tracePt t="111359" x="8188325" y="2455863"/>
          <p14:tracePt t="111384" x="8197850" y="2455863"/>
          <p14:tracePt t="111435" x="8205788" y="2455863"/>
          <p14:tracePt t="111460" x="8215313" y="2455863"/>
          <p14:tracePt t="111511" x="8224838" y="2455863"/>
          <p14:tracePt t="111549" x="8242300" y="2455863"/>
          <p14:tracePt t="111562" x="8251825" y="2465388"/>
          <p14:tracePt t="111574" x="8259763" y="2465388"/>
          <p14:tracePt t="111587" x="8277225" y="2465388"/>
          <p14:tracePt t="111612" x="8286750" y="2465388"/>
          <p14:tracePt t="111625" x="8286750" y="2473325"/>
          <p14:tracePt t="111638" x="8296275" y="2473325"/>
          <p14:tracePt t="111650" x="8304213" y="2473325"/>
          <p14:tracePt t="111676" x="8313738" y="2473325"/>
          <p14:tracePt t="111688" x="8323263" y="2473325"/>
          <p14:tracePt t="111701" x="8331200" y="2473325"/>
          <p14:tracePt t="111726" x="8340725" y="2473325"/>
          <p14:tracePt t="111752" x="8348663" y="2473325"/>
          <p14:tracePt t="111764" x="8367713" y="2482850"/>
          <p14:tracePt t="111777" x="8385175" y="2482850"/>
          <p14:tracePt t="111790" x="8420100" y="2482850"/>
          <p14:tracePt t="111802" x="8466138" y="2490788"/>
          <p14:tracePt t="111815" x="8528050" y="2500313"/>
          <p14:tracePt t="111828" x="8589963" y="2500313"/>
          <p14:tracePt t="111843" x="8653463" y="2509838"/>
          <p14:tracePt t="111859" x="8688388" y="2509838"/>
          <p14:tracePt t="111876" x="8724900" y="2517775"/>
          <p14:tracePt t="111893" x="8796338" y="2517775"/>
          <p14:tracePt t="111910" x="8823325" y="2517775"/>
          <p14:tracePt t="111926" x="8848725" y="2517775"/>
          <p14:tracePt t="111943" x="8894763" y="2527300"/>
          <p14:tracePt t="111960" x="8902700" y="2527300"/>
          <p14:tracePt t="111976" x="8912225" y="2527300"/>
          <p14:tracePt t="111993" x="8920163" y="2527300"/>
          <p14:tracePt t="112010" x="8929688" y="2527300"/>
          <p14:tracePt t="112056" x="8939213" y="2527300"/>
          <p14:tracePt t="112437" x="8956675" y="2527300"/>
          <p14:tracePt t="112450" x="8966200" y="2527300"/>
          <p14:tracePt t="112463" x="8991600" y="2527300"/>
          <p14:tracePt t="112475" x="9028113" y="2527300"/>
          <p14:tracePt t="112492" x="9090025" y="2527300"/>
          <p14:tracePt t="112508" x="9180513" y="2527300"/>
          <p14:tracePt t="112525" x="9251950" y="2527300"/>
          <p14:tracePt t="112541" x="9358313" y="2527300"/>
          <p14:tracePt t="112558" x="9385300" y="2527300"/>
          <p14:tracePt t="112575" x="9402763" y="2527300"/>
          <p14:tracePt t="112591" x="9429750" y="2527300"/>
          <p14:tracePt t="112608" x="9439275" y="2527300"/>
          <p14:tracePt t="112627" x="9447213" y="2527300"/>
          <p14:tracePt t="112653" x="9456738" y="2527300"/>
          <p14:tracePt t="112666" x="9466263" y="2527300"/>
          <p14:tracePt t="112678" x="9474200" y="2527300"/>
          <p14:tracePt t="113300" x="9474200" y="2517775"/>
          <p14:tracePt t="113313" x="9474200" y="2509838"/>
          <p14:tracePt t="113325" x="9474200" y="2500313"/>
          <p14:tracePt t="113351" x="9474200" y="2490788"/>
          <p14:tracePt t="113389" x="9474200" y="2482850"/>
          <p14:tracePt t="113414" x="9474200" y="2473325"/>
          <p14:tracePt t="113427" x="9483725" y="2465388"/>
          <p14:tracePt t="113440" x="9491663" y="2455863"/>
          <p14:tracePt t="113452" x="9510713" y="2446338"/>
          <p14:tracePt t="113465" x="9537700" y="2411413"/>
          <p14:tracePt t="113477" x="9582150" y="2393950"/>
          <p14:tracePt t="113491" x="9634538" y="2357438"/>
          <p14:tracePt t="113506" x="9680575" y="2322513"/>
          <p14:tracePt t="113523" x="9705975" y="2303463"/>
          <p14:tracePt t="113540" x="9732963" y="2295525"/>
          <p14:tracePt t="113556" x="9732963" y="2286000"/>
          <p14:tracePt t="113573" x="9742488" y="2286000"/>
          <p14:tracePt t="114011" x="9752013" y="2303463"/>
          <p14:tracePt t="114023" x="9752013" y="2330450"/>
          <p14:tracePt t="114036" x="9769475" y="2366963"/>
          <p14:tracePt t="114048" x="9769475" y="2384425"/>
          <p14:tracePt t="114061" x="9777413" y="2411413"/>
          <p14:tracePt t="114074" x="9777413" y="2428875"/>
          <p14:tracePt t="114088" x="9786938" y="2446338"/>
          <p14:tracePt t="114112" x="9786938" y="2455863"/>
          <p14:tracePt t="114124" x="9796463" y="2465388"/>
          <p14:tracePt t="114150" x="9796463" y="2473325"/>
          <p14:tracePt t="114175" x="9804400" y="2482850"/>
          <p14:tracePt t="114201" x="9804400" y="2490788"/>
          <p14:tracePt t="114214" x="9804400" y="2500313"/>
          <p14:tracePt t="114226" x="9823450" y="2509838"/>
          <p14:tracePt t="114239" x="9823450" y="2517775"/>
          <p14:tracePt t="114264" x="9831388" y="2527300"/>
          <p14:tracePt t="114277" x="9840913" y="2536825"/>
          <p14:tracePt t="114290" x="9840913" y="2544763"/>
          <p14:tracePt t="114305" x="9858375" y="2544763"/>
          <p14:tracePt t="114322" x="9858375" y="2554288"/>
          <p14:tracePt t="114338" x="9867900" y="2554288"/>
          <p14:tracePt t="114355" x="9867900" y="2562225"/>
          <p14:tracePt t="114371" x="9867900" y="2571750"/>
          <p14:tracePt t="114388" x="9875838" y="2571750"/>
          <p14:tracePt t="116447" x="9894888" y="2571750"/>
          <p14:tracePt t="116460" x="9912350" y="2571750"/>
          <p14:tracePt t="116473" x="9939338" y="2571750"/>
          <p14:tracePt t="116485" x="9974263" y="2562225"/>
          <p14:tracePt t="116501" x="10037763" y="2554288"/>
          <p14:tracePt t="116517" x="10099675" y="2554288"/>
          <p14:tracePt t="116534" x="10153650" y="2554288"/>
          <p14:tracePt t="116550" x="10225088" y="2554288"/>
          <p14:tracePt t="116567" x="10242550" y="2554288"/>
          <p14:tracePt t="116584" x="10277475" y="2554288"/>
          <p14:tracePt t="116600" x="10348913" y="2554288"/>
          <p14:tracePt t="116617" x="10385425" y="2554288"/>
          <p14:tracePt t="116634" x="10420350" y="2554288"/>
          <p14:tracePt t="116650" x="10466388" y="2554288"/>
          <p14:tracePt t="116667" x="10483850" y="2554288"/>
          <p14:tracePt t="116684" x="10510838" y="2554288"/>
          <p14:tracePt t="116701" x="10545763" y="2554288"/>
          <p14:tracePt t="116717" x="10555288" y="2554288"/>
          <p14:tracePt t="116733" x="10582275" y="2554288"/>
          <p14:tracePt t="116750" x="10590213" y="2554288"/>
          <p14:tracePt t="116767" x="10609263" y="2554288"/>
          <p14:tracePt t="116790" x="10617200" y="2554288"/>
          <p14:tracePt t="116815" x="10626725" y="2554288"/>
          <p14:tracePt t="116840" x="10634663" y="2554288"/>
          <p14:tracePt t="118008" x="10644188" y="2554288"/>
          <p14:tracePt t="118021" x="10644188" y="2544763"/>
          <p14:tracePt t="118034" x="10680700" y="2527300"/>
          <p14:tracePt t="118048" x="10733088" y="2509838"/>
          <p14:tracePt t="118064" x="10804525" y="2473325"/>
          <p14:tracePt t="118081" x="10885488" y="2438400"/>
          <p14:tracePt t="118098" x="10974388" y="2393950"/>
          <p14:tracePt t="118114" x="10983913" y="2384425"/>
          <p14:tracePt t="118131" x="11001375" y="2374900"/>
          <p14:tracePt t="118148" x="11018838" y="2357438"/>
          <p14:tracePt t="118164" x="11028363" y="2347913"/>
          <p14:tracePt t="118181" x="11045825" y="2330450"/>
          <p14:tracePt t="118197" x="11063288" y="2312988"/>
          <p14:tracePt t="118214" x="11090275" y="2286000"/>
          <p14:tracePt t="118231" x="11099800" y="2276475"/>
          <p14:tracePt t="118247" x="11109325" y="2268538"/>
          <p14:tracePt t="118264" x="11117263" y="2259013"/>
          <p14:tracePt t="118280" x="11134725" y="2251075"/>
          <p14:tracePt t="118297" x="11144250" y="2241550"/>
          <p14:tracePt t="118314" x="11161713" y="2224088"/>
          <p14:tracePt t="118330" x="11171238" y="2214563"/>
          <p14:tracePt t="118347" x="11188700" y="2205038"/>
          <p14:tracePt t="118364" x="11198225" y="2187575"/>
          <p14:tracePt t="118380" x="11206163" y="2187575"/>
          <p14:tracePt t="118397" x="11206163" y="2179638"/>
          <p14:tracePt t="118414" x="11215688" y="2179638"/>
          <p14:tracePt t="118430" x="11215688" y="2170113"/>
          <p14:tracePt t="119646" x="11215688" y="2179638"/>
          <p14:tracePt t="119672" x="11233150" y="2197100"/>
          <p14:tracePt t="119684" x="11233150" y="2214563"/>
          <p14:tracePt t="119697" x="11233150" y="2251075"/>
          <p14:tracePt t="119711" x="11252200" y="2312988"/>
          <p14:tracePt t="119728" x="11260138" y="2374900"/>
          <p14:tracePt t="119744" x="11277600" y="2401888"/>
          <p14:tracePt t="119761" x="11287125" y="2438400"/>
          <p14:tracePt t="119786" x="11287125" y="2446338"/>
          <p14:tracePt t="119836" x="11287125" y="2455863"/>
          <p14:tracePt t="119963" x="11287125" y="2465388"/>
          <p14:tracePt t="119988" x="11287125" y="2473325"/>
          <p14:tracePt t="120001" x="11296650" y="2482850"/>
          <p14:tracePt t="120014" x="11296650" y="2500313"/>
          <p14:tracePt t="120027" x="11296650" y="2527300"/>
          <p14:tracePt t="120044" x="11304588" y="2544763"/>
          <p14:tracePt t="120060" x="11304588" y="2554288"/>
          <p14:tracePt t="120077" x="11304588" y="2581275"/>
          <p14:tracePt t="121423" x="11296650" y="2581275"/>
          <p14:tracePt t="121436" x="11252200" y="2581275"/>
          <p14:tracePt t="121448" x="11126788" y="2581275"/>
          <p14:tracePt t="121461" x="10885488" y="2571750"/>
          <p14:tracePt t="121474" x="10456863" y="2554288"/>
          <p14:tracePt t="121491" x="10028238" y="2517775"/>
          <p14:tracePt t="121508" x="9777413" y="2500313"/>
          <p14:tracePt t="121525" x="9367838" y="2490788"/>
          <p14:tracePt t="121541" x="9205913" y="2465388"/>
          <p14:tracePt t="121558" x="9028113" y="2455863"/>
          <p14:tracePt t="121574" x="8867775" y="2438400"/>
          <p14:tracePt t="121591" x="8653463" y="2428875"/>
          <p14:tracePt t="121608" x="8528050" y="2419350"/>
          <p14:tracePt t="121624" x="8402638" y="2419350"/>
          <p14:tracePt t="121641" x="7974013" y="2384425"/>
          <p14:tracePt t="121657" x="7599363" y="2366963"/>
          <p14:tracePt t="121674" x="7296150" y="2347913"/>
          <p14:tracePt t="121691" x="7010400" y="2322513"/>
          <p14:tracePt t="121707" x="6965950" y="2322513"/>
          <p14:tracePt t="121724" x="6938963" y="2322513"/>
          <p14:tracePt t="121741" x="6894513" y="2312988"/>
          <p14:tracePt t="121757" x="6884988" y="2312988"/>
          <p14:tracePt t="121774" x="6867525" y="2303463"/>
          <p14:tracePt t="121791" x="6813550" y="2295525"/>
          <p14:tracePt t="121807" x="6759575" y="2295525"/>
          <p14:tracePt t="121824" x="6670675" y="2286000"/>
          <p14:tracePt t="121840" x="6572250" y="2276475"/>
          <p14:tracePt t="121857" x="6375400" y="2276475"/>
          <p14:tracePt t="121874" x="6276975" y="2276475"/>
          <p14:tracePt t="121890" x="6205538" y="2268538"/>
          <p14:tracePt t="121907" x="6037263" y="2259013"/>
          <p14:tracePt t="121924" x="5938838" y="2251075"/>
          <p14:tracePt t="121940" x="5848350" y="2232025"/>
          <p14:tracePt t="121957" x="5680075" y="2179638"/>
          <p14:tracePt t="121973" x="5626100" y="2152650"/>
          <p14:tracePt t="121990" x="5599113" y="2143125"/>
          <p14:tracePt t="122007" x="5562600" y="2116138"/>
          <p14:tracePt t="122024" x="5554663" y="2108200"/>
          <p14:tracePt t="122040" x="5545138" y="2089150"/>
          <p14:tracePt t="122057" x="5537200" y="2081213"/>
          <p14:tracePt t="122073" x="5537200" y="2062163"/>
          <p14:tracePt t="122090" x="5527675" y="2054225"/>
          <p14:tracePt t="122106" x="5527675" y="2044700"/>
          <p14:tracePt t="122123" x="5527675" y="2017713"/>
          <p14:tracePt t="122140" x="5527675" y="1990725"/>
          <p14:tracePt t="122156" x="5527675" y="1965325"/>
          <p14:tracePt t="122173" x="5527675" y="1919288"/>
          <p14:tracePt t="122190" x="5527675" y="1911350"/>
          <p14:tracePt t="122207" x="5527675" y="1901825"/>
          <p14:tracePt t="122223" x="5527675" y="1893888"/>
          <p14:tracePt t="122247" x="5527675" y="1884363"/>
          <p14:tracePt t="122260" x="5537200" y="1874838"/>
          <p14:tracePt t="122273" x="5554663" y="1866900"/>
          <p14:tracePt t="122289" x="5572125" y="1857375"/>
          <p14:tracePt t="122306" x="5599113" y="1847850"/>
          <p14:tracePt t="122324" x="5670550" y="1830388"/>
          <p14:tracePt t="122339" x="5688013" y="1830388"/>
          <p14:tracePt t="122356" x="5697538" y="1830388"/>
          <p14:tracePt t="122373" x="5715000" y="1830388"/>
          <p14:tracePt t="122389" x="5732463" y="1830388"/>
          <p14:tracePt t="122406" x="5741988" y="1830388"/>
          <p14:tracePt t="122423" x="5751513" y="1830388"/>
          <p14:tracePt t="122439" x="5795963" y="1830388"/>
          <p14:tracePt t="122456" x="5813425" y="1830388"/>
          <p14:tracePt t="122473" x="5822950" y="1830388"/>
          <p14:tracePt t="122490" x="5840413" y="1830388"/>
          <p14:tracePt t="122506" x="5848350" y="1830388"/>
          <p14:tracePt t="122522" x="5857875" y="1830388"/>
          <p14:tracePt t="122539" x="5875338" y="1830388"/>
          <p14:tracePt t="122564" x="5884863" y="1830388"/>
          <p14:tracePt t="122614" x="5894388" y="1830388"/>
          <p14:tracePt t="122640" x="5902325" y="1830388"/>
          <p14:tracePt t="123072" x="5911850" y="1830388"/>
          <p14:tracePt t="123084" x="5938838" y="1830388"/>
          <p14:tracePt t="123097" x="5973763" y="1830388"/>
          <p14:tracePt t="123110" x="6037263" y="1830388"/>
          <p14:tracePt t="123123" x="6126163" y="1830388"/>
          <p14:tracePt t="123138" x="6224588" y="1830388"/>
          <p14:tracePt t="123154" x="6313488" y="1830388"/>
          <p14:tracePt t="123171" x="6375400" y="1822450"/>
          <p14:tracePt t="123188" x="6446838" y="1822450"/>
          <p14:tracePt t="123205" x="6483350" y="1812925"/>
          <p14:tracePt t="123221" x="6500813" y="1812925"/>
          <p14:tracePt t="123238" x="6537325" y="1812925"/>
          <p14:tracePt t="123254" x="6554788" y="1812925"/>
          <p14:tracePt t="123271" x="6572250" y="1812925"/>
          <p14:tracePt t="123288" x="6589713" y="1812925"/>
          <p14:tracePt t="123304" x="6608763" y="1812925"/>
          <p14:tracePt t="123321" x="6616700" y="1812925"/>
          <p14:tracePt t="123338" x="6626225" y="1812925"/>
          <p14:tracePt t="123354" x="6634163" y="1812925"/>
          <p14:tracePt t="123401" x="6643688" y="1812925"/>
          <p14:tracePt t="123414" x="6643688" y="1803400"/>
          <p14:tracePt t="123427" x="6653213" y="1803400"/>
          <p14:tracePt t="123439" x="6661150" y="1803400"/>
          <p14:tracePt t="123465" x="6670675" y="1803400"/>
          <p14:tracePt t="123477" x="6680200" y="1803400"/>
          <p14:tracePt t="123490" x="6688138" y="1795463"/>
          <p14:tracePt t="123504" x="6705600" y="1795463"/>
          <p14:tracePt t="123520" x="6724650" y="1785938"/>
          <p14:tracePt t="123537" x="6742113" y="1785938"/>
          <p14:tracePt t="123554" x="6786563" y="1776413"/>
          <p14:tracePt t="123570" x="6804025" y="1776413"/>
          <p14:tracePt t="123587" x="6823075" y="1776413"/>
          <p14:tracePt t="123604" x="6831013" y="1776413"/>
          <p14:tracePt t="123642" x="6840538" y="1776413"/>
          <p14:tracePt t="124911" x="6840538" y="1785938"/>
          <p14:tracePt t="124924" x="6840538" y="1795463"/>
          <p14:tracePt t="124943" x="6840538" y="1803400"/>
          <p14:tracePt t="124951" x="6840538" y="1822450"/>
          <p14:tracePt t="124968" x="6840538" y="1857375"/>
          <p14:tracePt t="124987" x="6840538" y="1874838"/>
          <p14:tracePt t="125001" x="6840538" y="1884363"/>
          <p14:tracePt t="125051" x="6840538" y="1893888"/>
          <p14:tracePt t="125101" x="6840538" y="1901825"/>
          <p14:tracePt t="125115" x="6840538" y="1911350"/>
          <p14:tracePt t="125140" x="6840538" y="1919288"/>
          <p14:tracePt t="125153" x="6831013" y="1919288"/>
          <p14:tracePt t="125165" x="6831013" y="1938338"/>
          <p14:tracePt t="125190" x="6831013" y="1946275"/>
          <p14:tracePt t="125203" x="6831013" y="1955800"/>
          <p14:tracePt t="125216" x="6831013" y="1965325"/>
          <p14:tracePt t="125241" x="6831013" y="1973263"/>
          <p14:tracePt t="125266" x="6831013" y="1982788"/>
          <p14:tracePt t="125292" x="6831013" y="2000250"/>
          <p14:tracePt t="125304" x="6831013" y="2009775"/>
          <p14:tracePt t="125317" x="6823075" y="2017713"/>
          <p14:tracePt t="125330" x="6813550" y="2036763"/>
          <p14:tracePt t="125355" x="6813550" y="2044700"/>
          <p14:tracePt t="125368" x="6813550" y="2054225"/>
          <p14:tracePt t="126320" x="6804025" y="2054225"/>
          <p14:tracePt t="126333" x="6786563" y="2054225"/>
          <p14:tracePt t="126345" x="6759575" y="2054225"/>
          <p14:tracePt t="126358" x="6715125" y="2054225"/>
          <p14:tracePt t="126371" x="6661150" y="2062163"/>
          <p14:tracePt t="126384" x="6608763" y="2071688"/>
          <p14:tracePt t="126398" x="6545263" y="2081213"/>
          <p14:tracePt t="126415" x="6510338" y="2089150"/>
          <p14:tracePt t="126432" x="6491288" y="2089150"/>
          <p14:tracePt t="126449" x="6456363" y="2098675"/>
          <p14:tracePt t="126465" x="6438900" y="2108200"/>
          <p14:tracePt t="126481" x="6411913" y="2116138"/>
          <p14:tracePt t="126498" x="6367463" y="2133600"/>
          <p14:tracePt t="126515" x="6357938" y="2143125"/>
          <p14:tracePt t="126531" x="6348413" y="2143125"/>
          <p14:tracePt t="126548" x="6330950" y="2152650"/>
          <p14:tracePt t="126565" x="6303963" y="2160588"/>
          <p14:tracePt t="126581" x="6286500" y="2170113"/>
          <p14:tracePt t="126598" x="6269038" y="2179638"/>
          <p14:tracePt t="126615" x="6224588" y="2197100"/>
          <p14:tracePt t="126631" x="6197600" y="2214563"/>
          <p14:tracePt t="126648" x="6180138" y="2214563"/>
          <p14:tracePt t="126664" x="6099175" y="2241550"/>
          <p14:tracePt t="126681" x="6072188" y="2251075"/>
          <p14:tracePt t="126698" x="6027738" y="2259013"/>
          <p14:tracePt t="126714" x="5938838" y="2276475"/>
          <p14:tracePt t="126731" x="5875338" y="2303463"/>
          <p14:tracePt t="126748" x="5813425" y="2322513"/>
          <p14:tracePt t="126765" x="5724525" y="2339975"/>
          <p14:tracePt t="126781" x="5705475" y="2347913"/>
          <p14:tracePt t="126797" x="5697538" y="2357438"/>
          <p14:tracePt t="126815" x="5680075" y="2357438"/>
          <p14:tracePt t="126831" x="5670550" y="2357438"/>
          <p14:tracePt t="126865" x="5661025" y="2357438"/>
          <p14:tracePt t="126891" x="5653088" y="2357438"/>
          <p14:tracePt t="126903" x="5643563" y="2366963"/>
          <p14:tracePt t="126916" x="5634038" y="2374900"/>
          <p14:tracePt t="126929" x="5616575" y="2374900"/>
          <p14:tracePt t="126941" x="5599113" y="2384425"/>
          <p14:tracePt t="126954" x="5572125" y="2393950"/>
          <p14:tracePt t="126966" x="5537200" y="2401888"/>
          <p14:tracePt t="126980" x="5518150" y="2411413"/>
          <p14:tracePt t="126997" x="5500688" y="2419350"/>
          <p14:tracePt t="127014" x="5473700" y="2428875"/>
          <p14:tracePt t="127030" x="5456238" y="2428875"/>
          <p14:tracePt t="127055" x="5446713" y="2428875"/>
          <p14:tracePt t="127233" x="5456238" y="2428875"/>
          <p14:tracePt t="127247" x="5473700" y="2428875"/>
          <p14:tracePt t="127258" x="5500688" y="2419350"/>
          <p14:tracePt t="127271" x="5527675" y="2419350"/>
          <p14:tracePt t="127284" x="5562600" y="2419350"/>
          <p14:tracePt t="127297" x="5589588" y="2419350"/>
          <p14:tracePt t="127313" x="5608638" y="2419350"/>
          <p14:tracePt t="127330" x="5616575" y="2419350"/>
          <p14:tracePt t="127347" x="5626100" y="2419350"/>
          <p14:tracePt t="127372" x="5634038" y="2419350"/>
          <p14:tracePt t="127525" x="5634038" y="2411413"/>
          <p14:tracePt t="127576" x="5643563" y="2411413"/>
          <p14:tracePt t="130217" x="5653088" y="2411413"/>
          <p14:tracePt t="130229" x="5724525" y="2374900"/>
          <p14:tracePt t="130242" x="5929313" y="2286000"/>
          <p14:tracePt t="130255" x="6375400" y="2143125"/>
          <p14:tracePt t="130267" x="6965950" y="1990725"/>
          <p14:tracePt t="130280" x="7331075" y="1919288"/>
          <p14:tracePt t="130293" x="7500938" y="1884363"/>
          <p14:tracePt t="130308" x="7599363" y="1866900"/>
          <p14:tracePt t="130324" x="7670800" y="1857375"/>
          <p14:tracePt t="130341" x="7732713" y="1839913"/>
          <p14:tracePt t="130357" x="7848600" y="1812925"/>
          <p14:tracePt t="130374" x="7912100" y="1795463"/>
          <p14:tracePt t="130391" x="7966075" y="1776413"/>
          <p14:tracePt t="130408" x="8081963" y="1731963"/>
          <p14:tracePt t="130424" x="8161338" y="1714500"/>
          <p14:tracePt t="130441" x="8224838" y="1679575"/>
          <p14:tracePt t="130458" x="8358188" y="1633538"/>
          <p14:tracePt t="130474" x="8394700" y="1616075"/>
          <p14:tracePt t="130491" x="8456613" y="1581150"/>
          <p14:tracePt t="130507" x="8518525" y="1544638"/>
          <p14:tracePt t="130524" x="8705850" y="1473200"/>
          <p14:tracePt t="130540" x="8804275" y="1446213"/>
          <p14:tracePt t="130557" x="8885238" y="1419225"/>
          <p14:tracePt t="130574" x="9037638" y="1374775"/>
          <p14:tracePt t="130590" x="9109075" y="1366838"/>
          <p14:tracePt t="130607" x="9197975" y="1347788"/>
          <p14:tracePt t="130623" x="9348788" y="1295400"/>
          <p14:tracePt t="130640" x="9439275" y="1258888"/>
          <p14:tracePt t="130876" x="9456738" y="1258888"/>
          <p14:tracePt t="130889" x="9474200" y="1241425"/>
          <p14:tracePt t="130902" x="9510713" y="1223963"/>
          <p14:tracePt t="130914" x="9545638" y="1187450"/>
          <p14:tracePt t="130927" x="9609138" y="1160463"/>
          <p14:tracePt t="130940" x="9653588" y="1133475"/>
          <p14:tracePt t="130956" x="9680575" y="1116013"/>
          <p14:tracePt t="130973" x="9715500" y="1108075"/>
          <p14:tracePt t="130990" x="9769475" y="1081088"/>
          <p14:tracePt t="131006" x="9804400" y="1071563"/>
          <p14:tracePt t="131023" x="9840913" y="1062038"/>
          <p14:tracePt t="131039" x="9885363" y="1044575"/>
          <p14:tracePt t="131056" x="9920288" y="1036638"/>
          <p14:tracePt t="131073" x="9929813" y="1027113"/>
          <p14:tracePt t="131089" x="9939338" y="1027113"/>
          <p14:tracePt t="131130" x="9947275" y="1027113"/>
          <p14:tracePt t="131282" x="9956800" y="1027113"/>
          <p14:tracePt t="132044" x="9956800" y="1017588"/>
          <p14:tracePt t="132082" x="9956800" y="1009650"/>
          <p14:tracePt t="132183" x="9947275" y="1000125"/>
          <p14:tracePt t="132247" x="9939338" y="1000125"/>
          <p14:tracePt t="132259" x="9939338" y="990600"/>
          <p14:tracePt t="132285" x="9929813" y="990600"/>
          <p14:tracePt t="132882" x="9939338" y="990600"/>
          <p14:tracePt t="132907" x="9956800" y="990600"/>
          <p14:tracePt t="132920" x="9974263" y="990600"/>
          <p14:tracePt t="132932" x="10018713" y="990600"/>
          <p14:tracePt t="132945" x="10063163" y="990600"/>
          <p14:tracePt t="132959" x="10109200" y="990600"/>
          <p14:tracePt t="132970" x="10161588" y="990600"/>
          <p14:tracePt t="132986" x="10188575" y="990600"/>
          <p14:tracePt t="133002" x="10206038" y="990600"/>
          <p14:tracePt t="133019" x="10225088" y="990600"/>
          <p14:tracePt t="133035" x="10242550" y="990600"/>
          <p14:tracePt t="133052" x="10252075" y="990600"/>
          <p14:tracePt t="133084" x="10260013" y="990600"/>
          <p14:tracePt t="133110" x="10269538" y="990600"/>
          <p14:tracePt t="133122" x="10277475" y="990600"/>
          <p14:tracePt t="133148" x="10287000" y="990600"/>
          <p14:tracePt t="133160" x="10304463" y="990600"/>
          <p14:tracePt t="133186" x="10313988" y="990600"/>
          <p14:tracePt t="133211" x="10323513" y="990600"/>
          <p14:tracePt t="133224" x="10331450" y="990600"/>
          <p14:tracePt t="133274" x="10340975" y="990600"/>
          <p14:tracePt t="133845" x="10323513" y="990600"/>
          <p14:tracePt t="133858" x="10313988" y="990600"/>
          <p14:tracePt t="133871" x="10296525" y="990600"/>
          <p14:tracePt t="133884" x="10260013" y="990600"/>
          <p14:tracePt t="133900" x="10206038" y="990600"/>
          <p14:tracePt t="133917" x="10134600" y="990600"/>
          <p14:tracePt t="133934" x="10001250" y="990600"/>
          <p14:tracePt t="133950" x="9947275" y="990600"/>
          <p14:tracePt t="133968" x="9902825" y="990600"/>
          <p14:tracePt t="133984" x="9875838" y="990600"/>
          <p14:tracePt t="134001" x="9813925" y="990600"/>
          <p14:tracePt t="134017" x="9796463" y="990600"/>
          <p14:tracePt t="134034" x="9777413" y="990600"/>
          <p14:tracePt t="134050" x="9752013" y="990600"/>
          <p14:tracePt t="134073" x="9742488" y="990600"/>
          <p14:tracePt t="134124" x="9732963" y="990600"/>
          <p14:tracePt t="134709" x="9742488" y="990600"/>
          <p14:tracePt t="134722" x="9759950" y="990600"/>
          <p14:tracePt t="134734" x="9777413" y="990600"/>
          <p14:tracePt t="134747" x="9804400" y="990600"/>
          <p14:tracePt t="134760" x="9848850" y="990600"/>
          <p14:tracePt t="134772" x="9885363" y="990600"/>
          <p14:tracePt t="134785" x="9947275" y="990600"/>
          <p14:tracePt t="134799" x="9983788" y="990600"/>
          <p14:tracePt t="134815" x="10037763" y="990600"/>
          <p14:tracePt t="134832" x="10055225" y="990600"/>
          <p14:tracePt t="134850" x="10090150" y="990600"/>
          <p14:tracePt t="134865" x="10109200" y="990600"/>
          <p14:tracePt t="134886" x="10117138" y="990600"/>
          <p14:tracePt t="134899" x="10126663" y="990600"/>
          <p14:tracePt t="134924" x="10134600" y="990600"/>
          <p14:tracePt t="134937" x="10144125" y="990600"/>
          <p14:tracePt t="134950" x="10153650" y="990600"/>
          <p14:tracePt t="134965" x="10161588" y="990600"/>
          <p14:tracePt t="134988" x="10171113" y="990600"/>
          <p14:tracePt t="135001" x="10180638" y="990600"/>
          <p14:tracePt t="135026" x="10188575" y="990600"/>
          <p14:tracePt t="135051" x="10198100" y="990600"/>
          <p14:tracePt t="135064" x="10206038" y="990600"/>
          <p14:tracePt t="135089" x="10215563" y="990600"/>
          <p14:tracePt t="135102" x="10225088" y="990600"/>
          <p14:tracePt t="135115" x="10233025" y="990600"/>
          <p14:tracePt t="135153" x="10242550" y="990600"/>
          <p14:tracePt t="135216" x="10252075" y="990600"/>
          <p14:tracePt t="135280" x="10260013" y="990600"/>
          <p14:tracePt t="135673" x="10252075" y="990600"/>
          <p14:tracePt t="135686" x="10233025" y="990600"/>
          <p14:tracePt t="135698" x="10188575" y="990600"/>
          <p14:tracePt t="135711" x="10028238" y="1017588"/>
          <p14:tracePt t="135724" x="9644063" y="1081088"/>
          <p14:tracePt t="135737" x="9055100" y="1214438"/>
          <p14:tracePt t="135749" x="8582025" y="1357313"/>
          <p14:tracePt t="135763" x="8331200" y="1428750"/>
          <p14:tracePt t="135780" x="8180388" y="1482725"/>
          <p14:tracePt t="135797" x="8062913" y="1509713"/>
          <p14:tracePt t="135813" x="7840663" y="1571625"/>
          <p14:tracePt t="135830" x="7724775" y="1598613"/>
          <p14:tracePt t="135847" x="7608888" y="1643063"/>
          <p14:tracePt t="135864" x="7412038" y="1714500"/>
          <p14:tracePt t="135880" x="7331075" y="1758950"/>
          <p14:tracePt t="135897" x="7242175" y="1812925"/>
          <p14:tracePt t="135914" x="7054850" y="1884363"/>
          <p14:tracePt t="135930" x="6919913" y="1938338"/>
          <p14:tracePt t="135947" x="6751638" y="1982788"/>
          <p14:tracePt t="135963" x="6626225" y="2017713"/>
          <p14:tracePt t="135980" x="6375400" y="2116138"/>
          <p14:tracePt t="135996" x="6276975" y="2152650"/>
          <p14:tracePt t="136013" x="6197600" y="2197100"/>
          <p14:tracePt t="136016" x="6126163" y="2224088"/>
          <p14:tracePt t="136030" x="6054725" y="2259013"/>
          <p14:tracePt t="136046" x="6027738" y="2276475"/>
          <p14:tracePt t="136063" x="5983288" y="2286000"/>
          <p14:tracePt t="136080" x="5946775" y="2295525"/>
          <p14:tracePt t="136096" x="5929313" y="2303463"/>
          <p14:tracePt t="136113" x="5902325" y="2303463"/>
          <p14:tracePt t="136130" x="5875338" y="2312988"/>
          <p14:tracePt t="136146" x="5857875" y="2312988"/>
          <p14:tracePt t="136163" x="5848350" y="2312988"/>
          <p14:tracePt t="136180" x="5840413" y="2312988"/>
          <p14:tracePt t="136196" x="5830888" y="2312988"/>
          <p14:tracePt t="136294" x="5840413" y="2312988"/>
          <p14:tracePt t="136307" x="5857875" y="2312988"/>
          <p14:tracePt t="136320" x="5884863" y="2312988"/>
          <p14:tracePt t="136332" x="5911850" y="2330450"/>
          <p14:tracePt t="136346" x="5965825" y="2330450"/>
          <p14:tracePt t="136362" x="6027738" y="2347913"/>
          <p14:tracePt t="136379" x="6062663" y="2357438"/>
          <p14:tracePt t="136396" x="6126163" y="2366963"/>
          <p14:tracePt t="136413" x="6143625" y="2366963"/>
          <p14:tracePt t="136429" x="6153150" y="2374900"/>
          <p14:tracePt t="136446" x="6170613" y="2374900"/>
          <p14:tracePt t="136462" x="6197600" y="2384425"/>
          <p14:tracePt t="136479" x="6215063" y="2393950"/>
          <p14:tracePt t="136495" x="6224588" y="2393950"/>
          <p14:tracePt t="136512" x="6251575" y="2393950"/>
          <p14:tracePt t="136529" x="6276975" y="2401888"/>
          <p14:tracePt t="136545" x="6296025" y="2401888"/>
          <p14:tracePt t="136562" x="6330950" y="2401888"/>
          <p14:tracePt t="136579" x="6348413" y="2401888"/>
          <p14:tracePt t="136595" x="6357938" y="2401888"/>
          <p14:tracePt t="136613" x="6375400" y="2401888"/>
          <p14:tracePt t="136637" x="6384925" y="2401888"/>
          <p14:tracePt t="136650" x="6384925" y="2411413"/>
          <p14:tracePt t="136688" x="6394450" y="2411413"/>
          <p14:tracePt t="136713" x="6402388" y="2411413"/>
          <p14:tracePt t="136777" x="6411913" y="2411413"/>
          <p14:tracePt t="136814" x="6419850" y="2411413"/>
          <p14:tracePt t="136828" x="6429375" y="2411413"/>
          <p14:tracePt t="137538" x="6438900" y="2411413"/>
          <p14:tracePt t="137551" x="6456363" y="2411413"/>
          <p14:tracePt t="137564" x="6483350" y="2411413"/>
          <p14:tracePt t="137577" x="6527800" y="2411413"/>
          <p14:tracePt t="137593" x="6581775" y="2411413"/>
          <p14:tracePt t="137610" x="6626225" y="2411413"/>
          <p14:tracePt t="137627" x="6670675" y="2411413"/>
          <p14:tracePt t="137665" x="6680200" y="2411413"/>
          <p14:tracePt t="137792" x="6688138" y="2411413"/>
          <p14:tracePt t="137945" x="6697663" y="2411413"/>
          <p14:tracePt t="138033" x="6705600" y="2411413"/>
          <p14:tracePt t="142717" x="6715125" y="2411413"/>
          <p14:tracePt t="142729" x="6732588" y="2411413"/>
          <p14:tracePt t="142742" x="6777038" y="2401888"/>
          <p14:tracePt t="142755" x="6858000" y="2393950"/>
          <p14:tracePt t="142767" x="6965950" y="2374900"/>
          <p14:tracePt t="142783" x="7081838" y="2347913"/>
          <p14:tracePt t="142800" x="7161213" y="2347913"/>
          <p14:tracePt t="142817" x="7224713" y="2339975"/>
          <p14:tracePt t="142833" x="7304088" y="2330450"/>
          <p14:tracePt t="142850" x="7323138" y="2322513"/>
          <p14:tracePt t="142867" x="7340600" y="2322513"/>
          <p14:tracePt t="142883" x="7394575" y="2322513"/>
          <p14:tracePt t="142900" x="7412038" y="2322513"/>
          <p14:tracePt t="142917" x="7439025" y="2322513"/>
          <p14:tracePt t="142934" x="7473950" y="2322513"/>
          <p14:tracePt t="142950" x="7491413" y="2322513"/>
          <p14:tracePt t="142966" x="7500938" y="2322513"/>
          <p14:tracePt t="142983" x="7527925" y="2322513"/>
          <p14:tracePt t="143008" x="7537450" y="2322513"/>
          <p14:tracePt t="143021" x="7554913" y="2322513"/>
          <p14:tracePt t="143046" x="7572375" y="2322513"/>
          <p14:tracePt t="143059" x="7581900" y="2322513"/>
          <p14:tracePt t="143071" x="7599363" y="2322513"/>
          <p14:tracePt t="143084" x="7634288" y="2322513"/>
          <p14:tracePt t="143100" x="7661275" y="2330450"/>
          <p14:tracePt t="143116" x="7688263" y="2339975"/>
          <p14:tracePt t="143133" x="7705725" y="2339975"/>
          <p14:tracePt t="143149" x="7751763" y="2339975"/>
          <p14:tracePt t="143166" x="7777163" y="2347913"/>
          <p14:tracePt t="143183" x="7796213" y="2347913"/>
          <p14:tracePt t="143199" x="7831138" y="2357438"/>
          <p14:tracePt t="143216" x="7848600" y="2366963"/>
          <p14:tracePt t="143232" x="7858125" y="2366963"/>
          <p14:tracePt t="143274" x="7867650" y="2366963"/>
          <p14:tracePt t="143287" x="7875588" y="2374900"/>
          <p14:tracePt t="143312" x="7885113" y="2374900"/>
          <p14:tracePt t="143325" x="7894638" y="2384425"/>
          <p14:tracePt t="143337" x="7902575" y="2384425"/>
          <p14:tracePt t="143351" x="7920038" y="2384425"/>
          <p14:tracePt t="143366" x="7929563" y="2393950"/>
          <p14:tracePt t="143382" x="7939088" y="2393950"/>
          <p14:tracePt t="143401" x="7947025" y="2393950"/>
          <p14:tracePt t="143416" x="7956550" y="2393950"/>
          <p14:tracePt t="143439" x="7966075" y="2393950"/>
          <p14:tracePt t="143464" x="7974013" y="2393950"/>
          <p14:tracePt t="144036" x="7956550" y="2393950"/>
          <p14:tracePt t="144049" x="7920038" y="2393950"/>
          <p14:tracePt t="144061" x="7823200" y="2393950"/>
          <p14:tracePt t="144074" x="7643813" y="2393950"/>
          <p14:tracePt t="144087" x="7375525" y="2438400"/>
          <p14:tracePt t="144099" x="7180263" y="2482850"/>
          <p14:tracePt t="144114" x="7072313" y="2500313"/>
          <p14:tracePt t="144131" x="6991350" y="2517775"/>
          <p14:tracePt t="144148" x="6956425" y="2527300"/>
          <p14:tracePt t="144164" x="6894513" y="2544763"/>
          <p14:tracePt t="144181" x="6867525" y="2554288"/>
          <p14:tracePt t="144197" x="6840538" y="2554288"/>
          <p14:tracePt t="144215" x="6796088" y="2571750"/>
          <p14:tracePt t="144231" x="6777038" y="2571750"/>
          <p14:tracePt t="144247" x="6769100" y="2581275"/>
          <p14:tracePt t="144264" x="6759575" y="2581275"/>
          <p14:tracePt t="144302" x="6751638" y="2581275"/>
          <p14:tracePt t="144327" x="6742113" y="2581275"/>
          <p14:tracePt t="144340" x="6732588" y="2581275"/>
          <p14:tracePt t="144353" x="6724650" y="2581275"/>
          <p14:tracePt t="144366" x="6705600" y="2571750"/>
          <p14:tracePt t="144380" x="6697663" y="2562225"/>
          <p14:tracePt t="144397" x="6688138" y="2554288"/>
          <p14:tracePt t="144414" x="6680200" y="2544763"/>
          <p14:tracePt t="144430" x="6670675" y="2536825"/>
          <p14:tracePt t="144447" x="6670675" y="2527300"/>
          <p14:tracePt t="144464" x="6670675" y="2517775"/>
          <p14:tracePt t="144505" x="6670675" y="2509838"/>
          <p14:tracePt t="144569" x="6670675" y="2500313"/>
          <p14:tracePt t="144607" x="6670675" y="2490788"/>
          <p14:tracePt t="144631" x="6670675" y="2482850"/>
          <p14:tracePt t="144657" x="6670675" y="2465388"/>
          <p14:tracePt t="144683" x="6670675" y="2455863"/>
          <p14:tracePt t="145051" x="6670675" y="2446338"/>
          <p14:tracePt t="145254" x="6680200" y="2446338"/>
          <p14:tracePt t="145267" x="6680200" y="2438400"/>
          <p14:tracePt t="145318" x="6680200" y="2428875"/>
          <p14:tracePt t="146397" x="6688138" y="2428875"/>
          <p14:tracePt t="146410" x="6715125" y="2428875"/>
          <p14:tracePt t="146422" x="6777038" y="2428875"/>
          <p14:tracePt t="146435" x="6875463" y="2419350"/>
          <p14:tracePt t="146448" x="7045325" y="2411413"/>
          <p14:tracePt t="146461" x="7197725" y="2411413"/>
          <p14:tracePt t="146476" x="7331075" y="2411413"/>
          <p14:tracePt t="146493" x="7429500" y="2411413"/>
          <p14:tracePt t="146510" x="7500938" y="2411413"/>
          <p14:tracePt t="146526" x="7626350" y="2411413"/>
          <p14:tracePt t="146543" x="7688263" y="2411413"/>
          <p14:tracePt t="146560" x="7751763" y="2411413"/>
          <p14:tracePt t="146577" x="7823200" y="2411413"/>
          <p14:tracePt t="146593" x="7848600" y="2411413"/>
          <p14:tracePt t="146609" x="7867650" y="2401888"/>
          <p14:tracePt t="146626" x="7929563" y="2401888"/>
          <p14:tracePt t="146643" x="7974013" y="2401888"/>
          <p14:tracePt t="146659" x="8001000" y="2401888"/>
          <p14:tracePt t="146676" x="8027988" y="2401888"/>
          <p14:tracePt t="146693" x="8045450" y="2401888"/>
          <p14:tracePt t="146740" x="8054975" y="2401888"/>
          <p14:tracePt t="147921" x="8054975" y="2393950"/>
          <p14:tracePt t="149140" x="8045450" y="2393950"/>
          <p14:tracePt t="149153" x="8037513" y="2393950"/>
          <p14:tracePt t="149165" x="8010525" y="2393950"/>
          <p14:tracePt t="149178" x="7974013" y="2393950"/>
          <p14:tracePt t="149191" x="7920038" y="2393950"/>
          <p14:tracePt t="149204" x="7804150" y="2393950"/>
          <p14:tracePt t="149221" x="7670800" y="2393950"/>
          <p14:tracePt t="149238" x="7545388" y="2393950"/>
          <p14:tracePt t="149255" x="7385050" y="2393950"/>
          <p14:tracePt t="149271" x="7323138" y="2393950"/>
          <p14:tracePt t="149288" x="7269163" y="2393950"/>
          <p14:tracePt t="149305" x="7224713" y="2393950"/>
          <p14:tracePt t="149305" x="7188200" y="2393950"/>
          <p14:tracePt t="149321" x="7143750" y="2393950"/>
          <p14:tracePt t="149338" x="7126288" y="2393950"/>
          <p14:tracePt t="149354" x="7108825" y="2393950"/>
          <p14:tracePt t="149371" x="7072313" y="2393950"/>
          <p14:tracePt t="149387" x="7054850" y="2393950"/>
          <p14:tracePt t="149404" x="7045325" y="2393950"/>
          <p14:tracePt t="149421" x="7027863" y="2393950"/>
          <p14:tracePt t="149437" x="7018338" y="2393950"/>
          <p14:tracePt t="149455" x="7010400" y="2393950"/>
          <p14:tracePt t="149471" x="6991350" y="2384425"/>
          <p14:tracePt t="149534" x="6983413" y="2384425"/>
          <p14:tracePt t="149584" x="6965950" y="2384425"/>
          <p14:tracePt t="149597" x="6956425" y="2384425"/>
          <p14:tracePt t="149622" x="6938963" y="2374900"/>
          <p14:tracePt t="149635" x="6929438" y="2374900"/>
          <p14:tracePt t="149648" x="6919913" y="2374900"/>
          <p14:tracePt t="149660" x="6902450" y="2374900"/>
          <p14:tracePt t="149673" x="6894513" y="2374900"/>
          <p14:tracePt t="149687" x="6884988" y="2374900"/>
          <p14:tracePt t="149703" x="6867525" y="2374900"/>
          <p14:tracePt t="149723" x="6858000" y="2374900"/>
          <p14:tracePt t="149749" x="6848475" y="2374900"/>
          <p14:tracePt t="149775" x="6840538" y="2374900"/>
          <p14:tracePt t="149902" x="6831013" y="2374900"/>
          <p14:tracePt t="150003" x="6823075" y="2374900"/>
          <p14:tracePt t="150028" x="6813550" y="2374900"/>
          <p14:tracePt t="150054" x="6804025" y="2374900"/>
          <p14:tracePt t="150079" x="6796088" y="2374900"/>
          <p14:tracePt t="150104" x="6786563" y="2374900"/>
          <p14:tracePt t="150117" x="6777038" y="2374900"/>
          <p14:tracePt t="150142" x="6769100" y="2374900"/>
          <p14:tracePt t="150193" x="6759575" y="2374900"/>
          <p14:tracePt t="150219" x="6759575" y="2366963"/>
          <p14:tracePt t="152287" x="6751638" y="2366963"/>
          <p14:tracePt t="152300" x="6715125" y="2366963"/>
          <p14:tracePt t="152313" x="6643688" y="2384425"/>
          <p14:tracePt t="152325" x="6518275" y="2428875"/>
          <p14:tracePt t="152338" x="6323013" y="2490788"/>
          <p14:tracePt t="152351" x="6161088" y="2554288"/>
          <p14:tracePt t="152365" x="6045200" y="2581275"/>
          <p14:tracePt t="152382" x="5973763" y="2616200"/>
          <p14:tracePt t="152398" x="5911850" y="2633663"/>
          <p14:tracePt t="152415" x="5776913" y="2679700"/>
          <p14:tracePt t="152432" x="5724525" y="2714625"/>
          <p14:tracePt t="152448" x="5670550" y="2741613"/>
          <p14:tracePt t="152465" x="5608638" y="2795588"/>
          <p14:tracePt t="152482" x="5562600" y="2822575"/>
          <p14:tracePt t="152498" x="5537200" y="2847975"/>
          <p14:tracePt t="152515" x="5491163" y="2874963"/>
          <p14:tracePt t="152531" x="5465763" y="2894013"/>
          <p14:tracePt t="152548" x="5446713" y="2901950"/>
          <p14:tracePt t="152565" x="5429250" y="2919413"/>
          <p14:tracePt t="152581" x="5394325" y="2946400"/>
          <p14:tracePt t="152598" x="5384800" y="2946400"/>
          <p14:tracePt t="152615" x="5367338" y="2955925"/>
          <p14:tracePt t="152631" x="5367338" y="2965450"/>
          <p14:tracePt t="152648" x="5357813" y="2965450"/>
          <p14:tracePt t="152665" x="5357813" y="2973388"/>
          <p14:tracePt t="152681" x="5348288" y="2973388"/>
          <p14:tracePt t="152744" x="5340350" y="2973388"/>
          <p14:tracePt t="152757" x="5340350" y="2982913"/>
          <p14:tracePt t="152782" x="5330825" y="2982913"/>
          <p14:tracePt t="152795" x="5330825" y="2990850"/>
          <p14:tracePt t="152808" x="5313363" y="3000375"/>
          <p14:tracePt t="152833" x="5295900" y="3009900"/>
          <p14:tracePt t="152846" x="5295900" y="3017838"/>
          <p14:tracePt t="152858" x="5286375" y="3017838"/>
          <p14:tracePt t="152922" x="5276850" y="3017838"/>
          <p14:tracePt t="153290" x="5313363" y="3017838"/>
          <p14:tracePt t="153303" x="5375275" y="3017838"/>
          <p14:tracePt t="153315" x="5446713" y="3017838"/>
          <p14:tracePt t="153328" x="5554663" y="3017838"/>
          <p14:tracePt t="153341" x="5653088" y="3017838"/>
          <p14:tracePt t="153353" x="5724525" y="3017838"/>
          <p14:tracePt t="153366" x="5776913" y="3027363"/>
          <p14:tracePt t="153380" x="5803900" y="3036888"/>
          <p14:tracePt t="153396" x="5822950" y="3036888"/>
          <p14:tracePt t="153413" x="5840413" y="3044825"/>
          <p14:tracePt t="153430" x="5857875" y="3044825"/>
          <p14:tracePt t="153446" x="5867400" y="3044825"/>
          <p14:tracePt t="153467" x="5884863" y="3044825"/>
          <p14:tracePt t="155981" x="5902325" y="3036888"/>
          <p14:tracePt t="155994" x="5911850" y="3009900"/>
          <p14:tracePt t="156007" x="5938838" y="2990850"/>
          <p14:tracePt t="156019" x="5991225" y="2955925"/>
          <p14:tracePt t="156032" x="6054725" y="2919413"/>
          <p14:tracePt t="156045" x="6134100" y="2874963"/>
          <p14:tracePt t="156059" x="6215063" y="2840038"/>
          <p14:tracePt t="156075" x="6276975" y="2813050"/>
          <p14:tracePt t="156091" x="6330950" y="2795588"/>
          <p14:tracePt t="156108" x="6384925" y="2776538"/>
          <p14:tracePt t="156125" x="6411913" y="2776538"/>
          <p14:tracePt t="156146" x="6429375" y="2776538"/>
          <p14:tracePt t="156159" x="6446838" y="2768600"/>
          <p14:tracePt t="156174" x="6456363" y="2759075"/>
          <p14:tracePt t="156191" x="6465888" y="2759075"/>
          <p14:tracePt t="156208" x="6491288" y="2751138"/>
          <p14:tracePt t="156224" x="6527800" y="2732088"/>
          <p14:tracePt t="156241" x="6545263" y="2732088"/>
          <p14:tracePt t="156258" x="6562725" y="2732088"/>
          <p14:tracePt t="156274" x="6572250" y="2732088"/>
          <p14:tracePt t="156476" x="6581775" y="2732088"/>
          <p14:tracePt t="156869" x="6589713" y="2724150"/>
          <p14:tracePt t="156882" x="6608763" y="2724150"/>
          <p14:tracePt t="156895" x="6715125" y="2697163"/>
          <p14:tracePt t="156908" x="7037388" y="2625725"/>
          <p14:tracePt t="156923" x="7670800" y="2509838"/>
          <p14:tracePt t="156940" x="8269288" y="2438400"/>
          <p14:tracePt t="156956" x="8599488" y="2401888"/>
          <p14:tracePt t="156973" x="8902700" y="2401888"/>
          <p14:tracePt t="156989" x="9018588" y="2393950"/>
          <p14:tracePt t="157006" x="9099550" y="2393950"/>
          <p14:tracePt t="157023" x="9269413" y="2393950"/>
          <p14:tracePt t="157039" x="9340850" y="2393950"/>
          <p14:tracePt t="157056" x="9420225" y="2393950"/>
          <p14:tracePt t="157313" x="9439275" y="2384425"/>
          <p14:tracePt t="157326" x="9474200" y="2384425"/>
          <p14:tracePt t="157339" x="9528175" y="2357438"/>
          <p14:tracePt t="157351" x="9617075" y="2322513"/>
          <p14:tracePt t="157364" x="9705975" y="2286000"/>
          <p14:tracePt t="157377" x="9777413" y="2259013"/>
          <p14:tracePt t="157389" x="9831388" y="2232025"/>
          <p14:tracePt t="157405" x="9902825" y="2187575"/>
          <p14:tracePt t="157422" x="9939338" y="2179638"/>
          <p14:tracePt t="157439" x="9983788" y="2152650"/>
          <p14:tracePt t="157455" x="10028238" y="2125663"/>
          <p14:tracePt t="157472" x="10045700" y="2116138"/>
          <p14:tracePt t="157489" x="10055225" y="2116138"/>
          <p14:tracePt t="157506" x="10055225" y="2108200"/>
          <p14:tracePt t="157522" x="10063163" y="2108200"/>
          <p14:tracePt t="157555" x="10072688" y="2108200"/>
          <p14:tracePt t="157592" x="10072688" y="2098675"/>
          <p14:tracePt t="157656" x="10072688" y="2089150"/>
          <p14:tracePt t="157720" x="10072688" y="2081213"/>
          <p14:tracePt t="157745" x="10063163" y="2081213"/>
          <p14:tracePt t="157757" x="10045700" y="2071688"/>
          <p14:tracePt t="157770" x="10037763" y="2062163"/>
          <p14:tracePt t="157783" x="10018713" y="2062163"/>
          <p14:tracePt t="157796" x="10001250" y="2054225"/>
          <p14:tracePt t="157808" x="9966325" y="2044700"/>
          <p14:tracePt t="157821" x="9939338" y="2036763"/>
          <p14:tracePt t="157838" x="9912350" y="2036763"/>
          <p14:tracePt t="157855" x="9894888" y="2027238"/>
          <p14:tracePt t="157871" x="9848850" y="2017713"/>
          <p14:tracePt t="157888" x="9840913" y="2009775"/>
          <p14:tracePt t="157905" x="9823450" y="2009775"/>
          <p14:tracePt t="157921" x="9813925" y="2000250"/>
          <p14:tracePt t="157938" x="9804400" y="2000250"/>
          <p14:tracePt t="157954" x="9804400" y="1990725"/>
          <p14:tracePt t="157971" x="9796463" y="1990725"/>
          <p14:tracePt t="157988" x="9786938" y="1990725"/>
          <p14:tracePt t="158011" x="9777413" y="1990725"/>
          <p14:tracePt t="158037" x="9777413" y="1982788"/>
          <p14:tracePt t="158074" x="9769475" y="1982788"/>
          <p14:tracePt t="158125" x="9759950" y="1982788"/>
          <p14:tracePt t="158328" x="9752013" y="1982788"/>
          <p14:tracePt t="158353" x="9732963" y="1982788"/>
          <p14:tracePt t="158366" x="9725025" y="1982788"/>
          <p14:tracePt t="158378" x="9698038" y="1982788"/>
          <p14:tracePt t="158391" x="9661525" y="1982788"/>
          <p14:tracePt t="158405" x="9563100" y="2009775"/>
          <p14:tracePt t="158420" x="9367838" y="2044700"/>
          <p14:tracePt t="158437" x="9090025" y="2116138"/>
          <p14:tracePt t="158453" x="8813800" y="2214563"/>
          <p14:tracePt t="158470" x="8510588" y="2303463"/>
          <p14:tracePt t="158487" x="8439150" y="2347913"/>
          <p14:tracePt t="158503" x="8348663" y="2374900"/>
          <p14:tracePt t="158520" x="8170863" y="2419350"/>
          <p14:tracePt t="158537" x="8045450" y="2455863"/>
          <p14:tracePt t="158553" x="7912100" y="2482850"/>
          <p14:tracePt t="158570" x="7670800" y="2536825"/>
          <p14:tracePt t="158586" x="7589838" y="2554288"/>
          <p14:tracePt t="158603" x="7510463" y="2571750"/>
          <p14:tracePt t="158621" x="7402513" y="2598738"/>
          <p14:tracePt t="158636" x="7367588" y="2598738"/>
          <p14:tracePt t="158653" x="7331075" y="2608263"/>
          <p14:tracePt t="158670" x="7251700" y="2616200"/>
          <p14:tracePt t="158686" x="7224713" y="2625725"/>
          <p14:tracePt t="158703" x="7180263" y="2633663"/>
          <p14:tracePt t="158720" x="7143750" y="2633663"/>
          <p14:tracePt t="158736" x="7089775" y="2643188"/>
          <p14:tracePt t="158753" x="7072313" y="2643188"/>
          <p14:tracePt t="158769" x="7054850" y="2643188"/>
          <p14:tracePt t="158786" x="7000875" y="2652713"/>
          <p14:tracePt t="158803" x="6983413" y="2652713"/>
          <p14:tracePt t="158820" x="6965950" y="2652713"/>
          <p14:tracePt t="158836" x="6911975" y="2670175"/>
          <p14:tracePt t="158853" x="6894513" y="2670175"/>
          <p14:tracePt t="158869" x="6867525" y="2670175"/>
          <p14:tracePt t="158886" x="6823075" y="2679700"/>
          <p14:tracePt t="158902" x="6813550" y="2679700"/>
          <p14:tracePt t="158919" x="6796088" y="2687638"/>
          <p14:tracePt t="158936" x="6786563" y="2687638"/>
          <p14:tracePt t="158952" x="6769100" y="2687638"/>
          <p14:tracePt t="158987" x="6759575" y="2687638"/>
          <p14:tracePt t="159356" x="6742113" y="2687638"/>
          <p14:tracePt t="159369" x="6724650" y="2687638"/>
          <p14:tracePt t="159381" x="6697663" y="2697163"/>
          <p14:tracePt t="159394" x="6661150" y="2697163"/>
          <p14:tracePt t="159407" x="6626225" y="2705100"/>
          <p14:tracePt t="159420" x="6599238" y="2714625"/>
          <p14:tracePt t="159435" x="6581775" y="2724150"/>
          <p14:tracePt t="159451" x="6562725" y="2732088"/>
          <p14:tracePt t="159468" x="6545263" y="2732088"/>
          <p14:tracePt t="159485" x="6537325" y="2741613"/>
          <p14:tracePt t="159501" x="6527800" y="2751138"/>
          <p14:tracePt t="159518" x="6518275" y="2751138"/>
          <p14:tracePt t="159559" x="6518275" y="2759075"/>
          <p14:tracePt t="159813" x="6527800" y="2759075"/>
          <p14:tracePt t="159825" x="6554788" y="2759075"/>
          <p14:tracePt t="159838" x="6581775" y="2768600"/>
          <p14:tracePt t="159851" x="6616700" y="2768600"/>
          <p14:tracePt t="159867" x="6680200" y="2776538"/>
          <p14:tracePt t="159884" x="6732588" y="2776538"/>
          <p14:tracePt t="159901" x="6804025" y="2776538"/>
          <p14:tracePt t="159917" x="6831013" y="2776538"/>
          <p14:tracePt t="159934" x="6848475" y="2776538"/>
          <p14:tracePt t="159950" x="6875463" y="2776538"/>
          <p14:tracePt t="159953" x="6884988" y="2776538"/>
          <p14:tracePt t="159967" x="6894513" y="2776538"/>
          <p14:tracePt t="159984" x="6902450" y="2776538"/>
          <p14:tracePt t="160003" x="6911975" y="2776538"/>
          <p14:tracePt t="160028" x="6919913" y="2776538"/>
          <p14:tracePt t="160041" x="6929438" y="2776538"/>
          <p14:tracePt t="160053" x="6946900" y="2776538"/>
          <p14:tracePt t="160079" x="6956425" y="2776538"/>
          <p14:tracePt t="160091" x="6983413" y="2776538"/>
          <p14:tracePt t="160104" x="6991350" y="2776538"/>
          <p14:tracePt t="160117" x="7000875" y="2776538"/>
          <p14:tracePt t="160133" x="7018338" y="2776538"/>
          <p14:tracePt t="160150" x="7027863" y="2776538"/>
          <p14:tracePt t="160167" x="7037388" y="2776538"/>
          <p14:tracePt t="160168" x="7054850" y="2776538"/>
          <p14:tracePt t="160193" x="7062788" y="2776538"/>
          <p14:tracePt t="160205" x="7072313" y="2776538"/>
          <p14:tracePt t="160231" x="7081838" y="2776538"/>
          <p14:tracePt t="160244" x="7089775" y="2776538"/>
          <p14:tracePt t="160256" x="7099300" y="2776538"/>
          <p14:tracePt t="160828" x="7116763" y="2776538"/>
          <p14:tracePt t="160840" x="7126288" y="2776538"/>
          <p14:tracePt t="160853" x="7153275" y="2776538"/>
          <p14:tracePt t="160866" x="7205663" y="2776538"/>
          <p14:tracePt t="160882" x="7269163" y="2776538"/>
          <p14:tracePt t="160899" x="7323138" y="2776538"/>
          <p14:tracePt t="160915" x="7367588" y="2776538"/>
          <p14:tracePt t="160932" x="7419975" y="2776538"/>
          <p14:tracePt t="160949" x="7429500" y="2776538"/>
          <p14:tracePt t="160965" x="7439025" y="2776538"/>
          <p14:tracePt t="160982" x="7466013" y="2776538"/>
          <p14:tracePt t="160999" x="7473950" y="2776538"/>
          <p14:tracePt t="161018" x="7483475" y="2776538"/>
          <p14:tracePt t="161043" x="7491413" y="2776538"/>
          <p14:tracePt t="161056" x="7491413" y="2768600"/>
          <p14:tracePt t="161068" x="7500938" y="2768600"/>
          <p14:tracePt t="161082" x="7510463" y="2768600"/>
          <p14:tracePt t="161098" x="7518400" y="2768600"/>
          <p14:tracePt t="161115" x="7527925" y="2768600"/>
          <p14:tracePt t="161132" x="7554913" y="2768600"/>
          <p14:tracePt t="161148" x="7562850" y="2768600"/>
          <p14:tracePt t="161165" x="7581900" y="2768600"/>
          <p14:tracePt t="161181" x="7599363" y="2768600"/>
          <p14:tracePt t="161198" x="7634288" y="2768600"/>
          <p14:tracePt t="161215" x="7653338" y="2768600"/>
          <p14:tracePt t="161231" x="7670800" y="2768600"/>
          <p14:tracePt t="161248" x="7715250" y="2768600"/>
          <p14:tracePt t="161265" x="7724775" y="2768600"/>
          <p14:tracePt t="161281" x="7732713" y="2768600"/>
          <p14:tracePt t="161298" x="7742238" y="2768600"/>
          <p14:tracePt t="161322" x="7751763" y="2768600"/>
          <p14:tracePt t="161677" x="7732713" y="2768600"/>
          <p14:tracePt t="161690" x="7697788" y="2759075"/>
          <p14:tracePt t="161702" x="7634288" y="2751138"/>
          <p14:tracePt t="161716" x="7527925" y="2732088"/>
          <p14:tracePt t="161730" x="7385050" y="2714625"/>
          <p14:tracePt t="161747" x="7286625" y="2705100"/>
          <p14:tracePt t="161764" x="7215188" y="2705100"/>
          <p14:tracePt t="161781" x="7143750" y="2705100"/>
          <p14:tracePt t="161797" x="7116763" y="2705100"/>
          <p14:tracePt t="161814" x="7089775" y="2705100"/>
          <p14:tracePt t="161830" x="7037388" y="2705100"/>
          <p14:tracePt t="161847" x="7010400" y="2705100"/>
          <p14:tracePt t="161863" x="6983413" y="2705100"/>
          <p14:tracePt t="161880" x="6938963" y="2705100"/>
          <p14:tracePt t="161897" x="6911975" y="2705100"/>
          <p14:tracePt t="161913" x="6894513" y="2705100"/>
          <p14:tracePt t="161930" x="6867525" y="2705100"/>
          <p14:tracePt t="161947" x="6858000" y="2705100"/>
          <p14:tracePt t="161969" x="6848475" y="2705100"/>
          <p14:tracePt t="162325" x="6858000" y="2705100"/>
          <p14:tracePt t="162337" x="6902450" y="2705100"/>
          <p14:tracePt t="162350" x="6956425" y="2705100"/>
          <p14:tracePt t="162363" x="7037388" y="2705100"/>
          <p14:tracePt t="162380" x="7143750" y="2714625"/>
          <p14:tracePt t="162396" x="7215188" y="2724150"/>
          <p14:tracePt t="162413" x="7340600" y="2732088"/>
          <p14:tracePt t="162429" x="7375525" y="2732088"/>
          <p14:tracePt t="162446" x="7402513" y="2732088"/>
          <p14:tracePt t="162462" x="7419975" y="2732088"/>
          <p14:tracePt t="162479" x="7456488" y="2732088"/>
          <p14:tracePt t="162496" x="7473950" y="2732088"/>
          <p14:tracePt t="162512" x="7500938" y="2732088"/>
          <p14:tracePt t="162529" x="7537450" y="2732088"/>
          <p14:tracePt t="162546" x="7554913" y="2732088"/>
          <p14:tracePt t="162562" x="7572375" y="2732088"/>
          <p14:tracePt t="162579" x="7616825" y="2732088"/>
          <p14:tracePt t="162595" x="7626350" y="2732088"/>
          <p14:tracePt t="162612" x="7634288" y="2732088"/>
          <p14:tracePt t="162629" x="7653338" y="2732088"/>
          <p14:tracePt t="162645" x="7661275" y="2732088"/>
          <p14:tracePt t="162667" x="7670800" y="2732088"/>
          <p14:tracePt t="162679" x="7680325" y="2732088"/>
          <p14:tracePt t="162705" x="7688263" y="2732088"/>
          <p14:tracePt t="162730" x="7697788" y="2732088"/>
          <p14:tracePt t="164241" x="7670800" y="2732088"/>
          <p14:tracePt t="164253" x="7626350" y="2732088"/>
          <p14:tracePt t="164266" x="7554913" y="2751138"/>
          <p14:tracePt t="164279" x="7439025" y="2776538"/>
          <p14:tracePt t="164292" x="7286625" y="2803525"/>
          <p14:tracePt t="164309" x="7153275" y="2847975"/>
          <p14:tracePt t="164325" x="7054850" y="2894013"/>
          <p14:tracePt t="164342" x="6938963" y="2946400"/>
          <p14:tracePt t="164359" x="6894513" y="2965450"/>
          <p14:tracePt t="164375" x="6840538" y="2973388"/>
          <p14:tracePt t="164392" x="6804025" y="2990850"/>
          <p14:tracePt t="164393" x="6759575" y="2990850"/>
          <p14:tracePt t="164409" x="6724650" y="3000375"/>
          <p14:tracePt t="164425" x="6697663" y="3000375"/>
          <p14:tracePt t="164442" x="6670675" y="3009900"/>
          <p14:tracePt t="164459" x="6634163" y="3009900"/>
          <p14:tracePt t="164475" x="6616700" y="3017838"/>
          <p14:tracePt t="164492" x="6589713" y="3027363"/>
          <p14:tracePt t="164508" x="6554788" y="3027363"/>
          <p14:tracePt t="164525" x="6545263" y="3027363"/>
          <p14:tracePt t="164542" x="6527800" y="3027363"/>
          <p14:tracePt t="164558" x="6510338" y="3027363"/>
          <p14:tracePt t="164583" x="6500813" y="3027363"/>
          <p14:tracePt t="167935" x="6545263" y="2990850"/>
          <p14:tracePt t="167948" x="6715125" y="2857500"/>
          <p14:tracePt t="167960" x="7108825" y="2589213"/>
          <p14:tracePt t="167973" x="7608888" y="2205038"/>
          <p14:tracePt t="167985" x="8045450" y="1928813"/>
          <p14:tracePt t="168002" x="8251825" y="1803400"/>
          <p14:tracePt t="168019" x="8385175" y="1741488"/>
          <p14:tracePt t="168035" x="8474075" y="1704975"/>
          <p14:tracePt t="168052" x="8599488" y="1679575"/>
          <p14:tracePt t="168068" x="8626475" y="1670050"/>
          <p14:tracePt t="168085" x="8653463" y="1660525"/>
          <p14:tracePt t="168088" x="8680450" y="1660525"/>
          <p14:tracePt t="168103" x="8724900" y="1652588"/>
          <p14:tracePt t="168118" x="8769350" y="1643063"/>
          <p14:tracePt t="168135" x="8823325" y="1643063"/>
          <p14:tracePt t="168151" x="8939213" y="1616075"/>
          <p14:tracePt t="168168" x="9001125" y="1598613"/>
          <p14:tracePt t="168185" x="9063038" y="1581150"/>
          <p14:tracePt t="168201" x="9215438" y="1544638"/>
          <p14:tracePt t="168218" x="9269413" y="1527175"/>
          <p14:tracePt t="168235" x="9331325" y="1490663"/>
          <p14:tracePt t="168252" x="9555163" y="1366838"/>
          <p14:tracePt t="168268" x="9705975" y="1250950"/>
          <p14:tracePt t="168284" x="9777413" y="1187450"/>
          <p14:tracePt t="168302" x="9831388" y="1152525"/>
          <p14:tracePt t="168318" x="9831388" y="1143000"/>
          <p14:tracePt t="168340" x="9840913" y="1143000"/>
          <p14:tracePt t="168353" x="9840913" y="1133475"/>
          <p14:tracePt t="168429" x="9813925" y="1133475"/>
          <p14:tracePt t="168442" x="9769475" y="1116013"/>
          <p14:tracePt t="168455" x="9698038" y="1098550"/>
          <p14:tracePt t="168468" x="9609138" y="1071563"/>
          <p14:tracePt t="168484" x="9537700" y="1044575"/>
          <p14:tracePt t="168501" x="9501188" y="1027113"/>
          <p14:tracePt t="168517" x="9483725" y="1027113"/>
          <p14:tracePt t="168534" x="9466263" y="1027113"/>
          <p14:tracePt t="168556" x="9456738" y="1027113"/>
          <p14:tracePt t="168645" x="9447213" y="1027113"/>
          <p14:tracePt t="168721" x="9439275" y="1027113"/>
          <p14:tracePt t="168759" x="9420225" y="1027113"/>
          <p14:tracePt t="168772" x="9394825" y="1027113"/>
          <p14:tracePt t="168784" x="9375775" y="1027113"/>
          <p14:tracePt t="168797" x="9367838" y="1027113"/>
          <p14:tracePt t="168810" x="9358313" y="1027113"/>
          <p14:tracePt t="168822" x="9348788" y="1027113"/>
          <p14:tracePt t="168836" x="9340850" y="1027113"/>
          <p14:tracePt t="168861" x="9331325" y="1027113"/>
          <p14:tracePt t="169254" x="9323388" y="1027113"/>
          <p14:tracePt t="169279" x="9313863" y="1027113"/>
          <p14:tracePt t="169292" x="9269413" y="1027113"/>
          <p14:tracePt t="169304" x="9170988" y="1081088"/>
          <p14:tracePt t="169318" x="9001125" y="1179513"/>
          <p14:tracePt t="169332" x="8751888" y="1330325"/>
          <p14:tracePt t="169349" x="8528050" y="1500188"/>
          <p14:tracePt t="169366" x="8402638" y="1581150"/>
          <p14:tracePt t="169382" x="8224838" y="1679575"/>
          <p14:tracePt t="169399" x="8116888" y="1741488"/>
          <p14:tracePt t="169416" x="8027988" y="1812925"/>
          <p14:tracePt t="169432" x="7796213" y="2017713"/>
          <p14:tracePt t="169449" x="7661275" y="2108200"/>
          <p14:tracePt t="169465" x="7554913" y="2197100"/>
          <p14:tracePt t="169482" x="7358063" y="2347913"/>
          <p14:tracePt t="169499" x="7259638" y="2411413"/>
          <p14:tracePt t="169515" x="7161213" y="2482850"/>
          <p14:tracePt t="169533" x="6983413" y="2581275"/>
          <p14:tracePt t="169549" x="6919913" y="2608263"/>
          <p14:tracePt t="169565" x="6867525" y="2643188"/>
          <p14:tracePt t="169582" x="6796088" y="2697163"/>
          <p14:tracePt t="169599" x="6715125" y="2741613"/>
          <p14:tracePt t="169615" x="6688138" y="2768600"/>
          <p14:tracePt t="169632" x="6661150" y="2795588"/>
          <p14:tracePt t="169649" x="6626225" y="2822575"/>
          <p14:tracePt t="169665" x="6608763" y="2830513"/>
          <p14:tracePt t="169682" x="6599238" y="2840038"/>
          <p14:tracePt t="169699" x="6572250" y="2867025"/>
          <p14:tracePt t="169715" x="6562725" y="2884488"/>
          <p14:tracePt t="169732" x="6545263" y="2894013"/>
          <p14:tracePt t="169749" x="6518275" y="2911475"/>
          <p14:tracePt t="169765" x="6500813" y="2911475"/>
          <p14:tracePt t="169782" x="6491288" y="2919413"/>
          <p14:tracePt t="169798" x="6473825" y="2928938"/>
          <p14:tracePt t="169815" x="6465888" y="2928938"/>
          <p14:tracePt t="169832" x="6446838" y="2928938"/>
          <p14:tracePt t="169848" x="6438900" y="2938463"/>
          <p14:tracePt t="169865" x="6429375" y="2946400"/>
          <p14:tracePt t="169881" x="6411913" y="2946400"/>
          <p14:tracePt t="170358" x="6419850" y="2946400"/>
          <p14:tracePt t="170383" x="6438900" y="2946400"/>
          <p14:tracePt t="170396" x="6456363" y="2946400"/>
          <p14:tracePt t="170409" x="6510338" y="2946400"/>
          <p14:tracePt t="170421" x="6545263" y="2955925"/>
          <p14:tracePt t="170434" x="6599238" y="2955925"/>
          <p14:tracePt t="170447" x="6643688" y="2965450"/>
          <p14:tracePt t="170463" x="6670675" y="2973388"/>
          <p14:tracePt t="170480" x="6697663" y="2973388"/>
          <p14:tracePt t="170497" x="6705600" y="2982913"/>
          <p14:tracePt t="170498" x="6715125" y="2982913"/>
          <p14:tracePt t="170514" x="6732588" y="2982913"/>
          <p14:tracePt t="170530" x="6742113" y="2982913"/>
          <p14:tracePt t="170547" x="6751638" y="2982913"/>
          <p14:tracePt t="170563" x="6769100" y="2982913"/>
          <p14:tracePt t="170580" x="6777038" y="2982913"/>
          <p14:tracePt t="170597" x="6786563" y="2982913"/>
          <p14:tracePt t="170613" x="6804025" y="2982913"/>
          <p14:tracePt t="170630" x="6813550" y="2982913"/>
          <p14:tracePt t="170647" x="6823075" y="2982913"/>
          <p14:tracePt t="170664" x="6848475" y="2982913"/>
          <p14:tracePt t="170680" x="6858000" y="2982913"/>
          <p14:tracePt t="170697" x="6875463" y="2982913"/>
          <p14:tracePt t="170713" x="6894513" y="2982913"/>
          <p14:tracePt t="170730" x="6902450" y="2982913"/>
          <p14:tracePt t="170746" x="6911975" y="2982913"/>
          <p14:tracePt t="170763" x="6929438" y="2982913"/>
          <p14:tracePt t="170764" x="6946900" y="2982913"/>
          <p14:tracePt t="170780" x="6956425" y="2982913"/>
          <p14:tracePt t="170796" x="6965950" y="2982913"/>
          <p14:tracePt t="170813" x="6983413" y="2982913"/>
          <p14:tracePt t="170830" x="7000875" y="2982913"/>
          <p14:tracePt t="170846" x="7010400" y="2982913"/>
          <p14:tracePt t="170865" x="7018338" y="2982913"/>
          <p14:tracePt t="170879" x="7027863" y="2982913"/>
          <p14:tracePt t="170903" x="7037388" y="2982913"/>
          <p14:tracePt t="170941" x="7045325" y="2982913"/>
          <p14:tracePt t="171220" x="7054850" y="2982913"/>
          <p14:tracePt t="171233" x="7072313" y="2982913"/>
          <p14:tracePt t="171246" x="7099300" y="2982913"/>
          <p14:tracePt t="171259" x="7126288" y="2982913"/>
          <p14:tracePt t="171271" x="7180263" y="2982913"/>
          <p14:tracePt t="171284" x="7215188" y="2982913"/>
          <p14:tracePt t="171297" x="7251700" y="2982913"/>
          <p14:tracePt t="171312" x="7277100" y="2982913"/>
          <p14:tracePt t="171329" x="7296150" y="2982913"/>
          <p14:tracePt t="171346" x="7323138" y="2982913"/>
          <p14:tracePt t="171362" x="7358063" y="2982913"/>
          <p14:tracePt t="171379" x="7367588" y="2982913"/>
          <p14:tracePt t="171395" x="7385050" y="2982913"/>
          <p14:tracePt t="171412" x="7394575" y="2990850"/>
          <p14:tracePt t="171428" x="7402513" y="2990850"/>
          <p14:tracePt t="171445" x="7412038" y="3000375"/>
          <p14:tracePt t="171462" x="7419975" y="3000375"/>
          <p14:tracePt t="171487" x="7429500" y="3000375"/>
          <p14:tracePt t="171512" x="7439025" y="3000375"/>
          <p14:tracePt t="171537" x="7446963" y="3000375"/>
          <p14:tracePt t="171550" x="7446963" y="3009900"/>
          <p14:tracePt t="171576" x="7456488" y="3009900"/>
          <p14:tracePt t="171829" x="7466013" y="3009900"/>
          <p14:tracePt t="171842" x="7473950" y="3009900"/>
          <p14:tracePt t="171854" x="7483475" y="3009900"/>
          <p14:tracePt t="171867" x="7491413" y="3009900"/>
          <p14:tracePt t="171880" x="7510463" y="3009900"/>
          <p14:tracePt t="171894" x="7537450" y="3009900"/>
          <p14:tracePt t="171911" x="7562850" y="3009900"/>
          <p14:tracePt t="171927" x="7589838" y="3009900"/>
          <p14:tracePt t="171944" x="7626350" y="3009900"/>
          <p14:tracePt t="171961" x="7634288" y="3009900"/>
          <p14:tracePt t="171977" x="7653338" y="3009900"/>
          <p14:tracePt t="171994" x="7670800" y="3009900"/>
          <p14:tracePt t="172020" x="7680325" y="3009900"/>
          <p14:tracePt t="172045" x="7688263" y="3009900"/>
          <p14:tracePt t="172070" x="7697788" y="3009900"/>
          <p14:tracePt t="172083" x="7705725" y="3009900"/>
          <p14:tracePt t="172108" x="7715250" y="3009900"/>
          <p14:tracePt t="172134" x="7724775" y="3009900"/>
          <p14:tracePt t="172146" x="7732713" y="3009900"/>
          <p14:tracePt t="172172" x="7742238" y="3009900"/>
          <p14:tracePt t="172197" x="7751763" y="3009900"/>
          <p14:tracePt t="172222" x="7759700" y="3009900"/>
          <p14:tracePt t="172261" x="7769225" y="3009900"/>
          <p14:tracePt t="172299" x="7777163" y="3009900"/>
          <p14:tracePt t="172756" x="7796213" y="3009900"/>
          <p14:tracePt t="172781" x="7813675" y="3009900"/>
          <p14:tracePt t="172794" x="7823200" y="3000375"/>
          <p14:tracePt t="172806" x="7831138" y="2990850"/>
          <p14:tracePt t="172819" x="7840663" y="2982913"/>
          <p14:tracePt t="172832" x="7848600" y="2973388"/>
          <p14:tracePt t="172844" x="7867650" y="2955925"/>
          <p14:tracePt t="172859" x="7875588" y="2928938"/>
          <p14:tracePt t="172876" x="7894638" y="2874963"/>
          <p14:tracePt t="172892" x="7912100" y="2830513"/>
          <p14:tracePt t="172909" x="7929563" y="2786063"/>
          <p14:tracePt t="172926" x="7929563" y="2776538"/>
          <p14:tracePt t="172945" x="7929563" y="2768600"/>
          <p14:tracePt t="172959" x="7929563" y="2759075"/>
          <p14:tracePt t="172975" x="7929563" y="2751138"/>
          <p14:tracePt t="172996" x="7920038" y="2741613"/>
          <p14:tracePt t="173009" x="7912100" y="2732088"/>
          <p14:tracePt t="173025" x="7885113" y="2724150"/>
          <p14:tracePt t="173042" x="7858125" y="2724150"/>
          <p14:tracePt t="173059" x="7831138" y="2724150"/>
          <p14:tracePt t="173075" x="7751763" y="2705100"/>
          <p14:tracePt t="173092" x="7724775" y="2697163"/>
          <p14:tracePt t="173109" x="7705725" y="2687638"/>
          <p14:tracePt t="173125" x="7680325" y="2687638"/>
          <p14:tracePt t="173161" x="7680325" y="2679700"/>
          <p14:tracePt t="173250" x="7680325" y="2670175"/>
          <p14:tracePt t="173275" x="7680325" y="2660650"/>
          <p14:tracePt t="173326" x="7670800" y="2660650"/>
          <p14:tracePt t="173351" x="7653338" y="2660650"/>
          <p14:tracePt t="173364" x="7626350" y="2660650"/>
          <p14:tracePt t="173376" x="7572375" y="2660650"/>
          <p14:tracePt t="173389" x="7510463" y="2660650"/>
          <p14:tracePt t="173402" x="7446963" y="2670175"/>
          <p14:tracePt t="173415" x="7419975" y="2679700"/>
          <p14:tracePt t="173427" x="7402513" y="2687638"/>
          <p14:tracePt t="173441" x="7385050" y="2687638"/>
          <p14:tracePt t="173458" x="7385050" y="2697163"/>
          <p14:tracePt t="173475" x="7375525" y="2697163"/>
          <p14:tracePt t="173656" x="7385050" y="2697163"/>
          <p14:tracePt t="173668" x="7402513" y="2697163"/>
          <p14:tracePt t="173681" x="7429500" y="2705100"/>
          <p14:tracePt t="173694" x="7483475" y="2705100"/>
          <p14:tracePt t="173707" x="7545388" y="2714625"/>
          <p14:tracePt t="173724" x="7589838" y="2724150"/>
          <p14:tracePt t="173741" x="7661275" y="2741613"/>
          <p14:tracePt t="173757" x="7724775" y="2759075"/>
          <p14:tracePt t="173774" x="7742238" y="2759075"/>
          <p14:tracePt t="173791" x="7759700" y="2759075"/>
          <p14:tracePt t="173808" x="7769225" y="2768600"/>
          <p14:tracePt t="173824" x="7769225" y="2776538"/>
          <p14:tracePt t="173841" x="7777163" y="2786063"/>
          <p14:tracePt t="173857" x="7786688" y="2795588"/>
          <p14:tracePt t="173874" x="7804150" y="2840038"/>
          <p14:tracePt t="173890" x="7804150" y="2857500"/>
          <p14:tracePt t="173907" x="7823200" y="2884488"/>
          <p14:tracePt t="173924" x="7831138" y="2911475"/>
          <p14:tracePt t="173947" x="7831138" y="2919413"/>
          <p14:tracePt t="173960" x="7831138" y="2928938"/>
          <p14:tracePt t="173985" x="7831138" y="2946400"/>
          <p14:tracePt t="173998" x="7831138" y="2965450"/>
          <p14:tracePt t="174010" x="7831138" y="2990850"/>
          <p14:tracePt t="174024" x="7831138" y="3017838"/>
          <p14:tracePt t="174040" x="7840663" y="3062288"/>
          <p14:tracePt t="174057" x="7840663" y="3098800"/>
          <p14:tracePt t="174074" x="7840663" y="3125788"/>
          <p14:tracePt t="174090" x="7840663" y="3133725"/>
          <p14:tracePt t="174112" x="7840663" y="3143250"/>
          <p14:tracePt t="174442" x="7840663" y="3133725"/>
          <p14:tracePt t="174594" x="7840663" y="3125788"/>
          <p14:tracePt t="174696" x="7848600" y="3125788"/>
          <p14:tracePt t="175064" x="7848600" y="3116263"/>
          <p14:tracePt t="175077" x="7858125" y="3116263"/>
          <p14:tracePt t="175089" x="7885113" y="3116263"/>
          <p14:tracePt t="175103" x="7929563" y="3098800"/>
          <p14:tracePt t="175115" x="8037513" y="3089275"/>
          <p14:tracePt t="175128" x="8170863" y="3081338"/>
          <p14:tracePt t="175140" x="8296275" y="3071813"/>
          <p14:tracePt t="175155" x="8402638" y="3071813"/>
          <p14:tracePt t="175171" x="8466138" y="3071813"/>
          <p14:tracePt t="175188" x="8501063" y="3071813"/>
          <p14:tracePt t="175205" x="8545513" y="3071813"/>
          <p14:tracePt t="175221" x="8555038" y="3071813"/>
          <p14:tracePt t="175534" x="8572500" y="3071813"/>
          <p14:tracePt t="175546" x="8589963" y="3071813"/>
          <p14:tracePt t="175559" x="8616950" y="3062288"/>
          <p14:tracePt t="175572" x="8680450" y="3054350"/>
          <p14:tracePt t="175587" x="8769350" y="3036888"/>
          <p14:tracePt t="175604" x="8848725" y="3036888"/>
          <p14:tracePt t="175620" x="8929688" y="3027363"/>
          <p14:tracePt t="175637" x="9018588" y="3017838"/>
          <p14:tracePt t="175654" x="9045575" y="3017838"/>
          <p14:tracePt t="175670" x="9072563" y="3009900"/>
          <p14:tracePt t="175687" x="9109075" y="3009900"/>
          <p14:tracePt t="175704" x="9126538" y="3009900"/>
          <p14:tracePt t="175720" x="9153525" y="3009900"/>
          <p14:tracePt t="175737" x="9188450" y="3009900"/>
          <p14:tracePt t="175754" x="9205913" y="3009900"/>
          <p14:tracePt t="175770" x="9224963" y="3009900"/>
          <p14:tracePt t="175787" x="9242425" y="3009900"/>
          <p14:tracePt t="175803" x="9259888" y="3009900"/>
          <p14:tracePt t="175820" x="9269413" y="3009900"/>
          <p14:tracePt t="175836" x="9277350" y="3000375"/>
          <p14:tracePt t="175853" x="9304338" y="3000375"/>
          <p14:tracePt t="175876" x="9313863" y="3000375"/>
          <p14:tracePt t="175889" x="9323388" y="3000375"/>
          <p14:tracePt t="175926" x="9331325" y="3000375"/>
          <p14:tracePt t="177247" x="9348788" y="2990850"/>
          <p14:tracePt t="177260" x="9367838" y="2982913"/>
          <p14:tracePt t="177273" x="9394825" y="2982913"/>
          <p14:tracePt t="177286" x="9439275" y="2973388"/>
          <p14:tracePt t="177300" x="9483725" y="2973388"/>
          <p14:tracePt t="177317" x="9528175" y="2965450"/>
          <p14:tracePt t="177334" x="9582150" y="2955925"/>
          <p14:tracePt t="177350" x="9626600" y="2946400"/>
          <p14:tracePt t="177367" x="9653588" y="2946400"/>
          <p14:tracePt t="177384" x="9671050" y="2938463"/>
          <p14:tracePt t="177400" x="9705975" y="2938463"/>
          <p14:tracePt t="177417" x="9715500" y="2938463"/>
          <p14:tracePt t="177434" x="9742488" y="2938463"/>
          <p14:tracePt t="177450" x="9769475" y="2928938"/>
          <p14:tracePt t="177467" x="9777413" y="2928938"/>
          <p14:tracePt t="177484" x="9796463" y="2928938"/>
          <p14:tracePt t="177501" x="9813925" y="2928938"/>
          <p14:tracePt t="177517" x="9831388" y="2928938"/>
          <p14:tracePt t="177533" x="9840913" y="2928938"/>
          <p14:tracePt t="177550" x="9858375" y="2928938"/>
          <p14:tracePt t="177567" x="9885363" y="2928938"/>
          <p14:tracePt t="177589" x="9902825" y="2928938"/>
          <p14:tracePt t="177602" x="9912350" y="2928938"/>
          <p14:tracePt t="177627" x="9920288" y="2928938"/>
          <p14:tracePt t="177640" x="9929813" y="2928938"/>
          <p14:tracePt t="178211" x="9939338" y="2928938"/>
          <p14:tracePt t="178225" x="9947275" y="2919413"/>
          <p14:tracePt t="178237" x="9974263" y="2919413"/>
          <p14:tracePt t="178249" x="9991725" y="2919413"/>
          <p14:tracePt t="178265" x="10028238" y="2919413"/>
          <p14:tracePt t="178282" x="10055225" y="2911475"/>
          <p14:tracePt t="178299" x="10072688" y="2911475"/>
          <p14:tracePt t="178315" x="10099675" y="2911475"/>
          <p14:tracePt t="178332" x="10109200" y="2911475"/>
          <p14:tracePt t="178349" x="10117138" y="2911475"/>
          <p14:tracePt t="178376" x="10126663" y="2911475"/>
          <p14:tracePt t="178465" x="10134600" y="2911475"/>
          <p14:tracePt t="178528" x="10134600" y="2901950"/>
          <p14:tracePt t="178554" x="10153650" y="2901950"/>
          <p14:tracePt t="178566" x="10171113" y="2894013"/>
          <p14:tracePt t="178579" x="10242550" y="2867025"/>
          <p14:tracePt t="178592" x="10340975" y="2813050"/>
          <p14:tracePt t="178605" x="10474325" y="2741613"/>
          <p14:tracePt t="178617" x="10555288" y="2687638"/>
          <p14:tracePt t="178631" x="10582275" y="2660650"/>
          <p14:tracePt t="178648" x="10590213" y="2643188"/>
          <p14:tracePt t="178665" x="10599738" y="2633663"/>
          <p14:tracePt t="178681" x="10599738" y="2616200"/>
          <p14:tracePt t="178719" x="10599738" y="2608263"/>
          <p14:tracePt t="178756" x="10590213" y="2598738"/>
          <p14:tracePt t="178769" x="10572750" y="2589213"/>
          <p14:tracePt t="178782" x="10545763" y="2581275"/>
          <p14:tracePt t="178795" x="10501313" y="2571750"/>
          <p14:tracePt t="178807" x="10474325" y="2571750"/>
          <p14:tracePt t="178820" x="10429875" y="2562225"/>
          <p14:tracePt t="178833" x="10402888" y="2562225"/>
          <p14:tracePt t="178847" x="10375900" y="2562225"/>
          <p14:tracePt t="178865" x="10340975" y="2562225"/>
          <p14:tracePt t="178881" x="10304463" y="2562225"/>
          <p14:tracePt t="178897" x="10126663" y="2598738"/>
          <p14:tracePt t="178914" x="10037763" y="2652713"/>
          <p14:tracePt t="178931" x="9956800" y="2697163"/>
          <p14:tracePt t="178948" x="9858375" y="2776538"/>
          <p14:tracePt t="178964" x="9840913" y="2803525"/>
          <p14:tracePt t="178981" x="9823450" y="2813050"/>
          <p14:tracePt t="178997" x="9823450" y="2822575"/>
          <p14:tracePt t="179014" x="9813925" y="2822575"/>
          <p14:tracePt t="179035" x="9813925" y="2830513"/>
          <p14:tracePt t="179048" x="9813925" y="2840038"/>
          <p14:tracePt t="179074" x="9813925" y="2847975"/>
          <p14:tracePt t="179086" x="9831388" y="2857500"/>
          <p14:tracePt t="179099" x="9858375" y="2884488"/>
          <p14:tracePt t="179114" x="9912350" y="2901950"/>
          <p14:tracePt t="179130" x="9991725" y="2946400"/>
          <p14:tracePt t="179147" x="10082213" y="2982913"/>
          <p14:tracePt t="179164" x="10252075" y="3027363"/>
          <p14:tracePt t="179180" x="10313988" y="3036888"/>
          <p14:tracePt t="179197" x="10375900" y="3044825"/>
          <p14:tracePt t="179214" x="10510838" y="3036888"/>
          <p14:tracePt t="179230" x="10572750" y="3009900"/>
          <p14:tracePt t="179247" x="10617200" y="2982913"/>
          <p14:tracePt t="179264" x="10661650" y="2946400"/>
          <p14:tracePt t="179280" x="10680700" y="2928938"/>
          <p14:tracePt t="179297" x="10688638" y="2911475"/>
          <p14:tracePt t="179313" x="10688638" y="2901950"/>
          <p14:tracePt t="179330" x="10698163" y="2884488"/>
          <p14:tracePt t="179347" x="10706100" y="2874963"/>
          <p14:tracePt t="179363" x="10706100" y="2857500"/>
          <p14:tracePt t="179380" x="10706100" y="2822575"/>
          <p14:tracePt t="179396" x="10706100" y="2795588"/>
          <p14:tracePt t="179413" x="10706100" y="2768600"/>
          <p14:tracePt t="179430" x="10680700" y="2732088"/>
          <p14:tracePt t="179446" x="10661650" y="2714625"/>
          <p14:tracePt t="179463" x="10634663" y="2697163"/>
          <p14:tracePt t="179480" x="10582275" y="2670175"/>
          <p14:tracePt t="179496" x="10537825" y="2670175"/>
          <p14:tracePt t="179513" x="10510838" y="2670175"/>
          <p14:tracePt t="179530" x="10447338" y="2660650"/>
          <p14:tracePt t="179546" x="10412413" y="2660650"/>
          <p14:tracePt t="179563" x="10358438" y="2660650"/>
          <p14:tracePt t="179579" x="10296525" y="2660650"/>
          <p14:tracePt t="179580" x="10233025" y="2660650"/>
          <p14:tracePt t="179596" x="10188575" y="2660650"/>
          <p14:tracePt t="179613" x="10134600" y="2670175"/>
          <p14:tracePt t="179629" x="10099675" y="2679700"/>
          <p14:tracePt t="179646" x="10037763" y="2724150"/>
          <p14:tracePt t="179663" x="10018713" y="2741613"/>
          <p14:tracePt t="179679" x="10010775" y="2751138"/>
          <p14:tracePt t="179696" x="9974263" y="2786063"/>
          <p14:tracePt t="179713" x="9966325" y="2786063"/>
          <p14:tracePt t="179729" x="9966325" y="2795588"/>
          <p14:tracePt t="179746" x="9956800" y="2813050"/>
          <p14:tracePt t="179762" x="9947275" y="2813050"/>
          <p14:tracePt t="179779" x="9947275" y="2822575"/>
          <p14:tracePt t="179796" x="9947275" y="2830513"/>
          <p14:tracePt t="179813" x="9947275" y="2840038"/>
          <p14:tracePt t="179834" x="9947275" y="2847975"/>
          <p14:tracePt t="179859" x="9947275" y="2857500"/>
          <p14:tracePt t="179872" x="9947275" y="2867025"/>
          <p14:tracePt t="179884" x="9956800" y="2867025"/>
          <p14:tracePt t="179897" x="9966325" y="2867025"/>
          <p14:tracePt t="179912" x="9966325" y="2874963"/>
          <p14:tracePt t="179935" x="9974263" y="2874963"/>
          <p14:tracePt t="180531" x="9929813" y="2874963"/>
          <p14:tracePt t="180545" x="9858375" y="2874963"/>
          <p14:tracePt t="180557" x="9705975" y="2894013"/>
          <p14:tracePt t="180570" x="9447213" y="2919413"/>
          <p14:tracePt t="180582" x="9134475" y="2982913"/>
          <p14:tracePt t="180595" x="8920163" y="3009900"/>
          <p14:tracePt t="180611" x="8751888" y="3044825"/>
          <p14:tracePt t="180627" x="8626475" y="3071813"/>
          <p14:tracePt t="180644" x="8528050" y="3098800"/>
          <p14:tracePt t="180661" x="8323263" y="3143250"/>
          <p14:tracePt t="180677" x="8205788" y="3179763"/>
          <p14:tracePt t="180694" x="8116888" y="3197225"/>
          <p14:tracePt t="180711" x="7875588" y="3232150"/>
          <p14:tracePt t="180727" x="7769225" y="3268663"/>
          <p14:tracePt t="180744" x="7670800" y="3286125"/>
          <p14:tracePt t="180761" x="7296150" y="3384550"/>
          <p14:tracePt t="180777" x="7045325" y="3446463"/>
          <p14:tracePt t="180794" x="6875463" y="3490913"/>
          <p14:tracePt t="180811" x="6518275" y="3589338"/>
          <p14:tracePt t="180827" x="6419850" y="3608388"/>
          <p14:tracePt t="180844" x="6348413" y="3643313"/>
          <p14:tracePt t="180860" x="6286500" y="3652838"/>
          <p14:tracePt t="180877" x="6170613" y="3670300"/>
          <p14:tracePt t="180894" x="6108700" y="3670300"/>
          <p14:tracePt t="180910" x="6054725" y="3679825"/>
          <p14:tracePt t="180927" x="5983288" y="3679825"/>
          <p14:tracePt t="180943" x="5946775" y="3679825"/>
          <p14:tracePt t="180960" x="5919788" y="3679825"/>
          <p14:tracePt t="180977" x="5857875" y="3679825"/>
          <p14:tracePt t="180994" x="5840413" y="3679825"/>
          <p14:tracePt t="181010" x="5803900" y="3670300"/>
          <p14:tracePt t="181027" x="5724525" y="3643313"/>
          <p14:tracePt t="181043" x="5661025" y="3625850"/>
          <p14:tracePt t="181060" x="5589588" y="3598863"/>
          <p14:tracePt t="181077" x="5465763" y="3544888"/>
          <p14:tracePt t="181093" x="5411788" y="3509963"/>
          <p14:tracePt t="181110" x="5357813" y="3482975"/>
          <p14:tracePt t="181127" x="5241925" y="3411538"/>
          <p14:tracePt t="181143" x="5205413" y="3402013"/>
          <p14:tracePt t="181160" x="5180013" y="3367088"/>
          <p14:tracePt t="181176" x="5160963" y="3357563"/>
          <p14:tracePt t="181193" x="5126038" y="3313113"/>
          <p14:tracePt t="181210" x="5116513" y="3286125"/>
          <p14:tracePt t="181226" x="5108575" y="3268663"/>
          <p14:tracePt t="181243" x="5099050" y="3251200"/>
          <p14:tracePt t="181260" x="5089525" y="3241675"/>
          <p14:tracePt t="181305" x="5089525" y="3232150"/>
          <p14:tracePt t="181330" x="5089525" y="3224213"/>
          <p14:tracePt t="181482" x="5089525" y="3214688"/>
          <p14:tracePt t="181495" x="5099050" y="3214688"/>
          <p14:tracePt t="181508" x="5108575" y="3214688"/>
          <p14:tracePt t="181520" x="5116513" y="3214688"/>
          <p14:tracePt t="181533" x="5133975" y="3214688"/>
          <p14:tracePt t="181546" x="5143500" y="3214688"/>
          <p14:tracePt t="181571" x="5153025" y="3214688"/>
          <p14:tracePt t="181584" x="5160963" y="3214688"/>
          <p14:tracePt t="181609" x="5170488" y="3214688"/>
          <p14:tracePt t="181672" x="5180013" y="3214688"/>
          <p14:tracePt t="181698" x="5187950" y="3214688"/>
          <p14:tracePt t="181939" x="5197475" y="3214688"/>
          <p14:tracePt t="181952" x="5224463" y="3214688"/>
          <p14:tracePt t="181965" x="5268913" y="3214688"/>
          <p14:tracePt t="181977" x="5348288" y="3214688"/>
          <p14:tracePt t="181991" x="5500688" y="3214688"/>
          <p14:tracePt t="182008" x="5670550" y="3214688"/>
          <p14:tracePt t="182025" x="5795963" y="3214688"/>
          <p14:tracePt t="182042" x="6010275" y="3214688"/>
          <p14:tracePt t="182058" x="6089650" y="3214688"/>
          <p14:tracePt t="182075" x="6134100" y="3214688"/>
          <p14:tracePt t="182092" x="6188075" y="3214688"/>
          <p14:tracePt t="182108" x="6205538" y="3214688"/>
          <p14:tracePt t="182129" x="6215063" y="3214688"/>
          <p14:tracePt t="182167" x="6224588" y="3214688"/>
          <p14:tracePt t="182295" x="6224588" y="3205163"/>
          <p14:tracePt t="182307" x="6224588" y="3197225"/>
          <p14:tracePt t="182320" x="6224588" y="3179763"/>
          <p14:tracePt t="182333" x="6224588" y="3170238"/>
          <p14:tracePt t="182346" x="6224588" y="3152775"/>
          <p14:tracePt t="182358" x="6224588" y="3133725"/>
          <p14:tracePt t="182374" x="6224588" y="3116263"/>
          <p14:tracePt t="182391" x="6224588" y="3098800"/>
          <p14:tracePt t="182407" x="6224588" y="3089275"/>
          <p14:tracePt t="182424" x="6224588" y="3081338"/>
          <p14:tracePt t="182441" x="6224588" y="3071813"/>
          <p14:tracePt t="182612" x="6224588" y="3089275"/>
          <p14:tracePt t="182624" x="6224588" y="3108325"/>
          <p14:tracePt t="182637" x="6232525" y="3143250"/>
          <p14:tracePt t="182650" x="6259513" y="3197225"/>
          <p14:tracePt t="182662" x="6296025" y="3251200"/>
          <p14:tracePt t="182675" x="6313488" y="3303588"/>
          <p14:tracePt t="182690" x="6330950" y="3330575"/>
          <p14:tracePt t="182707" x="6330950" y="3340100"/>
          <p14:tracePt t="182726" x="6330950" y="3348038"/>
          <p14:tracePt t="182740" x="6340475" y="3357563"/>
          <p14:tracePt t="182789" x="6348413" y="3357563"/>
          <p14:tracePt t="182802" x="6348413" y="3367088"/>
          <p14:tracePt t="182878" x="6357938" y="3375025"/>
          <p14:tracePt t="182891" x="6357938" y="3384550"/>
          <p14:tracePt t="182904" x="6357938" y="3394075"/>
          <p14:tracePt t="182929" x="6367463" y="3394075"/>
          <p14:tracePt t="182967" x="6367463" y="3402013"/>
          <p14:tracePt t="182980" x="6375400" y="3402013"/>
          <p14:tracePt t="182992" x="6375400" y="3411538"/>
          <p14:tracePt t="183107" x="6384925" y="3411538"/>
          <p14:tracePt t="183576" x="6384925" y="3419475"/>
          <p14:tracePt t="183690" x="6394450" y="3419475"/>
          <p14:tracePt t="183843" x="6402388" y="3419475"/>
          <p14:tracePt t="183855" x="6419850" y="3419475"/>
          <p14:tracePt t="183869" x="6465888" y="3419475"/>
          <p14:tracePt t="183881" x="6527800" y="3429000"/>
          <p14:tracePt t="183894" x="6643688" y="3429000"/>
          <p14:tracePt t="183907" x="6742113" y="3429000"/>
          <p14:tracePt t="183921" x="6823075" y="3402013"/>
          <p14:tracePt t="183938" x="6894513" y="3384550"/>
          <p14:tracePt t="183954" x="6929438" y="3375025"/>
          <p14:tracePt t="183971" x="7010400" y="3340100"/>
          <p14:tracePt t="183988" x="7062788" y="3322638"/>
          <p14:tracePt t="184005" x="7099300" y="3303588"/>
          <p14:tracePt t="184021" x="7170738" y="3276600"/>
          <p14:tracePt t="184038" x="7197725" y="3268663"/>
          <p14:tracePt t="184054" x="7224713" y="3251200"/>
          <p14:tracePt t="184071" x="7277100" y="3224213"/>
          <p14:tracePt t="184087" x="7304088" y="3205163"/>
          <p14:tracePt t="184104" x="7331075" y="3197225"/>
          <p14:tracePt t="184121" x="7358063" y="3179763"/>
          <p14:tracePt t="184137" x="7394575" y="3143250"/>
          <p14:tracePt t="184154" x="7419975" y="3133725"/>
          <p14:tracePt t="184171" x="7429500" y="3116263"/>
          <p14:tracePt t="184188" x="7439025" y="3098800"/>
          <p14:tracePt t="184204" x="7446963" y="3089275"/>
          <p14:tracePt t="184221" x="7456488" y="3081338"/>
          <p14:tracePt t="184237" x="7466013" y="3062288"/>
          <p14:tracePt t="184254" x="7466013" y="3054350"/>
          <p14:tracePt t="184270" x="7466013" y="3044825"/>
          <p14:tracePt t="184287" x="7473950" y="3036888"/>
          <p14:tracePt t="184325" x="7473950" y="3027363"/>
          <p14:tracePt t="184566" x="7473950" y="3044825"/>
          <p14:tracePt t="184579" x="7473950" y="3071813"/>
          <p14:tracePt t="184591" x="7483475" y="3125788"/>
          <p14:tracePt t="184604" x="7491413" y="3170238"/>
          <p14:tracePt t="184620" x="7510463" y="3214688"/>
          <p14:tracePt t="184636" x="7527925" y="3251200"/>
          <p14:tracePt t="184653" x="7545388" y="3276600"/>
          <p14:tracePt t="184670" x="7581900" y="3330575"/>
          <p14:tracePt t="184686" x="7589838" y="3348038"/>
          <p14:tracePt t="184703" x="7616825" y="3367088"/>
          <p14:tracePt t="184719" x="7643813" y="3394075"/>
          <p14:tracePt t="184736" x="7670800" y="3402013"/>
          <p14:tracePt t="184753" x="7688263" y="3411538"/>
          <p14:tracePt t="184769" x="7715250" y="3419475"/>
          <p14:tracePt t="184786" x="7724775" y="3419475"/>
          <p14:tracePt t="184803" x="7742238" y="3419475"/>
          <p14:tracePt t="184820" x="7848600" y="3375025"/>
          <p14:tracePt t="184836" x="7983538" y="3322638"/>
          <p14:tracePt t="184853" x="8242300" y="3197225"/>
          <p14:tracePt t="184873" x="8680450" y="3009900"/>
          <p14:tracePt t="184886" x="8848725" y="2919413"/>
          <p14:tracePt t="184903" x="8966200" y="2867025"/>
          <p14:tracePt t="184919" x="9045575" y="2822575"/>
          <p14:tracePt t="184936" x="9090025" y="2786063"/>
          <p14:tracePt t="184952" x="9099550" y="2786063"/>
          <p14:tracePt t="184969" x="9109075" y="2776538"/>
          <p14:tracePt t="185327" x="9117013" y="2776538"/>
          <p14:tracePt t="185340" x="9134475" y="2776538"/>
          <p14:tracePt t="185353" x="9153525" y="2776538"/>
          <p14:tracePt t="185365" x="9161463" y="2776538"/>
          <p14:tracePt t="185378" x="9188450" y="2795588"/>
          <p14:tracePt t="185390" x="9215438" y="2813050"/>
          <p14:tracePt t="185403" x="9232900" y="2822575"/>
          <p14:tracePt t="185418" x="9251950" y="2840038"/>
          <p14:tracePt t="185435" x="9269413" y="2840038"/>
          <p14:tracePt t="185452" x="9277350" y="2847975"/>
          <p14:tracePt t="185468" x="9277350" y="2857500"/>
          <p14:tracePt t="185505" x="9286875" y="2867025"/>
          <p14:tracePt t="186000" x="9277350" y="2867025"/>
          <p14:tracePt t="186013" x="9259888" y="2867025"/>
          <p14:tracePt t="186025" x="9232900" y="2867025"/>
          <p14:tracePt t="186038" x="9153525" y="2894013"/>
          <p14:tracePt t="186051" x="9045575" y="2911475"/>
          <p14:tracePt t="186067" x="8920163" y="2938463"/>
          <p14:tracePt t="186084" x="8804275" y="2965450"/>
          <p14:tracePt t="186100" x="8705850" y="2990850"/>
          <p14:tracePt t="186117" x="8555038" y="3027363"/>
          <p14:tracePt t="186134" x="8501063" y="3044825"/>
          <p14:tracePt t="186150" x="8447088" y="3062288"/>
          <p14:tracePt t="186167" x="8331200" y="3098800"/>
          <p14:tracePt t="186183" x="8286750" y="3116263"/>
          <p14:tracePt t="186200" x="8232775" y="3133725"/>
          <p14:tracePt t="186217" x="8134350" y="3170238"/>
          <p14:tracePt t="186234" x="8081963" y="3187700"/>
          <p14:tracePt t="186250" x="8054975" y="3205163"/>
          <p14:tracePt t="186267" x="7974013" y="3214688"/>
          <p14:tracePt t="186283" x="7947025" y="3232150"/>
          <p14:tracePt t="186300" x="7902575" y="3241675"/>
          <p14:tracePt t="186317" x="7823200" y="3268663"/>
          <p14:tracePt t="186333" x="7769225" y="3276600"/>
          <p14:tracePt t="186350" x="7732713" y="3286125"/>
          <p14:tracePt t="186367" x="7688263" y="3303588"/>
          <p14:tracePt t="186383" x="7589838" y="3340100"/>
          <p14:tracePt t="186400" x="7562850" y="3357563"/>
          <p14:tracePt t="186417" x="7518400" y="3375025"/>
          <p14:tracePt t="186433" x="7483475" y="3394075"/>
          <p14:tracePt t="186450" x="7456488" y="3411538"/>
          <p14:tracePt t="186466" x="7439025" y="3419475"/>
          <p14:tracePt t="186483" x="7402513" y="3438525"/>
          <p14:tracePt t="186500" x="7394575" y="3446463"/>
          <p14:tracePt t="186516" x="7385050" y="3446463"/>
          <p14:tracePt t="186533" x="7375525" y="3465513"/>
          <p14:tracePt t="186549" x="7367588" y="3465513"/>
          <p14:tracePt t="186566" x="7358063" y="3465513"/>
          <p14:tracePt t="186583" x="7358063" y="3473450"/>
          <p14:tracePt t="186799" x="7367588" y="3473450"/>
          <p14:tracePt t="186812" x="7385050" y="3473450"/>
          <p14:tracePt t="186824" x="7394575" y="3473450"/>
          <p14:tracePt t="186837" x="7419975" y="3473450"/>
          <p14:tracePt t="186850" x="7439025" y="3473450"/>
          <p14:tracePt t="186865" x="7466013" y="3473450"/>
          <p14:tracePt t="186882" x="7491413" y="3473450"/>
          <p14:tracePt t="186899" x="7510463" y="3473450"/>
          <p14:tracePt t="186915" x="7554913" y="3473450"/>
          <p14:tracePt t="186932" x="7572375" y="3473450"/>
          <p14:tracePt t="186949" x="7581900" y="3473450"/>
          <p14:tracePt t="186965" x="7616825" y="3473450"/>
          <p14:tracePt t="186982" x="7626350" y="3473450"/>
          <p14:tracePt t="186999" x="7643813" y="3473450"/>
          <p14:tracePt t="187015" x="7688263" y="3473450"/>
          <p14:tracePt t="187032" x="7705725" y="3465513"/>
          <p14:tracePt t="187048" x="7724775" y="3465513"/>
          <p14:tracePt t="187065" x="7769225" y="3465513"/>
          <p14:tracePt t="187082" x="7786688" y="3465513"/>
          <p14:tracePt t="187098" x="7804150" y="3455988"/>
          <p14:tracePt t="187116" x="7831138" y="3446463"/>
          <p14:tracePt t="187132" x="7840663" y="3446463"/>
          <p14:tracePt t="187149" x="7848600" y="3446463"/>
          <p14:tracePt t="187165" x="7858125" y="3446463"/>
          <p14:tracePt t="187181" x="7875588" y="3446463"/>
          <p14:tracePt t="187198" x="7894638" y="3446463"/>
          <p14:tracePt t="187218" x="7902575" y="3446463"/>
          <p14:tracePt t="187268" x="7912100" y="3446463"/>
          <p14:tracePt t="187344" x="7920038" y="3446463"/>
          <p14:tracePt t="187522" x="7929563" y="3446463"/>
          <p14:tracePt t="187535" x="7947025" y="3438525"/>
          <p14:tracePt t="187547" x="7966075" y="3429000"/>
          <p14:tracePt t="187560" x="8018463" y="3429000"/>
          <p14:tracePt t="187573" x="8081963" y="3411538"/>
          <p14:tracePt t="187585" x="8197850" y="3411538"/>
          <p14:tracePt t="187598" x="8323263" y="3402013"/>
          <p14:tracePt t="187614" x="8447088" y="3384550"/>
          <p14:tracePt t="187631" x="8528050" y="3384550"/>
          <p14:tracePt t="187647" x="8616950" y="3375025"/>
          <p14:tracePt t="187664" x="8804275" y="3348038"/>
          <p14:tracePt t="187681" x="8875713" y="3348038"/>
          <p14:tracePt t="187697" x="8939213" y="3348038"/>
          <p14:tracePt t="187714" x="9001125" y="3340100"/>
          <p14:tracePt t="187731" x="9028113" y="3340100"/>
          <p14:tracePt t="187747" x="9045575" y="3340100"/>
          <p14:tracePt t="187764" x="9090025" y="3330575"/>
          <p14:tracePt t="187780" x="9099550" y="3330575"/>
          <p14:tracePt t="188067" x="9109075" y="3330575"/>
          <p14:tracePt t="188093" x="9126538" y="3330575"/>
          <p14:tracePt t="188105" x="9153525" y="3330575"/>
          <p14:tracePt t="188118" x="9205913" y="3330575"/>
          <p14:tracePt t="188131" x="9277350" y="3330575"/>
          <p14:tracePt t="188146" x="9367838" y="3330575"/>
          <p14:tracePt t="188163" x="9439275" y="3330575"/>
          <p14:tracePt t="188180" x="9483725" y="3330575"/>
          <p14:tracePt t="188196" x="9563100" y="3330575"/>
          <p14:tracePt t="188213" x="9590088" y="3330575"/>
          <p14:tracePt t="188232" x="9599613" y="3330575"/>
          <p14:tracePt t="188270" x="9609138" y="3330575"/>
          <p14:tracePt t="188855" x="9617075" y="3330575"/>
          <p14:tracePt t="188893" x="9599613" y="3330575"/>
          <p14:tracePt t="188905" x="9491663" y="3330575"/>
          <p14:tracePt t="188918" x="8983663" y="3330575"/>
          <p14:tracePt t="188931" x="8134350" y="3357563"/>
          <p14:tracePt t="188945" x="7072313" y="3446463"/>
          <p14:tracePt t="188961" x="6786563" y="3473450"/>
          <p14:tracePt t="188978" x="6680200" y="3490913"/>
          <p14:tracePt t="188995" x="6572250" y="3490913"/>
          <p14:tracePt t="189011" x="6545263" y="3490913"/>
          <p14:tracePt t="189028" x="6518275" y="3490913"/>
          <p14:tracePt t="189045" x="6465888" y="3490913"/>
          <p14:tracePt t="189061" x="6429375" y="3490913"/>
          <p14:tracePt t="189078" x="6375400" y="3490913"/>
          <p14:tracePt t="189095" x="6276975" y="3490913"/>
          <p14:tracePt t="189111" x="6205538" y="3490913"/>
          <p14:tracePt t="189128" x="6108700" y="3490913"/>
          <p14:tracePt t="189144" x="6027738" y="3490913"/>
          <p14:tracePt t="189161" x="5911850" y="3490913"/>
          <p14:tracePt t="189387" x="5894388" y="3490913"/>
          <p14:tracePt t="189400" x="5867400" y="3490913"/>
          <p14:tracePt t="189412" x="5840413" y="3490913"/>
          <p14:tracePt t="189425" x="5813425" y="3490913"/>
          <p14:tracePt t="189438" x="5786438" y="3490913"/>
          <p14:tracePt t="189450" x="5768975" y="3490913"/>
          <p14:tracePt t="189463" x="5759450" y="3490913"/>
          <p14:tracePt t="189488" x="5751513" y="3482975"/>
          <p14:tracePt t="189514" x="5776913" y="3473450"/>
          <p14:tracePt t="189527" x="5929313" y="3394075"/>
          <p14:tracePt t="189539" x="6402388" y="3205163"/>
          <p14:tracePt t="189552" x="7153275" y="2965450"/>
          <p14:tracePt t="189565" x="7956550" y="2768600"/>
          <p14:tracePt t="189578" x="8562975" y="2687638"/>
          <p14:tracePt t="189594" x="9063038" y="2652713"/>
          <p14:tracePt t="189610" x="9367838" y="2633663"/>
          <p14:tracePt t="189627" x="9491663" y="2633663"/>
          <p14:tracePt t="189643" x="9582150" y="2633663"/>
          <p14:tracePt t="189660" x="9590088" y="2633663"/>
          <p14:tracePt t="190022" x="9590088" y="2643188"/>
          <p14:tracePt t="190047" x="9572625" y="2652713"/>
          <p14:tracePt t="190060" x="9491663" y="2687638"/>
          <p14:tracePt t="190072" x="9205913" y="2803525"/>
          <p14:tracePt t="190085" x="8777288" y="2946400"/>
          <p14:tracePt t="190098" x="8215313" y="3098800"/>
          <p14:tracePt t="190110" x="8062913" y="3125788"/>
          <p14:tracePt t="190126" x="7966075" y="3152775"/>
          <p14:tracePt t="190142" x="7885113" y="3160713"/>
          <p14:tracePt t="190159" x="7840663" y="3160713"/>
          <p14:tracePt t="190176" x="7813675" y="3160713"/>
          <p14:tracePt t="190192" x="7796213" y="3160713"/>
          <p14:tracePt t="190209" x="7769225" y="3160713"/>
          <p14:tracePt t="190226" x="7732713" y="3160713"/>
          <p14:tracePt t="190242" x="7697788" y="3160713"/>
          <p14:tracePt t="190259" x="7634288" y="3160713"/>
          <p14:tracePt t="190276" x="7510463" y="3160713"/>
          <p14:tracePt t="190292" x="7412038" y="3160713"/>
          <p14:tracePt t="190309" x="7340600" y="3160713"/>
          <p14:tracePt t="190326" x="7269163" y="3160713"/>
          <p14:tracePt t="190326" x="7205663" y="3160713"/>
          <p14:tracePt t="190342" x="7153275" y="3160713"/>
          <p14:tracePt t="190359" x="7108825" y="3160713"/>
          <p14:tracePt t="190375" x="7054850" y="3160713"/>
          <p14:tracePt t="190392" x="6946900" y="3152775"/>
          <p14:tracePt t="190409" x="6894513" y="3143250"/>
          <p14:tracePt t="190425" x="6840538" y="3143250"/>
          <p14:tracePt t="190442" x="6742113" y="3108325"/>
          <p14:tracePt t="190459" x="6670675" y="3089275"/>
          <p14:tracePt t="190475" x="6599238" y="3071813"/>
          <p14:tracePt t="190492" x="6500813" y="3027363"/>
          <p14:tracePt t="190509" x="6473825" y="3000375"/>
          <p14:tracePt t="190525" x="6456363" y="2990850"/>
          <p14:tracePt t="190542" x="6438900" y="2965450"/>
          <p14:tracePt t="190558" x="6429375" y="2955925"/>
          <p14:tracePt t="190579" x="6429375" y="2946400"/>
          <p14:tracePt t="190592" x="6429375" y="2938463"/>
          <p14:tracePt t="190731" x="6429375" y="2928938"/>
          <p14:tracePt t="190820" x="6456363" y="2919413"/>
          <p14:tracePt t="190833" x="6554788" y="2901950"/>
          <p14:tracePt t="190845" x="6705600" y="2894013"/>
          <p14:tracePt t="190859" x="6938963" y="2874963"/>
          <p14:tracePt t="190874" x="7045325" y="2867025"/>
          <p14:tracePt t="190891" x="7108825" y="2867025"/>
          <p14:tracePt t="190908" x="7134225" y="2867025"/>
          <p14:tracePt t="190924" x="7161213" y="2867025"/>
          <p14:tracePt t="190941" x="7170738" y="2867025"/>
          <p14:tracePt t="190958" x="7180263" y="2867025"/>
          <p14:tracePt t="190974" x="7188200" y="2867025"/>
          <p14:tracePt t="190998" x="7197725" y="2867025"/>
          <p14:tracePt t="191112" x="7205663" y="2867025"/>
          <p14:tracePt t="191138" x="7224713" y="2867025"/>
          <p14:tracePt t="191150" x="7242175" y="2867025"/>
          <p14:tracePt t="191163" x="7259638" y="2874963"/>
          <p14:tracePt t="191176" x="7277100" y="2894013"/>
          <p14:tracePt t="191190" x="7304088" y="2894013"/>
          <p14:tracePt t="191208" x="7313613" y="2901950"/>
          <p14:tracePt t="191224" x="7331075" y="2911475"/>
          <p14:tracePt t="191240" x="7348538" y="2911475"/>
          <p14:tracePt t="191257" x="7358063" y="2919413"/>
          <p14:tracePt t="191277" x="7367588" y="2919413"/>
          <p14:tracePt t="191290" x="7367588" y="2928938"/>
          <p14:tracePt t="191307" x="7375525" y="2928938"/>
          <p14:tracePt t="191340" x="7385050" y="2928938"/>
          <p14:tracePt t="191607" x="7394575" y="2928938"/>
          <p14:tracePt t="191632" x="7412038" y="2938463"/>
          <p14:tracePt t="191645" x="7429500" y="2938463"/>
          <p14:tracePt t="191657" x="7456488" y="2938463"/>
          <p14:tracePt t="191670" x="7491413" y="2946400"/>
          <p14:tracePt t="191683" x="7518400" y="2955925"/>
          <p14:tracePt t="191696" x="7545388" y="2955925"/>
          <p14:tracePt t="191709" x="7562850" y="2965450"/>
          <p14:tracePt t="191723" x="7589838" y="2973388"/>
          <p14:tracePt t="191740" x="7608888" y="2973388"/>
          <p14:tracePt t="191756" x="7616825" y="2973388"/>
          <p14:tracePt t="191773" x="7653338" y="2973388"/>
          <p14:tracePt t="191790" x="7661275" y="2973388"/>
          <p14:tracePt t="191806" x="7670800" y="2973388"/>
          <p14:tracePt t="191823" x="7688263" y="2973388"/>
          <p14:tracePt t="191839" x="7697788" y="2973388"/>
          <p14:tracePt t="191856" x="7705725" y="2973388"/>
          <p14:tracePt t="191873" x="7724775" y="2982913"/>
          <p14:tracePt t="191899" x="7732713" y="2982913"/>
          <p14:tracePt t="191911" x="7742238" y="2982913"/>
          <p14:tracePt t="191937" x="7751763" y="2982913"/>
          <p14:tracePt t="191962" x="7759700" y="2982913"/>
          <p14:tracePt t="191975" x="7769225" y="2990850"/>
          <p14:tracePt t="192038" x="7777163" y="2990850"/>
          <p14:tracePt t="192419" x="7786688" y="2990850"/>
          <p14:tracePt t="192482" x="7777163" y="2990850"/>
          <p14:tracePt t="192495" x="7732713" y="2990850"/>
          <p14:tracePt t="192507" x="7616825" y="2990850"/>
          <p14:tracePt t="192521" x="7429500" y="2982913"/>
          <p14:tracePt t="192538" x="7116763" y="2919413"/>
          <p14:tracePt t="192555" x="6848475" y="2874963"/>
          <p14:tracePt t="192571" x="6581775" y="2795588"/>
          <p14:tracePt t="192588" x="6491288" y="2751138"/>
          <p14:tracePt t="192604" x="6419850" y="2705100"/>
          <p14:tracePt t="192622" x="6269038" y="2633663"/>
          <p14:tracePt t="192638" x="6197600" y="2598738"/>
          <p14:tracePt t="192654" x="6134100" y="2571750"/>
          <p14:tracePt t="192672" x="6037263" y="2527300"/>
          <p14:tracePt t="192688" x="5983288" y="2509838"/>
          <p14:tracePt t="192704" x="5946775" y="2490788"/>
          <p14:tracePt t="192721" x="5884863" y="2482850"/>
          <p14:tracePt t="192737" x="5795963" y="2446338"/>
          <p14:tracePt t="192754" x="5768975" y="2438400"/>
          <p14:tracePt t="192771" x="5741988" y="2438400"/>
          <p14:tracePt t="192787" x="5724525" y="2419350"/>
          <p14:tracePt t="192804" x="5715000" y="2411413"/>
          <p14:tracePt t="192821" x="5705475" y="2401888"/>
          <p14:tracePt t="192850" x="5697538" y="2393950"/>
          <p14:tracePt t="192875" x="5688013" y="2393950"/>
          <p14:tracePt t="192900" x="5688013" y="2384425"/>
          <p14:tracePt t="192938" x="5680075" y="2374900"/>
          <p14:tracePt t="193002" x="5670550" y="2374900"/>
          <p14:tracePt t="193014" x="5661025" y="2374900"/>
          <p14:tracePt t="193052" x="5653088" y="2366963"/>
          <p14:tracePt t="193700" x="5653088" y="2374900"/>
          <p14:tracePt t="193713" x="5653088" y="2393950"/>
          <p14:tracePt t="193726" x="5653088" y="2419350"/>
          <p14:tracePt t="193738" x="5661025" y="2446338"/>
          <p14:tracePt t="193752" x="5670550" y="2500313"/>
          <p14:tracePt t="193769" x="5670550" y="2536825"/>
          <p14:tracePt t="193786" x="5680075" y="2589213"/>
          <p14:tracePt t="193802" x="5680075" y="2652713"/>
          <p14:tracePt t="193819" x="5680075" y="2679700"/>
          <p14:tracePt t="193835" x="5680075" y="2697163"/>
          <p14:tracePt t="193852" x="5661025" y="2732088"/>
          <p14:tracePt t="193869" x="5643563" y="2751138"/>
          <p14:tracePt t="193885" x="5634038" y="2768600"/>
          <p14:tracePt t="193902" x="5599113" y="2795588"/>
          <p14:tracePt t="193919" x="5554663" y="2847975"/>
          <p14:tracePt t="193935" x="5537200" y="2867025"/>
          <p14:tracePt t="193952" x="5510213" y="2894013"/>
          <p14:tracePt t="193969" x="5483225" y="2928938"/>
          <p14:tracePt t="193985" x="5473700" y="2955925"/>
          <p14:tracePt t="194002" x="5465763" y="2955925"/>
          <p14:tracePt t="194018" x="5456238" y="2965450"/>
          <p14:tracePt t="194042" x="5456238" y="2973388"/>
          <p14:tracePt t="194093" x="5456238" y="2982913"/>
          <p14:tracePt t="194106" x="5456238" y="2990850"/>
          <p14:tracePt t="194119" x="5456238" y="3000375"/>
          <p14:tracePt t="194131" x="5456238" y="3017838"/>
          <p14:tracePt t="194157" x="5456238" y="3036888"/>
          <p14:tracePt t="194169" x="5456238" y="3054350"/>
          <p14:tracePt t="194182" x="5456238" y="3062288"/>
          <p14:tracePt t="194195" x="5456238" y="3071813"/>
          <p14:tracePt t="194207" x="5456238" y="3089275"/>
          <p14:tracePt t="194220" x="5456238" y="3098800"/>
          <p14:tracePt t="194235" x="5456238" y="3108325"/>
          <p14:tracePt t="194251" x="5456238" y="3116263"/>
          <p14:tracePt t="194270" x="5456238" y="3133725"/>
          <p14:tracePt t="194296" x="5456238" y="3143250"/>
          <p14:tracePt t="194321" x="5456238" y="3160713"/>
          <p14:tracePt t="194347" x="5456238" y="3170238"/>
          <p14:tracePt t="194359" x="5456238" y="3179763"/>
          <p14:tracePt t="194372" x="5456238" y="3187700"/>
          <p14:tracePt t="194410" x="5456238" y="3197225"/>
          <p14:tracePt t="194829" x="5465763" y="3197225"/>
          <p14:tracePt t="194841" x="5500688" y="3197225"/>
          <p14:tracePt t="194854" x="5554663" y="3197225"/>
          <p14:tracePt t="194867" x="5661025" y="3197225"/>
          <p14:tracePt t="194883" x="5813425" y="3187700"/>
          <p14:tracePt t="194900" x="6010275" y="3152775"/>
          <p14:tracePt t="194917" x="6205538" y="3098800"/>
          <p14:tracePt t="194933" x="6251575" y="3089275"/>
          <p14:tracePt t="194950" x="6276975" y="3081338"/>
          <p14:tracePt t="194967" x="6296025" y="3081338"/>
          <p14:tracePt t="194983" x="6303963" y="3081338"/>
          <p14:tracePt t="195031" x="6313488" y="3081338"/>
          <p14:tracePt t="195247" x="6323013" y="3089275"/>
          <p14:tracePt t="195260" x="6348413" y="3116263"/>
          <p14:tracePt t="195272" x="6375400" y="3170238"/>
          <p14:tracePt t="195285" x="6419850" y="3251200"/>
          <p14:tracePt t="195299" x="6465888" y="3340100"/>
          <p14:tracePt t="195316" x="6500813" y="3419475"/>
          <p14:tracePt t="195333" x="6510338" y="3455988"/>
          <p14:tracePt t="195349" x="6518275" y="3482975"/>
          <p14:tracePt t="195366" x="6527800" y="3482975"/>
          <p14:tracePt t="195386" x="6537325" y="3482975"/>
          <p14:tracePt t="195400" x="6537325" y="3490913"/>
          <p14:tracePt t="195678" x="6554788" y="3490913"/>
          <p14:tracePt t="195691" x="6608763" y="3490913"/>
          <p14:tracePt t="195704" x="6777038" y="3490913"/>
          <p14:tracePt t="195716" x="7232650" y="3429000"/>
          <p14:tracePt t="195732" x="7939088" y="3367088"/>
          <p14:tracePt t="195748" x="8589963" y="3313113"/>
          <p14:tracePt t="195765" x="9018588" y="3276600"/>
          <p14:tracePt t="195782" x="9510713" y="3224213"/>
          <p14:tracePt t="195798" x="9725025" y="3197225"/>
          <p14:tracePt t="195815" x="10010775" y="3152775"/>
          <p14:tracePt t="195832" x="10456863" y="3098800"/>
          <p14:tracePt t="195848" x="10634663" y="3081338"/>
          <p14:tracePt t="195865" x="10752138" y="3062288"/>
          <p14:tracePt t="195882" x="10868025" y="3036888"/>
          <p14:tracePt t="195898" x="10885488" y="3027363"/>
          <p14:tracePt t="196262" x="10885488" y="3044825"/>
          <p14:tracePt t="196275" x="10885488" y="3071813"/>
          <p14:tracePt t="196288" x="10885488" y="3116263"/>
          <p14:tracePt t="196300" x="10885488" y="3170238"/>
          <p14:tracePt t="196315" x="10885488" y="3197225"/>
          <p14:tracePt t="196331" x="10885488" y="3224213"/>
          <p14:tracePt t="196347" x="10885488" y="3241675"/>
          <p14:tracePt t="196364" x="10875963" y="3259138"/>
          <p14:tracePt t="196389" x="10875963" y="3268663"/>
          <p14:tracePt t="196401" x="10868025" y="3268663"/>
          <p14:tracePt t="196440" x="10868025" y="3276600"/>
          <p14:tracePt t="196452" x="10858500" y="3276600"/>
          <p14:tracePt t="196490" x="10848975" y="3276600"/>
          <p14:tracePt t="196516" x="10848975" y="3286125"/>
          <p14:tracePt t="196541" x="10841038" y="3295650"/>
          <p14:tracePt t="196567" x="10831513" y="3303588"/>
          <p14:tracePt t="196592" x="10823575" y="3313113"/>
          <p14:tracePt t="196605" x="10814050" y="3322638"/>
          <p14:tracePt t="196617" x="10814050" y="3330575"/>
          <p14:tracePt t="197329" x="10796588" y="3330575"/>
          <p14:tracePt t="197341" x="10760075" y="3330575"/>
          <p14:tracePt t="197353" x="10634663" y="3330575"/>
          <p14:tracePt t="197366" x="10375900" y="3330575"/>
          <p14:tracePt t="197379" x="9956800" y="3330575"/>
          <p14:tracePt t="197395" x="9491663" y="3330575"/>
          <p14:tracePt t="197412" x="9134475" y="3348038"/>
          <p14:tracePt t="197429" x="8724900" y="3402013"/>
          <p14:tracePt t="197445" x="7848600" y="3446463"/>
          <p14:tracePt t="197462" x="7473950" y="3465513"/>
          <p14:tracePt t="197479" x="7197725" y="3482975"/>
          <p14:tracePt t="197495" x="6991350" y="3482975"/>
          <p14:tracePt t="197512" x="6902450" y="3482975"/>
          <p14:tracePt t="197528" x="6796088" y="3482975"/>
          <p14:tracePt t="197545" x="6643688" y="3482975"/>
          <p14:tracePt t="197562" x="6599238" y="3473450"/>
          <p14:tracePt t="197578" x="6554788" y="3465513"/>
          <p14:tracePt t="197595" x="6518275" y="3446463"/>
          <p14:tracePt t="197612" x="6518275" y="3429000"/>
          <p14:tracePt t="197628" x="6500813" y="3419475"/>
          <p14:tracePt t="197645" x="6473825" y="3340100"/>
          <p14:tracePt t="197661" x="6456363" y="3286125"/>
          <p14:tracePt t="197678" x="6446838" y="3224213"/>
          <p14:tracePt t="197695" x="6429375" y="3187700"/>
          <p14:tracePt t="197712" x="6419850" y="3160713"/>
          <p14:tracePt t="197728" x="6419850" y="3152775"/>
          <p14:tracePt t="197745" x="6419850" y="3143250"/>
          <p14:tracePt t="197772" x="6419850" y="3133725"/>
          <p14:tracePt t="197798" x="6438900" y="3116263"/>
          <p14:tracePt t="197810" x="6545263" y="3071813"/>
          <p14:tracePt t="197823" x="6724650" y="3009900"/>
          <p14:tracePt t="197836" x="7072313" y="2911475"/>
          <p14:tracePt t="197848" x="7367588" y="2830513"/>
          <p14:tracePt t="197862" x="7510463" y="2813050"/>
          <p14:tracePt t="197878" x="7581900" y="2795588"/>
          <p14:tracePt t="197894" x="7608888" y="2795588"/>
          <p14:tracePt t="197911" x="7634288" y="2795588"/>
          <p14:tracePt t="197962" x="7643813" y="2795588"/>
          <p14:tracePt t="198038" x="7643813" y="2803525"/>
          <p14:tracePt t="198051" x="7643813" y="2830513"/>
          <p14:tracePt t="198064" x="7643813" y="2857500"/>
          <p14:tracePt t="198078" x="7643813" y="2901950"/>
          <p14:tracePt t="198094" x="7643813" y="2955925"/>
          <p14:tracePt t="198111" x="7643813" y="3000375"/>
          <p14:tracePt t="198127" x="7643813" y="3098800"/>
          <p14:tracePt t="198144" x="7643813" y="3152775"/>
          <p14:tracePt t="198161" x="7643813" y="3205163"/>
          <p14:tracePt t="198177" x="7643813" y="3251200"/>
          <p14:tracePt t="198194" x="7661275" y="3330575"/>
          <p14:tracePt t="198210" x="7680325" y="3348038"/>
          <p14:tracePt t="198227" x="7715250" y="3375025"/>
          <p14:tracePt t="198244" x="7840663" y="3419475"/>
          <p14:tracePt t="198260" x="7929563" y="3429000"/>
          <p14:tracePt t="198277" x="8018463" y="3438525"/>
          <p14:tracePt t="198293" x="8188325" y="3446463"/>
          <p14:tracePt t="198310" x="8269288" y="3446463"/>
          <p14:tracePt t="198327" x="8358188" y="3446463"/>
          <p14:tracePt t="198343" x="8466138" y="3446463"/>
          <p14:tracePt t="198360" x="8491538" y="3446463"/>
          <p14:tracePt t="198377" x="8518525" y="3446463"/>
          <p14:tracePt t="198394" x="8562975" y="3446463"/>
          <p14:tracePt t="198410" x="8582025" y="3446463"/>
          <p14:tracePt t="198427" x="8616950" y="3446463"/>
          <p14:tracePt t="198443" x="8670925" y="3429000"/>
          <p14:tracePt t="198460" x="8813800" y="3375025"/>
          <p14:tracePt t="198476" x="8885238" y="3340100"/>
          <p14:tracePt t="198493" x="8920163" y="3313113"/>
          <p14:tracePt t="198510" x="8983663" y="3286125"/>
          <p14:tracePt t="198526" x="9001125" y="3268663"/>
          <p14:tracePt t="198543" x="9028113" y="3259138"/>
          <p14:tracePt t="198560" x="9045575" y="3259138"/>
          <p14:tracePt t="198576" x="9055100" y="3259138"/>
          <p14:tracePt t="198593" x="9063038" y="3259138"/>
          <p14:tracePt t="198610" x="9090025" y="3259138"/>
          <p14:tracePt t="198626" x="9109075" y="3259138"/>
          <p14:tracePt t="198643" x="9134475" y="3259138"/>
          <p14:tracePt t="198660" x="9180513" y="3259138"/>
          <p14:tracePt t="198676" x="9205913" y="3259138"/>
          <p14:tracePt t="198693" x="9224963" y="3259138"/>
          <p14:tracePt t="198710" x="9304338" y="3259138"/>
          <p14:tracePt t="198726" x="9331325" y="3259138"/>
          <p14:tracePt t="198743" x="9340850" y="3259138"/>
          <p14:tracePt t="198759" x="9348788" y="3268663"/>
          <p14:tracePt t="198776" x="9367838" y="3276600"/>
          <p14:tracePt t="201161" x="9348788" y="3276600"/>
          <p14:tracePt t="201173" x="9313863" y="3276600"/>
          <p14:tracePt t="201186" x="9224963" y="3276600"/>
          <p14:tracePt t="201198" x="9055100" y="3303588"/>
          <p14:tracePt t="201211" x="8732838" y="3375025"/>
          <p14:tracePt t="201224" x="8385175" y="3490913"/>
          <p14:tracePt t="201238" x="8062913" y="3571875"/>
          <p14:tracePt t="201255" x="7813675" y="3660775"/>
          <p14:tracePt t="201271" x="7589838" y="3714750"/>
          <p14:tracePt t="201288" x="7062788" y="3813175"/>
          <p14:tracePt t="201304" x="6769100" y="3867150"/>
          <p14:tracePt t="201321" x="6554788" y="3902075"/>
          <p14:tracePt t="201338" x="6429375" y="3919538"/>
          <p14:tracePt t="201338" x="6348413" y="3929063"/>
          <p14:tracePt t="201355" x="6269038" y="3938588"/>
          <p14:tracePt t="201371" x="6224588" y="3946525"/>
          <p14:tracePt t="201388" x="6188075" y="3946525"/>
          <p14:tracePt t="201404" x="6161088" y="3946525"/>
          <p14:tracePt t="201421" x="6153150" y="3946525"/>
          <p14:tracePt t="201605" x="6143625" y="3946525"/>
          <p14:tracePt t="201617" x="6134100" y="3946525"/>
          <p14:tracePt t="201630" x="6126163" y="3946525"/>
          <p14:tracePt t="201643" x="6116638" y="3946525"/>
          <p14:tracePt t="201656" x="6108700" y="3946525"/>
          <p14:tracePt t="201670" x="6099175" y="3946525"/>
          <p14:tracePt t="201693" x="6089650" y="3946525"/>
          <p14:tracePt t="201719" x="6081713" y="3946525"/>
          <p14:tracePt t="201757" x="6081713" y="3938588"/>
          <p14:tracePt t="201770" x="6081713" y="3929063"/>
          <p14:tracePt t="201782" x="6072188" y="3919538"/>
          <p14:tracePt t="201795" x="6062663" y="3911600"/>
          <p14:tracePt t="201807" x="6062663" y="3884613"/>
          <p14:tracePt t="201821" x="6062663" y="3857625"/>
          <p14:tracePt t="201837" x="6062663" y="3830638"/>
          <p14:tracePt t="201854" x="6054725" y="3795713"/>
          <p14:tracePt t="201870" x="6054725" y="3768725"/>
          <p14:tracePt t="201887" x="6054725" y="3751263"/>
          <p14:tracePt t="201903" x="6054725" y="3732213"/>
          <p14:tracePt t="202087" x="6045200" y="3732213"/>
          <p14:tracePt t="203001" x="6037263" y="3724275"/>
          <p14:tracePt t="203052" x="6018213" y="3705225"/>
          <p14:tracePt t="203064" x="6010275" y="3687763"/>
          <p14:tracePt t="203077" x="5983288" y="3643313"/>
          <p14:tracePt t="203090" x="5946775" y="3581400"/>
          <p14:tracePt t="203103" x="5929313" y="3544888"/>
          <p14:tracePt t="203118" x="5911850" y="3517900"/>
          <p14:tracePt t="203141" x="5911850" y="3509963"/>
          <p14:tracePt t="203153" x="5902325" y="3500438"/>
          <p14:tracePt t="203167" x="5902325" y="3490913"/>
          <p14:tracePt t="203184" x="5902325" y="3482975"/>
          <p14:tracePt t="203201" x="5884863" y="3465513"/>
          <p14:tracePt t="203217" x="5857875" y="3384550"/>
          <p14:tracePt t="203235" x="5813425" y="3330575"/>
          <p14:tracePt t="203251" x="5795963" y="3286125"/>
          <p14:tracePt t="203267" x="5741988" y="3232150"/>
          <p14:tracePt t="203284" x="5724525" y="3214688"/>
          <p14:tracePt t="203301" x="5715000" y="3205163"/>
          <p14:tracePt t="203317" x="5697538" y="3187700"/>
          <p14:tracePt t="203334" x="5697538" y="3179763"/>
          <p14:tracePt t="203351" x="5688013" y="3179763"/>
          <p14:tracePt t="203367" x="5688013" y="3170238"/>
          <p14:tracePt t="203384" x="5688013" y="3160713"/>
          <p14:tracePt t="203400" x="5688013" y="3152775"/>
          <p14:tracePt t="203419" x="5688013" y="3133725"/>
          <p14:tracePt t="203434" x="5688013" y="3116263"/>
          <p14:tracePt t="203450" x="5688013" y="3089275"/>
          <p14:tracePt t="203467" x="5732463" y="3044825"/>
          <p14:tracePt t="203484" x="5946775" y="2919413"/>
          <p14:tracePt t="203500" x="6143625" y="2847975"/>
          <p14:tracePt t="203517" x="6384925" y="2813050"/>
          <p14:tracePt t="203534" x="6705600" y="2786063"/>
          <p14:tracePt t="203550" x="6813550" y="2786063"/>
          <p14:tracePt t="203567" x="6894513" y="2786063"/>
          <p14:tracePt t="203584" x="7000875" y="2786063"/>
          <p14:tracePt t="203600" x="7062788" y="2786063"/>
          <p14:tracePt t="203617" x="7126288" y="2786063"/>
          <p14:tracePt t="203633" x="7188200" y="2786063"/>
          <p14:tracePt t="203634" x="7259638" y="2786063"/>
          <p14:tracePt t="203650" x="7323138" y="2786063"/>
          <p14:tracePt t="203667" x="7358063" y="2786063"/>
          <p14:tracePt t="203683" x="7385050" y="2786063"/>
          <p14:tracePt t="203700" x="7412038" y="2786063"/>
          <p14:tracePt t="203927" x="7402513" y="2786063"/>
          <p14:tracePt t="203939" x="7385050" y="2786063"/>
          <p14:tracePt t="203952" x="7358063" y="2786063"/>
          <p14:tracePt t="203966" x="7323138" y="2786063"/>
          <p14:tracePt t="203983" x="7277100" y="2768600"/>
          <p14:tracePt t="203999" x="7242175" y="2759075"/>
          <p14:tracePt t="204016" x="7197725" y="2741613"/>
          <p14:tracePt t="204033" x="7188200" y="2724150"/>
          <p14:tracePt t="204049" x="7161213" y="2687638"/>
          <p14:tracePt t="204066" x="7062788" y="2500313"/>
          <p14:tracePt t="204082" x="7010400" y="2384425"/>
          <p14:tracePt t="204099" x="6956425" y="2303463"/>
          <p14:tracePt t="204116" x="6919913" y="2241550"/>
          <p14:tracePt t="204132" x="6894513" y="2205038"/>
          <p14:tracePt t="204149" x="6884988" y="2197100"/>
          <p14:tracePt t="204166" x="6875463" y="2197100"/>
          <p14:tracePt t="204182" x="6875463" y="2187575"/>
          <p14:tracePt t="204199" x="6867525" y="2187575"/>
          <p14:tracePt t="204879" x="6858000" y="2187575"/>
          <p14:tracePt t="204891" x="6823075" y="2187575"/>
          <p14:tracePt t="204903" x="6742113" y="2187575"/>
          <p14:tracePt t="204916" x="6608763" y="2187575"/>
          <p14:tracePt t="204931" x="6429375" y="2187575"/>
          <p14:tracePt t="204947" x="6224588" y="2187575"/>
          <p14:tracePt t="204964" x="6045200" y="2187575"/>
          <p14:tracePt t="204981" x="5848350" y="2232025"/>
          <p14:tracePt t="204998" x="5768975" y="2259013"/>
          <p14:tracePt t="205014" x="5705475" y="2276475"/>
          <p14:tracePt t="205031" x="5626100" y="2295525"/>
          <p14:tracePt t="205047" x="5608638" y="2303463"/>
          <p14:tracePt t="205064" x="5599113" y="2303463"/>
          <p14:tracePt t="205081" x="5562600" y="2322513"/>
          <p14:tracePt t="205097" x="5545138" y="2322513"/>
          <p14:tracePt t="205114" x="5518150" y="2330450"/>
          <p14:tracePt t="205130" x="5491163" y="2339975"/>
          <p14:tracePt t="205147" x="5446713" y="2347913"/>
          <p14:tracePt t="205164" x="5429250" y="2357438"/>
          <p14:tracePt t="205180" x="5402263" y="2357438"/>
          <p14:tracePt t="205197" x="5394325" y="2357438"/>
          <p14:tracePt t="205214" x="5384800" y="2357438"/>
          <p14:tracePt t="205230" x="5375275" y="2357438"/>
          <p14:tracePt t="205449" x="5394325" y="2347913"/>
          <p14:tracePt t="205462" x="5419725" y="2339975"/>
          <p14:tracePt t="205474" x="5446713" y="2339975"/>
          <p14:tracePt t="205487" x="5483225" y="2322513"/>
          <p14:tracePt t="205500" x="5510213" y="2322513"/>
          <p14:tracePt t="205514" x="5527675" y="2322513"/>
          <p14:tracePt t="205530" x="5545138" y="2322513"/>
          <p14:tracePt t="205550" x="5554663" y="2322513"/>
          <p14:tracePt t="205588" x="5562600" y="2322513"/>
          <p14:tracePt t="205690" x="5572125" y="2322513"/>
          <p14:tracePt t="205703" x="5572125" y="2312988"/>
          <p14:tracePt t="205728" x="5581650" y="2312988"/>
          <p14:tracePt t="205792" x="5589588" y="2312988"/>
          <p14:tracePt t="206084" x="5589588" y="2322513"/>
          <p14:tracePt t="206096" x="5589588" y="2357438"/>
          <p14:tracePt t="206109" x="5599113" y="2411413"/>
          <p14:tracePt t="206122" x="5599113" y="2490788"/>
          <p14:tracePt t="206135" x="5599113" y="2562225"/>
          <p14:tracePt t="206147" x="5599113" y="2625725"/>
          <p14:tracePt t="206162" x="5599113" y="2670175"/>
          <p14:tracePt t="206178" x="5589588" y="2705100"/>
          <p14:tracePt t="206195" x="5581650" y="2751138"/>
          <p14:tracePt t="206212" x="5537200" y="2857500"/>
          <p14:tracePt t="206228" x="5518150" y="2919413"/>
          <p14:tracePt t="206245" x="5500688" y="2965450"/>
          <p14:tracePt t="206262" x="5473700" y="3017838"/>
          <p14:tracePt t="206278" x="5465763" y="3044825"/>
          <p14:tracePt t="206295" x="5465763" y="3054350"/>
          <p14:tracePt t="206312" x="5465763" y="3089275"/>
          <p14:tracePt t="206328" x="5456238" y="3108325"/>
          <p14:tracePt t="206345" x="5446713" y="3125788"/>
          <p14:tracePt t="206361" x="5438775" y="3152775"/>
          <p14:tracePt t="206378" x="5438775" y="3179763"/>
          <p14:tracePt t="206395" x="5429250" y="3179763"/>
          <p14:tracePt t="206411" x="5429250" y="3187700"/>
          <p14:tracePt t="206428" x="5419725" y="3197225"/>
          <p14:tracePt t="206489" x="5419725" y="3205163"/>
          <p14:tracePt t="206565" x="5419725" y="3214688"/>
          <p14:tracePt t="206578" x="5419725" y="3224213"/>
          <p14:tracePt t="206629" x="5419725" y="3232150"/>
          <p14:tracePt t="206934" x="5438775" y="3251200"/>
          <p14:tracePt t="206946" x="5473700" y="3259138"/>
          <p14:tracePt t="206959" x="5537200" y="3295650"/>
          <p14:tracePt t="206972" x="5616575" y="3340100"/>
          <p14:tracePt t="206984" x="5715000" y="3402013"/>
          <p14:tracePt t="206996" x="5803900" y="3438525"/>
          <p14:tracePt t="207010" x="5857875" y="3473450"/>
          <p14:tracePt t="207027" x="5902325" y="3509963"/>
          <p14:tracePt t="207043" x="5946775" y="3544888"/>
          <p14:tracePt t="207060" x="6000750" y="3598863"/>
          <p14:tracePt t="207077" x="6018213" y="3616325"/>
          <p14:tracePt t="207093" x="6037263" y="3633788"/>
          <p14:tracePt t="207110" x="6045200" y="3643313"/>
          <p14:tracePt t="207149" x="6054725" y="3652838"/>
          <p14:tracePt t="207174" x="6054725" y="3660775"/>
          <p14:tracePt t="207276" x="6062663" y="3660775"/>
          <p14:tracePt t="207288" x="6062663" y="3670300"/>
          <p14:tracePt t="207301" x="6072188" y="3670300"/>
          <p14:tracePt t="207327" x="6081713" y="3687763"/>
          <p14:tracePt t="207352" x="6081713" y="3697288"/>
          <p14:tracePt t="207377" x="6089650" y="3705225"/>
          <p14:tracePt t="207403" x="6099175" y="3705225"/>
          <p14:tracePt t="207416" x="6099175" y="3714750"/>
          <p14:tracePt t="207619" x="6099175" y="3724275"/>
          <p14:tracePt t="207720" x="6099175" y="3732213"/>
          <p14:tracePt t="207758" x="6099175" y="3741738"/>
          <p14:tracePt t="207783" x="6099175" y="3751263"/>
          <p14:tracePt t="210565" x="6108700" y="3751263"/>
          <p14:tracePt t="210578" x="6116638" y="3751263"/>
          <p14:tracePt t="210591" x="6143625" y="3751263"/>
          <p14:tracePt t="210604" x="6180138" y="3751263"/>
          <p14:tracePt t="210620" x="6242050" y="3751263"/>
          <p14:tracePt t="210637" x="6313488" y="3751263"/>
          <p14:tracePt t="210654" x="6429375" y="3751263"/>
          <p14:tracePt t="210670" x="6473825" y="3751263"/>
          <p14:tracePt t="210686" x="6510338" y="3751263"/>
          <p14:tracePt t="210703" x="6554788" y="3751263"/>
          <p14:tracePt t="210720" x="6599238" y="3751263"/>
          <p14:tracePt t="210737" x="6608763" y="3751263"/>
          <p14:tracePt t="210753" x="6616700" y="3751263"/>
          <p14:tracePt t="210769" x="6634163" y="3751263"/>
          <p14:tracePt t="210793" x="6653213" y="3741738"/>
          <p14:tracePt t="210806" x="6661150" y="3732213"/>
          <p14:tracePt t="210819" x="6670675" y="3732213"/>
          <p14:tracePt t="210836" x="6688138" y="3732213"/>
          <p14:tracePt t="210853" x="6697663" y="3732213"/>
          <p14:tracePt t="210870" x="6705600" y="3732213"/>
          <p14:tracePt t="210886" x="6715125" y="3732213"/>
          <p14:tracePt t="210907" x="6724650" y="3732213"/>
          <p14:tracePt t="210933" x="6742113" y="3724275"/>
          <p14:tracePt t="210945" x="6769100" y="3714750"/>
          <p14:tracePt t="210958" x="6796088" y="3714750"/>
          <p14:tracePt t="210971" x="6823075" y="3714750"/>
          <p14:tracePt t="210986" x="6840538" y="3705225"/>
          <p14:tracePt t="211002" x="6848475" y="3697288"/>
          <p14:tracePt t="211019" x="6858000" y="3697288"/>
          <p14:tracePt t="211036" x="6867525" y="3697288"/>
          <p14:tracePt t="211072" x="6867525" y="3687763"/>
          <p14:tracePt t="211085" x="6875463" y="3687763"/>
          <p14:tracePt t="211199" x="6875463" y="3679825"/>
          <p14:tracePt t="211758" x="6884988" y="3679825"/>
          <p14:tracePt t="211770" x="6894513" y="3679825"/>
          <p14:tracePt t="211784" x="6919913" y="3679825"/>
          <p14:tracePt t="211796" x="6956425" y="3679825"/>
          <p14:tracePt t="211809" x="7018338" y="3679825"/>
          <p14:tracePt t="211821" x="7089775" y="3679825"/>
          <p14:tracePt t="211834" x="7143750" y="3679825"/>
          <p14:tracePt t="211851" x="7197725" y="3679825"/>
          <p14:tracePt t="211867" x="7215188" y="3679825"/>
          <p14:tracePt t="211884" x="7259638" y="3670300"/>
          <p14:tracePt t="211901" x="7277100" y="3670300"/>
          <p14:tracePt t="211918" x="7296150" y="3670300"/>
          <p14:tracePt t="211934" x="7323138" y="3670300"/>
          <p14:tracePt t="211951" x="7340600" y="3670300"/>
          <p14:tracePt t="211967" x="7367588" y="3670300"/>
          <p14:tracePt t="211984" x="7375525" y="3670300"/>
          <p14:tracePt t="212000" x="7412038" y="3670300"/>
          <p14:tracePt t="212017" x="7429500" y="3670300"/>
          <p14:tracePt t="212034" x="7439025" y="3670300"/>
          <p14:tracePt t="212050" x="7466013" y="3670300"/>
          <p14:tracePt t="212074" x="7473950" y="3670300"/>
          <p14:tracePt t="212100" x="7483475" y="3670300"/>
          <p14:tracePt t="212125" x="7491413" y="3670300"/>
          <p14:tracePt t="212138" x="7500938" y="3670300"/>
          <p14:tracePt t="212163" x="7510463" y="3670300"/>
          <p14:tracePt t="212188" x="7527925" y="3670300"/>
          <p14:tracePt t="212201" x="7537450" y="3670300"/>
          <p14:tracePt t="212214" x="7545388" y="3670300"/>
          <p14:tracePt t="212252" x="7554913" y="3670300"/>
          <p14:tracePt t="212746" x="7537450" y="3670300"/>
          <p14:tracePt t="212759" x="7491413" y="3687763"/>
          <p14:tracePt t="212772" x="7429500" y="3714750"/>
          <p14:tracePt t="212785" x="7367588" y="3732213"/>
          <p14:tracePt t="212799" x="7313613" y="3759200"/>
          <p14:tracePt t="212816" x="7269163" y="3776663"/>
          <p14:tracePt t="212832" x="7251700" y="3786188"/>
          <p14:tracePt t="212849" x="7232650" y="3786188"/>
          <p14:tracePt t="212866" x="7224713" y="3795713"/>
          <p14:tracePt t="212899" x="7215188" y="3795713"/>
          <p14:tracePt t="212988" x="7215188" y="3803650"/>
          <p14:tracePt t="213089" x="7215188" y="3813175"/>
          <p14:tracePt t="214105" x="7215188" y="3822700"/>
          <p14:tracePt t="214117" x="7205663" y="3822700"/>
          <p14:tracePt t="214130" x="7197725" y="3840163"/>
          <p14:tracePt t="214143" x="7180263" y="3857625"/>
          <p14:tracePt t="214155" x="7161213" y="3894138"/>
          <p14:tracePt t="214168" x="7143750" y="3929063"/>
          <p14:tracePt t="214181" x="7134225" y="3946525"/>
          <p14:tracePt t="214196" x="7116763" y="3965575"/>
          <p14:tracePt t="214213" x="7116763" y="3973513"/>
          <p14:tracePt t="214230" x="7108825" y="3973513"/>
          <p14:tracePt t="214246" x="7108825" y="3983038"/>
          <p14:tracePt t="214263" x="7099300" y="3983038"/>
          <p14:tracePt t="214280" x="7099300" y="3990975"/>
          <p14:tracePt t="215146" x="7126288" y="3990975"/>
          <p14:tracePt t="215158" x="7161213" y="3990975"/>
          <p14:tracePt t="215171" x="7224713" y="4000500"/>
          <p14:tracePt t="215184" x="7304088" y="4000500"/>
          <p14:tracePt t="215197" x="7419975" y="4017963"/>
          <p14:tracePt t="215211" x="7527925" y="4037013"/>
          <p14:tracePt t="215228" x="7626350" y="4044950"/>
          <p14:tracePt t="215244" x="7688263" y="4054475"/>
          <p14:tracePt t="215261" x="7804150" y="4062413"/>
          <p14:tracePt t="215278" x="7840663" y="4062413"/>
          <p14:tracePt t="215294" x="7867650" y="4062413"/>
          <p14:tracePt t="215311" x="7902575" y="4062413"/>
          <p14:tracePt t="215328" x="7920038" y="4062413"/>
          <p14:tracePt t="215344" x="7929563" y="4062413"/>
          <p14:tracePt t="215361" x="7947025" y="4062413"/>
          <p14:tracePt t="216263" x="7947025" y="4010025"/>
          <p14:tracePt t="216276" x="7983538" y="3857625"/>
          <p14:tracePt t="216288" x="8143875" y="3429000"/>
          <p14:tracePt t="216301" x="8412163" y="2822575"/>
          <p14:tracePt t="216314" x="8769350" y="2187575"/>
          <p14:tracePt t="216327" x="8974138" y="1893888"/>
          <p14:tracePt t="216342" x="9170988" y="1571625"/>
          <p14:tracePt t="216359" x="9286875" y="1419225"/>
          <p14:tracePt t="216376" x="9348788" y="1295400"/>
          <p14:tracePt t="216392" x="9466263" y="1009650"/>
          <p14:tracePt t="216409" x="9491663" y="901700"/>
          <p14:tracePt t="216426" x="9491663" y="830263"/>
          <p14:tracePt t="216442" x="9501188" y="660400"/>
          <p14:tracePt t="216459" x="9501188" y="625475"/>
          <p14:tracePt t="216477" x="9501188" y="608013"/>
          <p14:tracePt t="216492" x="9501188" y="588963"/>
          <p14:tracePt t="216509" x="9501188" y="581025"/>
          <p14:tracePt t="216770" x="9491663" y="588963"/>
          <p14:tracePt t="216783" x="9474200" y="615950"/>
          <p14:tracePt t="216796" x="9447213" y="642938"/>
          <p14:tracePt t="216808" x="9412288" y="704850"/>
          <p14:tracePt t="216825" x="9385300" y="741363"/>
          <p14:tracePt t="216842" x="9375775" y="776288"/>
          <p14:tracePt t="216858" x="9367838" y="803275"/>
          <p14:tracePt t="216874" x="9358313" y="812800"/>
          <p14:tracePt t="216910" x="9358313" y="822325"/>
          <p14:tracePt t="217062" x="9358313" y="830263"/>
          <p14:tracePt t="217089" x="9358313" y="839788"/>
          <p14:tracePt t="217100" x="9358313" y="847725"/>
          <p14:tracePt t="217139" x="9358313" y="857250"/>
          <p14:tracePt t="217341" x="9358313" y="866775"/>
          <p14:tracePt t="217392" x="9358313" y="874713"/>
          <p14:tracePt t="217418" x="9358313" y="884238"/>
          <p14:tracePt t="217443" x="9358313" y="901700"/>
          <p14:tracePt t="217456" x="9358313" y="911225"/>
          <p14:tracePt t="217481" x="9358313" y="919163"/>
          <p14:tracePt t="217507" x="9358313" y="928688"/>
          <p14:tracePt t="218790" x="9348788" y="928688"/>
          <p14:tracePt t="218828" x="9340850" y="938213"/>
          <p14:tracePt t="218840" x="9331325" y="965200"/>
          <p14:tracePt t="218854" x="9232900" y="1125538"/>
          <p14:tracePt t="218866" x="8966200" y="1633538"/>
          <p14:tracePt t="218879" x="8555038" y="2411413"/>
          <p14:tracePt t="218891" x="8126413" y="3268663"/>
          <p14:tracePt t="218904" x="7902575" y="3697288"/>
          <p14:tracePt t="218920" x="7724775" y="4108450"/>
          <p14:tracePt t="218937" x="7643813" y="4251325"/>
          <p14:tracePt t="218954" x="7608888" y="4375150"/>
          <p14:tracePt t="218955" x="7589838" y="4411663"/>
          <p14:tracePt t="218970" x="7581900" y="4429125"/>
          <p14:tracePt t="218993" x="7572375" y="4429125"/>
          <p14:tracePt t="219246" x="7572375" y="4419600"/>
          <p14:tracePt t="219259" x="7589838" y="4384675"/>
          <p14:tracePt t="219272" x="7616825" y="4295775"/>
          <p14:tracePt t="219284" x="7688263" y="4197350"/>
          <p14:tracePt t="219297" x="7769225" y="4098925"/>
          <p14:tracePt t="219310" x="7867650" y="4010025"/>
          <p14:tracePt t="219323" x="7912100" y="3973513"/>
          <p14:tracePt t="219337" x="7947025" y="3946525"/>
          <p14:tracePt t="219353" x="7966075" y="3938588"/>
          <p14:tracePt t="219373" x="7974013" y="3929063"/>
          <p14:tracePt t="219398" x="7983538" y="3929063"/>
          <p14:tracePt t="219501" x="7991475" y="3929063"/>
          <p14:tracePt t="219602" x="8001000" y="3929063"/>
          <p14:tracePt t="219627" x="8018463" y="3929063"/>
          <p14:tracePt t="219640" x="8027988" y="3929063"/>
          <p14:tracePt t="219653" x="8037513" y="3929063"/>
          <p14:tracePt t="219691" x="8045450" y="3938588"/>
          <p14:tracePt t="219716" x="8045450" y="3946525"/>
          <p14:tracePt t="219805" x="8045450" y="3956050"/>
          <p14:tracePt t="219830" x="8045450" y="3973513"/>
          <p14:tracePt t="219843" x="8037513" y="3990975"/>
          <p14:tracePt t="219855" x="8001000" y="4037013"/>
          <p14:tracePt t="219869" x="7956550" y="4081463"/>
          <p14:tracePt t="219885" x="7894638" y="4133850"/>
          <p14:tracePt t="219902" x="7848600" y="4179888"/>
          <p14:tracePt t="219919" x="7804150" y="4214813"/>
          <p14:tracePt t="219935" x="7796213" y="4232275"/>
          <p14:tracePt t="219952" x="7777163" y="4232275"/>
          <p14:tracePt t="219970" x="7777163" y="4241800"/>
          <p14:tracePt t="219985" x="7769225" y="4241800"/>
          <p14:tracePt t="220033" x="7769225" y="4251325"/>
          <p14:tracePt t="220059" x="7759700" y="4251325"/>
          <p14:tracePt t="220071" x="7759700" y="4259263"/>
          <p14:tracePt t="220135" x="7759700" y="4268788"/>
          <p14:tracePt t="220186" x="7751763" y="4268788"/>
          <p14:tracePt t="220236" x="7742238" y="4268788"/>
          <p14:tracePt t="220262" x="7724775" y="4259263"/>
          <p14:tracePt t="220274" x="7705725" y="4214813"/>
          <p14:tracePt t="220287" x="7653338" y="4108450"/>
          <p14:tracePt t="220301" x="7562850" y="3919538"/>
          <p14:tracePt t="220318" x="7429500" y="3589338"/>
          <p14:tracePt t="220335" x="7323138" y="3259138"/>
          <p14:tracePt t="220351" x="7224713" y="2982913"/>
          <p14:tracePt t="220368" x="7197725" y="2840038"/>
          <p14:tracePt t="220384" x="7153275" y="2643188"/>
          <p14:tracePt t="220402" x="7072313" y="2187575"/>
          <p14:tracePt t="220418" x="7045325" y="2000250"/>
          <p14:tracePt t="220434" x="7037388" y="1893888"/>
          <p14:tracePt t="220451" x="7027863" y="1795463"/>
          <p14:tracePt t="220452" x="7027863" y="1687513"/>
          <p14:tracePt t="220468" x="7027863" y="1554163"/>
          <p14:tracePt t="220484" x="7027863" y="1428750"/>
          <p14:tracePt t="220501" x="7027863" y="1330325"/>
          <p14:tracePt t="220744" x="7027863" y="1322388"/>
          <p14:tracePt t="220756" x="7027863" y="1303338"/>
          <p14:tracePt t="220769" x="7027863" y="1258888"/>
          <p14:tracePt t="220782" x="7027863" y="1187450"/>
          <p14:tracePt t="220795" x="7027863" y="1089025"/>
          <p14:tracePt t="220807" x="7027863" y="1017588"/>
          <p14:tracePt t="220820" x="7027863" y="982663"/>
          <p14:tracePt t="220834" x="7027863" y="965200"/>
          <p14:tracePt t="220850" x="7027863" y="955675"/>
          <p14:tracePt t="220867" x="7027863" y="946150"/>
          <p14:tracePt t="220896" x="7027863" y="938213"/>
          <p14:tracePt t="220959" x="7027863" y="928688"/>
          <p14:tracePt t="220972" x="7027863" y="919163"/>
          <p14:tracePt t="220997" x="7027863" y="911225"/>
          <p14:tracePt t="221010" x="7027863" y="901700"/>
          <p14:tracePt t="221023" x="7027863" y="893763"/>
          <p14:tracePt t="221035" x="7027863" y="866775"/>
          <p14:tracePt t="221050" x="7027863" y="857250"/>
          <p14:tracePt t="221073" x="7027863" y="839788"/>
          <p14:tracePt t="221111" x="7027863" y="830263"/>
          <p14:tracePt t="221149" x="7027863" y="822325"/>
          <p14:tracePt t="221492" x="7037388" y="822325"/>
          <p14:tracePt t="221657" x="7045325" y="822325"/>
          <p14:tracePt t="221848" x="7045325" y="830263"/>
          <p14:tracePt t="221860" x="7054850" y="830263"/>
          <p14:tracePt t="221873" x="7054850" y="839788"/>
          <p14:tracePt t="221886" x="7062788" y="857250"/>
          <p14:tracePt t="221899" x="7062788" y="919163"/>
          <p14:tracePt t="221915" x="7116763" y="1133475"/>
          <p14:tracePt t="221931" x="7224713" y="1616075"/>
          <p14:tracePt t="221949" x="7429500" y="2687638"/>
          <p14:tracePt t="221965" x="7473950" y="2982913"/>
          <p14:tracePt t="221981" x="7500938" y="3187700"/>
          <p14:tracePt t="221998" x="7527925" y="3330575"/>
          <p14:tracePt t="222015" x="7554913" y="3536950"/>
          <p14:tracePt t="222031" x="7581900" y="3652838"/>
          <p14:tracePt t="222048" x="7608888" y="3724275"/>
          <p14:tracePt t="222064" x="7634288" y="3813175"/>
          <p14:tracePt t="222081" x="7661275" y="3840163"/>
          <p14:tracePt t="222098" x="7680325" y="3875088"/>
          <p14:tracePt t="222115" x="7742238" y="3902075"/>
          <p14:tracePt t="222131" x="7813675" y="3938588"/>
          <p14:tracePt t="222148" x="7902575" y="3990975"/>
          <p14:tracePt t="222165" x="8232775" y="4187825"/>
          <p14:tracePt t="222181" x="8439150" y="4286250"/>
          <p14:tracePt t="222198" x="8562975" y="4357688"/>
          <p14:tracePt t="222214" x="8643938" y="4419600"/>
          <p14:tracePt t="222215" x="8697913" y="4483100"/>
          <p14:tracePt t="222231" x="8742363" y="4545013"/>
          <p14:tracePt t="222248" x="8769350" y="4598988"/>
          <p14:tracePt t="222264" x="8786813" y="4652963"/>
          <p14:tracePt t="222281" x="8823325" y="4848225"/>
          <p14:tracePt t="222298" x="8848725" y="5018088"/>
          <p14:tracePt t="222314" x="8867775" y="5187950"/>
          <p14:tracePt t="222331" x="8875713" y="5268913"/>
          <p14:tracePt t="222347" x="8875713" y="5276850"/>
          <p14:tracePt t="222596" x="8875713" y="5268913"/>
          <p14:tracePt t="222608" x="8885238" y="5259388"/>
          <p14:tracePt t="222621" x="8902700" y="5224463"/>
          <p14:tracePt t="222633" x="8966200" y="5116513"/>
          <p14:tracePt t="222647" x="9055100" y="4965700"/>
          <p14:tracePt t="222663" x="9188450" y="4768850"/>
          <p14:tracePt t="222681" x="9296400" y="4633913"/>
          <p14:tracePt t="222697" x="9340850" y="4589463"/>
          <p14:tracePt t="222698" x="9375775" y="4554538"/>
          <p14:tracePt t="222713" x="9412288" y="4527550"/>
          <p14:tracePt t="222730" x="9456738" y="4491038"/>
          <p14:tracePt t="222747" x="9491663" y="4465638"/>
          <p14:tracePt t="222763" x="9590088" y="4367213"/>
          <p14:tracePt t="222780" x="9653588" y="4313238"/>
          <p14:tracePt t="222797" x="9680575" y="4286250"/>
          <p14:tracePt t="222813" x="9725025" y="4251325"/>
          <p14:tracePt t="222830" x="9742488" y="4241800"/>
          <p14:tracePt t="222846" x="9759950" y="4232275"/>
          <p14:tracePt t="222863" x="9804400" y="4214813"/>
          <p14:tracePt t="222881" x="9823450" y="4197350"/>
          <p14:tracePt t="222896" x="9858375" y="4187825"/>
          <p14:tracePt t="222913" x="9902825" y="4160838"/>
          <p14:tracePt t="222930" x="9920288" y="4152900"/>
          <p14:tracePt t="222946" x="9939338" y="4152900"/>
          <p14:tracePt t="222963" x="9956800" y="4143375"/>
          <p14:tracePt t="223001" x="9966325" y="4143375"/>
          <p14:tracePt t="224309" x="9974263" y="4133850"/>
          <p14:tracePt t="224321" x="9991725" y="4125913"/>
          <p14:tracePt t="224334" x="10010775" y="4125913"/>
          <p14:tracePt t="224347" x="10055225" y="4116388"/>
          <p14:tracePt t="224361" x="10090150" y="4108450"/>
          <p14:tracePt t="224377" x="10117138" y="4108450"/>
          <p14:tracePt t="224393" x="10144125" y="4108450"/>
          <p14:tracePt t="224410" x="10180638" y="4108450"/>
          <p14:tracePt t="224427" x="10188575" y="4108450"/>
          <p14:tracePt t="224444" x="10198100" y="4108450"/>
          <p14:tracePt t="224461" x="10206038" y="4108450"/>
          <p14:tracePt t="224499" x="10225088" y="4108450"/>
          <p14:tracePt t="224524" x="10233025" y="4108450"/>
          <p14:tracePt t="224537" x="10252075" y="4108450"/>
          <p14:tracePt t="224562" x="10269538" y="4108450"/>
          <p14:tracePt t="224575" x="10277475" y="4108450"/>
          <p14:tracePt t="224588" x="10287000" y="4108450"/>
          <p14:tracePt t="224600" x="10296525" y="4108450"/>
          <p14:tracePt t="224639" x="10304463" y="4108450"/>
          <p14:tracePt t="225159" x="10313988" y="4108450"/>
          <p14:tracePt t="225184" x="10323513" y="4108450"/>
          <p14:tracePt t="225197" x="10340975" y="4108450"/>
          <p14:tracePt t="225210" x="10375900" y="4108450"/>
          <p14:tracePt t="225222" x="10439400" y="4108450"/>
          <p14:tracePt t="225235" x="10545763" y="4108450"/>
          <p14:tracePt t="225248" x="10653713" y="4108450"/>
          <p14:tracePt t="225261" x="10742613" y="4125913"/>
          <p14:tracePt t="225275" x="10796588" y="4133850"/>
          <p14:tracePt t="225292" x="10823575" y="4133850"/>
          <p14:tracePt t="225308" x="10831513" y="4133850"/>
          <p14:tracePt t="225325" x="10848975" y="4133850"/>
          <p14:tracePt t="225374" x="10858500" y="4133850"/>
          <p14:tracePt t="225400" x="10868025" y="4133850"/>
          <p14:tracePt t="225463" x="10875963" y="4133850"/>
          <p14:tracePt t="226352" x="10848975" y="4133850"/>
          <p14:tracePt t="226364" x="10706100" y="4133850"/>
          <p14:tracePt t="226377" x="10180638" y="4098925"/>
          <p14:tracePt t="226390" x="9313863" y="4081463"/>
          <p14:tracePt t="226406" x="8269288" y="4017963"/>
          <p14:tracePt t="226423" x="7527925" y="4000500"/>
          <p14:tracePt t="226440" x="6956425" y="4000500"/>
          <p14:tracePt t="226456" x="6269038" y="4000500"/>
          <p14:tracePt t="226473" x="6116638" y="4000500"/>
          <p14:tracePt t="226489" x="5938838" y="4000500"/>
          <p14:tracePt t="226506" x="5643563" y="4000500"/>
          <p14:tracePt t="226523" x="5545138" y="4000500"/>
          <p14:tracePt t="226539" x="5483225" y="4000500"/>
          <p14:tracePt t="226556" x="5419725" y="4000500"/>
          <p14:tracePt t="226573" x="5411788" y="4000500"/>
          <p14:tracePt t="226589" x="5402263" y="4000500"/>
          <p14:tracePt t="226606" x="5394325" y="4000500"/>
          <p14:tracePt t="226643" x="5394325" y="3990975"/>
          <p14:tracePt t="226656" x="5384800" y="3990975"/>
          <p14:tracePt t="226669" x="5367338" y="3983038"/>
          <p14:tracePt t="226681" x="5348288" y="3983038"/>
          <p14:tracePt t="226694" x="5313363" y="3973513"/>
          <p14:tracePt t="226707" x="5276850" y="3956050"/>
          <p14:tracePt t="226723" x="5241925" y="3929063"/>
          <p14:tracePt t="226739" x="5205413" y="3919538"/>
          <p14:tracePt t="226756" x="5197475" y="3894138"/>
          <p14:tracePt t="226772" x="5180013" y="3875088"/>
          <p14:tracePt t="226789" x="5180013" y="3867150"/>
          <p14:tracePt t="226806" x="5180013" y="3857625"/>
          <p14:tracePt t="226822" x="5180013" y="3848100"/>
          <p14:tracePt t="226847" x="5187950" y="3822700"/>
          <p14:tracePt t="226859" x="5232400" y="3803650"/>
          <p14:tracePt t="226872" x="5276850" y="3768725"/>
          <p14:tracePt t="226889" x="5322888" y="3751263"/>
          <p14:tracePt t="226905" x="5357813" y="3732213"/>
          <p14:tracePt t="226922" x="5429250" y="3714750"/>
          <p14:tracePt t="226939" x="5456238" y="3714750"/>
          <p14:tracePt t="226955" x="5483225" y="3714750"/>
          <p14:tracePt t="226972" x="5510213" y="3714750"/>
          <p14:tracePt t="226988" x="5554663" y="3714750"/>
          <p14:tracePt t="227005" x="5581650" y="3714750"/>
          <p14:tracePt t="227022" x="5589588" y="3714750"/>
          <p14:tracePt t="227038" x="5634038" y="3714750"/>
          <p14:tracePt t="227055" x="5653088" y="3714750"/>
          <p14:tracePt t="227072" x="5680075" y="3714750"/>
          <p14:tracePt t="227088" x="5715000" y="3714750"/>
          <p14:tracePt t="227105" x="5732463" y="3714750"/>
          <p14:tracePt t="227122" x="5751513" y="3714750"/>
          <p14:tracePt t="227138" x="5768975" y="3724275"/>
          <p14:tracePt t="227155" x="5776913" y="3724275"/>
          <p14:tracePt t="227171" x="5786438" y="3724275"/>
          <p14:tracePt t="227188" x="5786438" y="3732213"/>
          <p14:tracePt t="227189" x="5795963" y="3732213"/>
          <p14:tracePt t="227214" x="5803900" y="3732213"/>
          <p14:tracePt t="227227" x="5813425" y="3732213"/>
          <p14:tracePt t="227239" x="5830888" y="3741738"/>
          <p14:tracePt t="227255" x="5857875" y="3751263"/>
          <p14:tracePt t="227271" x="5902325" y="3759200"/>
          <p14:tracePt t="227288" x="5938838" y="3768725"/>
          <p14:tracePt t="227305" x="6010275" y="3776663"/>
          <p14:tracePt t="227321" x="6027738" y="3786188"/>
          <p14:tracePt t="227338" x="6045200" y="3795713"/>
          <p14:tracePt t="227354" x="6045200" y="3803650"/>
          <p14:tracePt t="231721" x="6045200" y="3759200"/>
          <p14:tracePt t="231733" x="5965825" y="3544888"/>
          <p14:tracePt t="231746" x="5813425" y="3187700"/>
          <p14:tracePt t="231759" x="5634038" y="2732088"/>
          <p14:tracePt t="231771" x="5518150" y="2536825"/>
          <p14:tracePt t="231784" x="5483225" y="2465388"/>
          <p14:tracePt t="231797" x="5465763" y="2411413"/>
          <p14:tracePt t="231813" x="5456238" y="2384425"/>
          <p14:tracePt t="231829" x="5446713" y="2374900"/>
          <p14:tracePt t="231846" x="5446713" y="2366963"/>
          <p14:tracePt t="231873" x="5483225" y="2366963"/>
          <p14:tracePt t="231885" x="5616575" y="2357438"/>
          <p14:tracePt t="231898" x="5911850" y="2339975"/>
          <p14:tracePt t="231912" x="6375400" y="2339975"/>
          <p14:tracePt t="231929" x="6777038" y="2339975"/>
          <p14:tracePt t="231946" x="6911975" y="2339975"/>
          <p14:tracePt t="231962" x="7027863" y="2339975"/>
          <p14:tracePt t="231979" x="7081838" y="2339975"/>
          <p14:tracePt t="231995" x="7126288" y="2339975"/>
          <p14:tracePt t="232012" x="7394575" y="2330450"/>
          <p14:tracePt t="232029" x="7697788" y="2312988"/>
          <p14:tracePt t="232046" x="8126413" y="2295525"/>
          <p14:tracePt t="232063" x="8875713" y="2268538"/>
          <p14:tracePt t="232079" x="9153525" y="2268538"/>
          <p14:tracePt t="232095" x="9375775" y="2268538"/>
          <p14:tracePt t="232112" x="9510713" y="2268538"/>
          <p14:tracePt t="232128" x="9617075" y="2268538"/>
          <p14:tracePt t="232145" x="9626600" y="2268538"/>
          <p14:tracePt t="232162" x="9634538" y="2259013"/>
          <p14:tracePt t="232178" x="9644063" y="2251075"/>
          <p14:tracePt t="232202" x="9634538" y="2224088"/>
          <p14:tracePt t="232215" x="9555163" y="2143125"/>
          <p14:tracePt t="232229" x="9385300" y="1965325"/>
          <p14:tracePt t="232245" x="9269413" y="1839913"/>
          <p14:tracePt t="232262" x="9205913" y="1795463"/>
          <p14:tracePt t="232278" x="9109075" y="1731963"/>
          <p14:tracePt t="232295" x="9082088" y="1724025"/>
          <p14:tracePt t="232312" x="9063038" y="1714500"/>
          <p14:tracePt t="232328" x="9037638" y="1704975"/>
          <p14:tracePt t="232345" x="9028113" y="1704975"/>
          <p14:tracePt t="232392" x="9018588" y="1704975"/>
          <p14:tracePt t="232430" x="9010650" y="1704975"/>
          <p14:tracePt t="232443" x="8983663" y="1704975"/>
          <p14:tracePt t="232456" x="8902700" y="1704975"/>
          <p14:tracePt t="232468" x="8759825" y="1704975"/>
          <p14:tracePt t="232481" x="8555038" y="1704975"/>
          <p14:tracePt t="232495" x="8358188" y="1704975"/>
          <p14:tracePt t="232511" x="8286750" y="1704975"/>
          <p14:tracePt t="232528" x="8251825" y="1704975"/>
          <p14:tracePt t="232545" x="8242300" y="1704975"/>
          <p14:tracePt t="232561" x="8232775" y="1704975"/>
          <p14:tracePt t="232578" x="8224838" y="1704975"/>
          <p14:tracePt t="232608" x="8215313" y="1704975"/>
          <p14:tracePt t="232633" x="8197850" y="1724025"/>
          <p14:tracePt t="232646" x="8161338" y="1741488"/>
          <p14:tracePt t="232658" x="8126413" y="1768475"/>
          <p14:tracePt t="232671" x="8099425" y="1785938"/>
          <p14:tracePt t="232684" x="8089900" y="1812925"/>
          <p14:tracePt t="232696" x="8081963" y="1812925"/>
          <p14:tracePt t="232711" x="8072438" y="1822450"/>
          <p14:tracePt t="232734" x="8072438" y="1839913"/>
          <p14:tracePt t="232747" x="8072438" y="1901825"/>
          <p14:tracePt t="232761" x="8072438" y="2017713"/>
          <p14:tracePt t="232777" x="8108950" y="2214563"/>
          <p14:tracePt t="232794" x="8224838" y="2517775"/>
          <p14:tracePt t="232811" x="8518525" y="3054350"/>
          <p14:tracePt t="232827" x="8582025" y="3160713"/>
          <p14:tracePt t="232844" x="8643938" y="3232150"/>
          <p14:tracePt t="232861" x="8705850" y="3303588"/>
          <p14:tracePt t="232877" x="8902700" y="3490913"/>
          <p14:tracePt t="232894" x="9001125" y="3608388"/>
          <p14:tracePt t="232910" x="9090025" y="3670300"/>
          <p14:tracePt t="232913" x="9161463" y="3714750"/>
          <p14:tracePt t="232927" x="9197975" y="3741738"/>
          <p14:tracePt t="232944" x="9232900" y="3759200"/>
          <p14:tracePt t="232960" x="9259888" y="3759200"/>
          <p14:tracePt t="233191" x="9277350" y="3759200"/>
          <p14:tracePt t="233204" x="9331325" y="3759200"/>
          <p14:tracePt t="233217" x="9456738" y="3759200"/>
          <p14:tracePt t="233229" x="9680575" y="3759200"/>
          <p14:tracePt t="233244" x="9956800" y="3759200"/>
          <p14:tracePt t="233260" x="10153650" y="3759200"/>
          <p14:tracePt t="233276" x="10252075" y="3759200"/>
          <p14:tracePt t="233293" x="10348913" y="3759200"/>
          <p14:tracePt t="233310" x="10375900" y="3759200"/>
          <p14:tracePt t="233326" x="10402888" y="3759200"/>
          <p14:tracePt t="233343" x="10429875" y="3759200"/>
          <p14:tracePt t="233359" x="10439400" y="3759200"/>
          <p14:tracePt t="233376" x="10456863" y="3759200"/>
          <p14:tracePt t="233394" x="10466388" y="3768725"/>
          <p14:tracePt t="233409" x="10474325" y="3768725"/>
          <p14:tracePt t="233432" x="10483850" y="3776663"/>
          <p14:tracePt t="233445" x="10501313" y="3795713"/>
          <p14:tracePt t="233459" x="10528300" y="3803650"/>
          <p14:tracePt t="233476" x="10563225" y="3840163"/>
          <p14:tracePt t="233493" x="10617200" y="3867150"/>
          <p14:tracePt t="233509" x="10706100" y="3946525"/>
          <p14:tracePt t="233526" x="10760075" y="3983038"/>
          <p14:tracePt t="233543" x="10796588" y="4017963"/>
          <p14:tracePt t="233559" x="10848975" y="4081463"/>
          <p14:tracePt t="233576" x="10885488" y="4116388"/>
          <p14:tracePt t="233592" x="10902950" y="4152900"/>
          <p14:tracePt t="233609" x="10947400" y="4232275"/>
          <p14:tracePt t="233626" x="10966450" y="4241800"/>
          <p14:tracePt t="233642" x="10974388" y="4259263"/>
          <p14:tracePt t="233659" x="10983913" y="4259263"/>
          <p14:tracePt t="233698" x="10983913" y="4251325"/>
          <p14:tracePt t="233711" x="10983913" y="4224338"/>
          <p14:tracePt t="233724" x="10983913" y="4179888"/>
          <p14:tracePt t="233736" x="10983913" y="4098925"/>
          <p14:tracePt t="233749" x="10974388" y="3929063"/>
          <p14:tracePt t="233761" x="10939463" y="3589338"/>
          <p14:tracePt t="233775" x="10912475" y="3286125"/>
          <p14:tracePt t="233792" x="10912475" y="3108325"/>
          <p14:tracePt t="233809" x="10912475" y="3000375"/>
          <p14:tracePt t="233825" x="10912475" y="2955925"/>
          <p14:tracePt t="233842" x="10912475" y="2946400"/>
          <p14:tracePt t="233859" x="10912475" y="2938463"/>
          <p14:tracePt t="233875" x="10912475" y="2911475"/>
          <p14:tracePt t="233892" x="10912475" y="2884488"/>
          <p14:tracePt t="233908" x="10912475" y="2847975"/>
          <p14:tracePt t="233926" x="10912475" y="2751138"/>
          <p14:tracePt t="233942" x="10912475" y="2724150"/>
          <p14:tracePt t="233958" x="10912475" y="2714625"/>
          <p14:tracePt t="233975" x="10912475" y="2687638"/>
          <p14:tracePt t="233992" x="10912475" y="2660650"/>
          <p14:tracePt t="234009" x="10912475" y="2625725"/>
          <p14:tracePt t="234025" x="10912475" y="2527300"/>
          <p14:tracePt t="234041" x="10875963" y="2116138"/>
          <p14:tracePt t="234058" x="10841038" y="1973263"/>
          <p14:tracePt t="234075" x="10804525" y="1857375"/>
          <p14:tracePt t="234092" x="10777538" y="1822450"/>
          <p14:tracePt t="234193" x="10777538" y="1847850"/>
          <p14:tracePt t="234205" x="10777538" y="1866900"/>
          <p14:tracePt t="234218" x="10777538" y="1893888"/>
          <p14:tracePt t="234231" x="10777538" y="1919288"/>
          <p14:tracePt t="234244" x="10777538" y="1928813"/>
          <p14:tracePt t="234269" x="10777538" y="1938338"/>
          <p14:tracePt t="234282" x="10777538" y="1946275"/>
          <p14:tracePt t="234294" x="10777538" y="1955800"/>
          <p14:tracePt t="234320" x="10777538" y="1973263"/>
          <p14:tracePt t="234332" x="10777538" y="2027238"/>
          <p14:tracePt t="234345" x="10777538" y="2098675"/>
          <p14:tracePt t="234358" x="10804525" y="2197100"/>
          <p14:tracePt t="234374" x="10823575" y="2276475"/>
          <p14:tracePt t="234391" x="10831513" y="2312988"/>
          <p14:tracePt t="234408" x="10841038" y="2357438"/>
          <p14:tracePt t="234424" x="10848975" y="2366963"/>
          <p14:tracePt t="234441" x="10848975" y="2374900"/>
          <p14:tracePt t="234457" x="10858500" y="2393950"/>
          <p14:tracePt t="234474" x="10875963" y="2455863"/>
          <p14:tracePt t="234491" x="10895013" y="2527300"/>
          <p14:tracePt t="234507" x="10902950" y="2571750"/>
          <p14:tracePt t="234524" x="10912475" y="2652713"/>
          <p14:tracePt t="234541" x="10920413" y="2697163"/>
          <p14:tracePt t="234557" x="10929938" y="2732088"/>
          <p14:tracePt t="234574" x="10947400" y="2867025"/>
          <p14:tracePt t="234591" x="10947400" y="2946400"/>
          <p14:tracePt t="234607" x="10956925" y="2982913"/>
          <p14:tracePt t="234624" x="10966450" y="3036888"/>
          <p14:tracePt t="234640" x="10966450" y="3062288"/>
          <p14:tracePt t="234657" x="10966450" y="3098800"/>
          <p14:tracePt t="234674" x="10966450" y="3187700"/>
          <p14:tracePt t="234690" x="10974388" y="3251200"/>
          <p14:tracePt t="234707" x="10983913" y="3303588"/>
          <p14:tracePt t="234724" x="10983913" y="3330575"/>
          <p14:tracePt t="234740" x="10991850" y="3384550"/>
          <p14:tracePt t="234757" x="11001375" y="3429000"/>
          <p14:tracePt t="234774" x="11001375" y="3490913"/>
          <p14:tracePt t="234790" x="11018838" y="3670300"/>
          <p14:tracePt t="234807" x="11018838" y="3724275"/>
          <p14:tracePt t="234823" x="11028363" y="3751263"/>
          <p14:tracePt t="234840" x="11028363" y="3795713"/>
          <p14:tracePt t="234857" x="11028363" y="3822700"/>
          <p14:tracePt t="234873" x="11028363" y="3830638"/>
          <p14:tracePt t="234891" x="11028363" y="3857625"/>
          <p14:tracePt t="234907" x="11028363" y="3884613"/>
          <p14:tracePt t="234923" x="11028363" y="3911600"/>
          <p14:tracePt t="234940" x="11018838" y="3983038"/>
          <p14:tracePt t="234956" x="11001375" y="4037013"/>
          <p14:tracePt t="234973" x="10974388" y="4116388"/>
          <p14:tracePt t="234990" x="10920413" y="4187825"/>
          <p14:tracePt t="235007" x="10858500" y="4330700"/>
          <p14:tracePt t="235023" x="10841038" y="4384675"/>
          <p14:tracePt t="235040" x="10823575" y="4411663"/>
          <p14:tracePt t="235385" x="10804525" y="4411663"/>
          <p14:tracePt t="235397" x="10777538" y="4411663"/>
          <p14:tracePt t="235410" x="10715625" y="4402138"/>
          <p14:tracePt t="235423" x="10644188" y="4394200"/>
          <p14:tracePt t="235439" x="10545763" y="4375150"/>
          <p14:tracePt t="235456" x="10466388" y="4375150"/>
          <p14:tracePt t="235472" x="10420350" y="4367213"/>
          <p14:tracePt t="235489" x="10348913" y="4357688"/>
          <p14:tracePt t="235505" x="10323513" y="4357688"/>
          <p14:tracePt t="235522" x="10287000" y="4348163"/>
          <p14:tracePt t="235539" x="10225088" y="4348163"/>
          <p14:tracePt t="235555" x="10206038" y="4340225"/>
          <p14:tracePt t="235572" x="10188575" y="4340225"/>
          <p14:tracePt t="235589" x="10171113" y="4340225"/>
          <p14:tracePt t="235625" x="10161588" y="4330700"/>
          <p14:tracePt t="235651" x="10161588" y="4322763"/>
          <p14:tracePt t="235676" x="10161588" y="4313238"/>
          <p14:tracePt t="235689" x="10161588" y="4303713"/>
          <p14:tracePt t="235702" x="10180638" y="4303713"/>
          <p14:tracePt t="235714" x="10206038" y="4286250"/>
          <p14:tracePt t="235727" x="10252075" y="4276725"/>
          <p14:tracePt t="235740" x="10296525" y="4268788"/>
          <p14:tracePt t="235755" x="10375900" y="4259263"/>
          <p14:tracePt t="235772" x="10447338" y="4251325"/>
          <p14:tracePt t="235788" x="10545763" y="4251325"/>
          <p14:tracePt t="235805" x="10653713" y="4251325"/>
          <p14:tracePt t="235821" x="10680700" y="4251325"/>
          <p14:tracePt t="235838" x="10706100" y="4251325"/>
          <p14:tracePt t="235855" x="10742613" y="4251325"/>
          <p14:tracePt t="235871" x="10769600" y="4251325"/>
          <p14:tracePt t="235888" x="10787063" y="4251325"/>
          <p14:tracePt t="235905" x="10841038" y="4251325"/>
          <p14:tracePt t="235921" x="10868025" y="4251325"/>
          <p14:tracePt t="235938" x="10875963" y="4251325"/>
          <p14:tracePt t="235955" x="10902950" y="4251325"/>
          <p14:tracePt t="235981" x="10912475" y="4251325"/>
          <p14:tracePt t="235993" x="10920413" y="4251325"/>
          <p14:tracePt t="236006" x="10929938" y="4251325"/>
          <p14:tracePt t="236021" x="10939463" y="4251325"/>
          <p14:tracePt t="236044" x="10947400" y="4251325"/>
          <p14:tracePt t="236070" x="10956925" y="4251325"/>
          <p14:tracePt t="236374" x="10947400" y="4251325"/>
          <p14:tracePt t="236387" x="10920413" y="4251325"/>
          <p14:tracePt t="236400" x="10831513" y="4241800"/>
          <p14:tracePt t="236412" x="10609263" y="4232275"/>
          <p14:tracePt t="236425" x="10180638" y="4232275"/>
          <p14:tracePt t="236438" x="9634538" y="4232275"/>
          <p14:tracePt t="236454" x="9215438" y="4232275"/>
          <p14:tracePt t="236470" x="8769350" y="4232275"/>
          <p14:tracePt t="236487" x="8402638" y="4232275"/>
          <p14:tracePt t="236503" x="7804150" y="4232275"/>
          <p14:tracePt t="236520" x="7626350" y="4232275"/>
          <p14:tracePt t="236537" x="7473950" y="4232275"/>
          <p14:tracePt t="236553" x="7331075" y="4232275"/>
          <p14:tracePt t="236570" x="7269163" y="4232275"/>
          <p14:tracePt t="236587" x="7180263" y="4232275"/>
          <p14:tracePt t="236603" x="7027863" y="4232275"/>
          <p14:tracePt t="236620" x="6946900" y="4232275"/>
          <p14:tracePt t="236637" x="6902450" y="4232275"/>
          <p14:tracePt t="236653" x="6804025" y="4232275"/>
          <p14:tracePt t="236670" x="6742113" y="4232275"/>
          <p14:tracePt t="236687" x="6688138" y="4232275"/>
          <p14:tracePt t="236704" x="6581775" y="4232275"/>
          <p14:tracePt t="236720" x="6518275" y="4232275"/>
          <p14:tracePt t="236736" x="6429375" y="4232275"/>
          <p14:tracePt t="236753" x="6330950" y="4232275"/>
          <p14:tracePt t="236770" x="6180138" y="4179888"/>
          <p14:tracePt t="236786" x="6116638" y="4160838"/>
          <p14:tracePt t="236803" x="6054725" y="4116388"/>
          <p14:tracePt t="236819" x="5919788" y="4017963"/>
          <p14:tracePt t="236836" x="5867400" y="3973513"/>
          <p14:tracePt t="236853" x="5830888" y="3938588"/>
          <p14:tracePt t="236870" x="5795963" y="3884613"/>
          <p14:tracePt t="236888" x="5786438" y="3857625"/>
          <p14:tracePt t="236903" x="5776913" y="3830638"/>
          <p14:tracePt t="236920" x="5768975" y="3795713"/>
          <p14:tracePt t="236936" x="5768975" y="3786188"/>
          <p14:tracePt t="236953" x="5768975" y="3776663"/>
          <p14:tracePt t="236970" x="5768975" y="3759200"/>
          <p14:tracePt t="236986" x="5768975" y="3751263"/>
          <p14:tracePt t="237003" x="5768975" y="3732213"/>
          <p14:tracePt t="237019" x="5768975" y="3724275"/>
          <p14:tracePt t="237022" x="5768975" y="3714750"/>
          <p14:tracePt t="237036" x="5768975" y="3705225"/>
          <p14:tracePt t="237052" x="5768975" y="3697288"/>
          <p14:tracePt t="237085" x="5768975" y="3687763"/>
          <p14:tracePt t="237173" x="5795963" y="3687763"/>
          <p14:tracePt t="237186" x="5813425" y="3687763"/>
          <p14:tracePt t="237199" x="5840413" y="3687763"/>
          <p14:tracePt t="237211" x="5867400" y="3687763"/>
          <p14:tracePt t="237224" x="5884863" y="3687763"/>
          <p14:tracePt t="237237" x="5902325" y="3687763"/>
          <p14:tracePt t="237252" x="5911850" y="3687763"/>
          <p14:tracePt t="237300" x="5919788" y="3687763"/>
          <p14:tracePt t="237325" x="5929313" y="3687763"/>
          <p14:tracePt t="237338" x="5929313" y="3697288"/>
          <p14:tracePt t="237364" x="5938838" y="3697288"/>
          <p14:tracePt t="237376" x="5938838" y="3705225"/>
          <p14:tracePt t="237389" x="5946775" y="3705225"/>
          <p14:tracePt t="237402" x="5946775" y="3714750"/>
          <p14:tracePt t="237418" x="5965825" y="3714750"/>
          <p14:tracePt t="237435" x="5965825" y="3724275"/>
          <p14:tracePt t="237452" x="5973763" y="3732213"/>
          <p14:tracePt t="237468" x="5973763" y="3741738"/>
          <p14:tracePt t="237490" x="5983288" y="3741738"/>
          <p14:tracePt t="238303" x="5991225" y="3741738"/>
          <p14:tracePt t="238417" x="6000750" y="3741738"/>
          <p14:tracePt t="238430" x="6000750" y="3751263"/>
          <p14:tracePt t="238455" x="6010275" y="3759200"/>
          <p14:tracePt t="238468" x="6018213" y="3759200"/>
          <p14:tracePt t="238493" x="6027738" y="3759200"/>
          <p14:tracePt t="238506" x="6027738" y="3768725"/>
          <p14:tracePt t="238582" x="6037263" y="3768725"/>
          <p14:tracePt t="240640" x="6045200" y="3768725"/>
          <p14:tracePt t="240652" x="6089650" y="3768725"/>
          <p14:tracePt t="240665" x="6259513" y="3768725"/>
          <p14:tracePt t="240679" x="6840538" y="3732213"/>
          <p14:tracePt t="240695" x="7661275" y="3670300"/>
          <p14:tracePt t="240712" x="8456613" y="3608388"/>
          <p14:tracePt t="240729" x="9224963" y="3608388"/>
          <p14:tracePt t="240745" x="9528175" y="3633788"/>
          <p14:tracePt t="240762" x="9752013" y="3670300"/>
          <p14:tracePt t="240779" x="9885363" y="3732213"/>
          <p14:tracePt t="240795" x="9920288" y="3741738"/>
          <p14:tracePt t="240812" x="9929813" y="3741738"/>
          <p14:tracePt t="240828" x="9939338" y="3741738"/>
          <p14:tracePt t="241046" x="9947275" y="3741738"/>
          <p14:tracePt t="241058" x="9974263" y="3741738"/>
          <p14:tracePt t="241071" x="10037763" y="3741738"/>
          <p14:tracePt t="241084" x="10161588" y="3741738"/>
          <p14:tracePt t="241098" x="10323513" y="3741738"/>
          <p14:tracePt t="241111" x="10474325" y="3776663"/>
          <p14:tracePt t="241128" x="10582275" y="3786188"/>
          <p14:tracePt t="241145" x="10671175" y="3795713"/>
          <p14:tracePt t="241161" x="10752138" y="3813175"/>
          <p14:tracePt t="241178" x="10760075" y="3822700"/>
          <p14:tracePt t="241194" x="10777538" y="3830638"/>
          <p14:tracePt t="241211" x="10787063" y="3840163"/>
          <p14:tracePt t="241228" x="10796588" y="3848100"/>
          <p14:tracePt t="241245" x="10804525" y="3857625"/>
          <p14:tracePt t="241261" x="10804525" y="3884613"/>
          <p14:tracePt t="241278" x="10814050" y="3894138"/>
          <p14:tracePt t="241294" x="10814050" y="3911600"/>
          <p14:tracePt t="241311" x="10823575" y="3929063"/>
          <p14:tracePt t="241328" x="10831513" y="3965575"/>
          <p14:tracePt t="241344" x="10831513" y="3983038"/>
          <p14:tracePt t="241361" x="10831513" y="3990975"/>
          <p14:tracePt t="241378" x="10831513" y="4017963"/>
          <p14:tracePt t="241401" x="10831513" y="4027488"/>
          <p14:tracePt t="241439" x="10831513" y="4037013"/>
          <p14:tracePt t="241452" x="10841038" y="4037013"/>
          <p14:tracePt t="241477" x="10841038" y="4044950"/>
          <p14:tracePt t="241490" x="10848975" y="4054475"/>
          <p14:tracePt t="241515" x="10858500" y="4054475"/>
          <p14:tracePt t="241528" x="10868025" y="4054475"/>
          <p14:tracePt t="241540" x="10868025" y="4062413"/>
          <p14:tracePt t="241553" x="10875963" y="4062413"/>
          <p14:tracePt t="241858" x="10831513" y="4062413"/>
          <p14:tracePt t="241870" x="10760075" y="4071938"/>
          <p14:tracePt t="241883" x="10653713" y="4089400"/>
          <p14:tracePt t="241896" x="10474325" y="4125913"/>
          <p14:tracePt t="241910" x="10277475" y="4160838"/>
          <p14:tracePt t="241927" x="10161588" y="4197350"/>
          <p14:tracePt t="241943" x="10072688" y="4205288"/>
          <p14:tracePt t="241960" x="9991725" y="4224338"/>
          <p14:tracePt t="241976" x="9974263" y="4224338"/>
          <p14:tracePt t="241993" x="9956800" y="4224338"/>
          <p14:tracePt t="242010" x="9939338" y="4224338"/>
          <p14:tracePt t="242026" x="9920288" y="4224338"/>
          <p14:tracePt t="242043" x="9902825" y="4232275"/>
          <p14:tracePt t="242060" x="9885363" y="4232275"/>
          <p14:tracePt t="242060" x="9858375" y="4251325"/>
          <p14:tracePt t="242076" x="9813925" y="4251325"/>
          <p14:tracePt t="242093" x="9777413" y="4268788"/>
          <p14:tracePt t="242109" x="9742488" y="4268788"/>
          <p14:tracePt t="242126" x="9698038" y="4276725"/>
          <p14:tracePt t="242143" x="9688513" y="4276725"/>
          <p14:tracePt t="242159" x="9671050" y="4286250"/>
          <p14:tracePt t="242176" x="9653588" y="4286250"/>
          <p14:tracePt t="242192" x="9634538" y="4295775"/>
          <p14:tracePt t="242209" x="9626600" y="4295775"/>
          <p14:tracePt t="242226" x="9609138" y="4303713"/>
          <p14:tracePt t="242251" x="9590088" y="4303713"/>
          <p14:tracePt t="242289" x="9582150" y="4303713"/>
          <p14:tracePt t="243508" x="9599613" y="4303713"/>
          <p14:tracePt t="243520" x="9626600" y="4303713"/>
          <p14:tracePt t="243533" x="9680575" y="4303713"/>
          <p14:tracePt t="243546" x="9759950" y="4303713"/>
          <p14:tracePt t="243559" x="9831388" y="4303713"/>
          <p14:tracePt t="243573" x="9867900" y="4303713"/>
          <p14:tracePt t="243590" x="9902825" y="4303713"/>
          <p14:tracePt t="243607" x="9920288" y="4303713"/>
          <p14:tracePt t="243623" x="9956800" y="4303713"/>
          <p14:tracePt t="243640" x="9966325" y="4303713"/>
          <p14:tracePt t="243660" x="9974263" y="4303713"/>
          <p14:tracePt t="243686" x="9983788" y="4303713"/>
          <p14:tracePt t="243711" x="10001250" y="4303713"/>
          <p14:tracePt t="243736" x="10018713" y="4303713"/>
          <p14:tracePt t="243749" x="10037763" y="4303713"/>
          <p14:tracePt t="243762" x="10055225" y="4303713"/>
          <p14:tracePt t="243774" x="10063163" y="4303713"/>
          <p14:tracePt t="243790" x="10072688" y="4303713"/>
          <p14:tracePt t="243806" x="10090150" y="4303713"/>
          <p14:tracePt t="243823" x="10099675" y="4303713"/>
          <p14:tracePt t="243840" x="10109200" y="4313238"/>
          <p14:tracePt t="243856" x="10117138" y="4313238"/>
          <p14:tracePt t="243873" x="10117138" y="4322763"/>
          <p14:tracePt t="243891" x="10134600" y="4322763"/>
          <p14:tracePt t="243926" x="10144125" y="4322763"/>
          <p14:tracePt t="244142" x="10153650" y="4322763"/>
          <p14:tracePt t="244244" x="10161588" y="4322763"/>
          <p14:tracePt t="246187" x="10153650" y="4322763"/>
          <p14:tracePt t="246200" x="10134600" y="4322763"/>
          <p14:tracePt t="246212" x="10109200" y="4322763"/>
          <p14:tracePt t="246225" x="10072688" y="4322763"/>
          <p14:tracePt t="246238" x="10010775" y="4322763"/>
          <p14:tracePt t="246252" x="9939338" y="4330700"/>
          <p14:tracePt t="246268" x="9875838" y="4340225"/>
          <p14:tracePt t="246285" x="9804400" y="4348163"/>
          <p14:tracePt t="246301" x="9617075" y="4402138"/>
          <p14:tracePt t="246318" x="9501188" y="4429125"/>
          <p14:tracePt t="246335" x="9358313" y="4473575"/>
          <p14:tracePt t="246352" x="9126538" y="4527550"/>
          <p14:tracePt t="246368" x="9028113" y="4554538"/>
          <p14:tracePt t="246385" x="8939213" y="4572000"/>
          <p14:tracePt t="246401" x="8885238" y="4581525"/>
          <p14:tracePt t="246418" x="8786813" y="4616450"/>
          <p14:tracePt t="246434" x="8751888" y="4625975"/>
          <p14:tracePt t="246451" x="8724900" y="4633913"/>
          <p14:tracePt t="246468" x="8680450" y="4643438"/>
          <p14:tracePt t="246484" x="8661400" y="4643438"/>
          <p14:tracePt t="246501" x="8653463" y="4643438"/>
          <p14:tracePt t="246518" x="8634413" y="4643438"/>
          <p14:tracePt t="246542" x="8626475" y="4643438"/>
          <p14:tracePt t="246745" x="8634413" y="4643438"/>
          <p14:tracePt t="246758" x="8653463" y="4643438"/>
          <p14:tracePt t="246770" x="8680450" y="4643438"/>
          <p14:tracePt t="246785" x="8705850" y="4643438"/>
          <p14:tracePt t="246800" x="8732838" y="4643438"/>
          <p14:tracePt t="246817" x="8759825" y="4643438"/>
          <p14:tracePt t="246834" x="8813800" y="4643438"/>
          <p14:tracePt t="246850" x="8840788" y="4643438"/>
          <p14:tracePt t="246867" x="8867775" y="4643438"/>
          <p14:tracePt t="246884" x="8894763" y="4643438"/>
          <p14:tracePt t="246900" x="8939213" y="4643438"/>
          <p14:tracePt t="246917" x="8966200" y="4643438"/>
          <p14:tracePt t="246933" x="8983663" y="4643438"/>
          <p14:tracePt t="246950" x="9028113" y="4643438"/>
          <p14:tracePt t="246967" x="9045575" y="4643438"/>
          <p14:tracePt t="246989" x="9099550" y="4643438"/>
          <p14:tracePt t="247000" x="9126538" y="4643438"/>
          <p14:tracePt t="247017" x="9161463" y="4643438"/>
          <p14:tracePt t="247033" x="9180513" y="4643438"/>
          <p14:tracePt t="247050" x="9197975" y="4643438"/>
          <p14:tracePt t="247067" x="9215438" y="4633913"/>
          <p14:tracePt t="247083" x="9224963" y="4633913"/>
          <p14:tracePt t="247100" x="9242425" y="4633913"/>
          <p14:tracePt t="247116" x="9259888" y="4633913"/>
          <p14:tracePt t="247133" x="9269413" y="4625975"/>
          <p14:tracePt t="247150" x="9296400" y="4616450"/>
          <p14:tracePt t="247166" x="9313863" y="4608513"/>
          <p14:tracePt t="247188" x="9323388" y="4608513"/>
          <p14:tracePt t="247239" x="9331325" y="4608513"/>
          <p14:tracePt t="247315" x="9331325" y="4598988"/>
          <p14:tracePt t="247709" x="9348788" y="4598988"/>
          <p14:tracePt t="247722" x="9385300" y="4598988"/>
          <p14:tracePt t="247734" x="9439275" y="4598988"/>
          <p14:tracePt t="247749" x="9510713" y="4598988"/>
          <p14:tracePt t="247765" x="9599613" y="4598988"/>
          <p14:tracePt t="247782" x="9671050" y="4598988"/>
          <p14:tracePt t="247799" x="9752013" y="4598988"/>
          <p14:tracePt t="247815" x="9777413" y="4598988"/>
          <p14:tracePt t="247832" x="9796463" y="4598988"/>
          <p14:tracePt t="247849" x="9823450" y="4598988"/>
          <p14:tracePt t="247865" x="9840913" y="4598988"/>
          <p14:tracePt t="247882" x="9848850" y="4598988"/>
          <p14:tracePt t="247898" x="9858375" y="4598988"/>
          <p14:tracePt t="247915" x="9875838" y="4598988"/>
          <p14:tracePt t="247931" x="9885363" y="4598988"/>
          <p14:tracePt t="247948" x="9902825" y="4598988"/>
          <p14:tracePt t="247965" x="9920288" y="4598988"/>
          <p14:tracePt t="247982" x="9939338" y="4598988"/>
          <p14:tracePt t="247998" x="9947275" y="4598988"/>
          <p14:tracePt t="248015" x="9974263" y="4598988"/>
          <p14:tracePt t="248031" x="9983788" y="4598988"/>
          <p14:tracePt t="248048" x="9991725" y="4598988"/>
          <p14:tracePt t="248065" x="10001250" y="4598988"/>
          <p14:tracePt t="248082" x="10010775" y="4598988"/>
          <p14:tracePt t="248098" x="10018713" y="4598988"/>
          <p14:tracePt t="248127" x="10028238" y="4598988"/>
          <p14:tracePt t="248229" x="10037763" y="4598988"/>
          <p14:tracePt t="248470" x="10055225" y="4598988"/>
          <p14:tracePt t="248483" x="10063163" y="4598988"/>
          <p14:tracePt t="248496" x="10082213" y="4598988"/>
          <p14:tracePt t="248509" x="10117138" y="4598988"/>
          <p14:tracePt t="248521" x="10180638" y="4589463"/>
          <p14:tracePt t="248533" x="10242550" y="4581525"/>
          <p14:tracePt t="248547" x="10304463" y="4581525"/>
          <p14:tracePt t="248564" x="10367963" y="4572000"/>
          <p14:tracePt t="248580" x="10402888" y="4572000"/>
          <p14:tracePt t="248597" x="10456863" y="4562475"/>
          <p14:tracePt t="248614" x="10474325" y="4562475"/>
          <p14:tracePt t="248630" x="10491788" y="4562475"/>
          <p14:tracePt t="248647" x="10537825" y="4562475"/>
          <p14:tracePt t="248663" x="10563225" y="4562475"/>
          <p14:tracePt t="248680" x="10582275" y="4562475"/>
          <p14:tracePt t="248697" x="10609263" y="4562475"/>
          <p14:tracePt t="248713" x="10653713" y="4562475"/>
          <p14:tracePt t="248730" x="10661650" y="4562475"/>
          <p14:tracePt t="248747" x="10680700" y="4562475"/>
          <p14:tracePt t="248763" x="10688638" y="4562475"/>
          <p14:tracePt t="249206" x="10706100" y="4554538"/>
          <p14:tracePt t="249219" x="10725150" y="4554538"/>
          <p14:tracePt t="249232" x="10752138" y="4537075"/>
          <p14:tracePt t="249246" x="10787063" y="4500563"/>
          <p14:tracePt t="249262" x="10823575" y="4465638"/>
          <p14:tracePt t="249279" x="10848975" y="4438650"/>
          <p14:tracePt t="249296" x="10875963" y="4402138"/>
          <p14:tracePt t="249312" x="10875963" y="4394200"/>
          <p14:tracePt t="249329" x="10885488" y="4394200"/>
          <p14:tracePt t="249346" x="10885488" y="4384675"/>
          <p14:tracePt t="249397" x="10885488" y="4375150"/>
          <p14:tracePt t="249447" x="10885488" y="4367213"/>
          <p14:tracePt t="249460" x="10885488" y="4357688"/>
          <p14:tracePt t="249473" x="10868025" y="4357688"/>
          <p14:tracePt t="249485" x="10848975" y="4348163"/>
          <p14:tracePt t="249498" x="10831513" y="4330700"/>
          <p14:tracePt t="249513" x="10814050" y="4330700"/>
          <p14:tracePt t="249529" x="10787063" y="4330700"/>
          <p14:tracePt t="249545" x="10769600" y="4330700"/>
          <p14:tracePt t="249562" x="10733088" y="4330700"/>
          <p14:tracePt t="249578" x="10688638" y="4330700"/>
          <p14:tracePt t="249595" x="10644188" y="4330700"/>
          <p14:tracePt t="249612" x="10537825" y="4330700"/>
          <p14:tracePt t="249628" x="10483850" y="4330700"/>
          <p14:tracePt t="249645" x="10447338" y="4330700"/>
          <p14:tracePt t="249662" x="10420350" y="4330700"/>
          <p14:tracePt t="249678" x="10385425" y="4330700"/>
          <p14:tracePt t="249695" x="10358438" y="4348163"/>
          <p14:tracePt t="249711" x="10340975" y="4375150"/>
          <p14:tracePt t="249728" x="10287000" y="4446588"/>
          <p14:tracePt t="249745" x="10277475" y="4473575"/>
          <p14:tracePt t="249761" x="10260013" y="4500563"/>
          <p14:tracePt t="249778" x="10252075" y="4527550"/>
          <p14:tracePt t="249795" x="10242550" y="4537075"/>
          <p14:tracePt t="249811" x="10242550" y="4545013"/>
          <p14:tracePt t="249828" x="10242550" y="4562475"/>
          <p14:tracePt t="249844" x="10242550" y="4572000"/>
          <p14:tracePt t="249862" x="10242550" y="4598988"/>
          <p14:tracePt t="249878" x="10252075" y="4625975"/>
          <p14:tracePt t="249878" x="10269538" y="4652963"/>
          <p14:tracePt t="249895" x="10304463" y="4679950"/>
          <p14:tracePt t="249911" x="10358438" y="4705350"/>
          <p14:tracePt t="249928" x="10412413" y="4714875"/>
          <p14:tracePt t="249945" x="10537825" y="4732338"/>
          <p14:tracePt t="249961" x="10572750" y="4732338"/>
          <p14:tracePt t="249978" x="10617200" y="4732338"/>
          <p14:tracePt t="249994" x="10688638" y="4714875"/>
          <p14:tracePt t="250011" x="10733088" y="4697413"/>
          <p14:tracePt t="250028" x="10777538" y="4679950"/>
          <p14:tracePt t="250044" x="10858500" y="4625975"/>
          <p14:tracePt t="250061" x="10895013" y="4608513"/>
          <p14:tracePt t="250077" x="10920413" y="4598988"/>
          <p14:tracePt t="250094" x="10947400" y="4581525"/>
          <p14:tracePt t="250111" x="10956925" y="4562475"/>
          <p14:tracePt t="250127" x="10956925" y="4554538"/>
          <p14:tracePt t="250144" x="10966450" y="4537075"/>
          <p14:tracePt t="250161" x="10966450" y="4527550"/>
          <p14:tracePt t="250177" x="10966450" y="4518025"/>
          <p14:tracePt t="250194" x="10974388" y="4510088"/>
          <p14:tracePt t="250211" x="10974388" y="4491038"/>
          <p14:tracePt t="250227" x="10974388" y="4483100"/>
          <p14:tracePt t="250244" x="10974388" y="4456113"/>
          <p14:tracePt t="250260" x="10947400" y="4419600"/>
          <p14:tracePt t="250277" x="10920413" y="4402138"/>
          <p14:tracePt t="250294" x="10885488" y="4375150"/>
          <p14:tracePt t="250311" x="10814050" y="4348163"/>
          <p14:tracePt t="250327" x="10787063" y="4340225"/>
          <p14:tracePt t="250344" x="10760075" y="4330700"/>
          <p14:tracePt t="250360" x="10680700" y="4322763"/>
          <p14:tracePt t="250377" x="10634663" y="4322763"/>
          <p14:tracePt t="250393" x="10582275" y="4322763"/>
          <p14:tracePt t="250411" x="10510838" y="4322763"/>
          <p14:tracePt t="250427" x="10483850" y="4322763"/>
          <p14:tracePt t="250444" x="10466388" y="4322763"/>
          <p14:tracePt t="250460" x="10439400" y="4322763"/>
          <p14:tracePt t="250477" x="10402888" y="4322763"/>
          <p14:tracePt t="250493" x="10385425" y="4340225"/>
          <p14:tracePt t="250510" x="10358438" y="4348163"/>
          <p14:tracePt t="250527" x="10331450" y="4375150"/>
          <p14:tracePt t="250543" x="10323513" y="4402138"/>
          <p14:tracePt t="250560" x="10313988" y="4411663"/>
          <p14:tracePt t="250577" x="10313988" y="4429125"/>
          <p14:tracePt t="250593" x="10313988" y="4446588"/>
          <p14:tracePt t="250614" x="10313988" y="4456113"/>
          <p14:tracePt t="250627" x="10313988" y="4473575"/>
          <p14:tracePt t="250652" x="10313988" y="4491038"/>
          <p14:tracePt t="250664" x="10331450" y="4500563"/>
          <p14:tracePt t="250677" x="10358438" y="4518025"/>
          <p14:tracePt t="250693" x="10385425" y="4527550"/>
          <p14:tracePt t="250710" x="10439400" y="4545013"/>
          <p14:tracePt t="250726" x="10501313" y="4554538"/>
          <p14:tracePt t="250743" x="10644188" y="4572000"/>
          <p14:tracePt t="250760" x="10706100" y="4572000"/>
          <p14:tracePt t="250776" x="10760075" y="4572000"/>
          <p14:tracePt t="250793" x="10823575" y="4572000"/>
          <p14:tracePt t="250809" x="10848975" y="4572000"/>
          <p14:tracePt t="250826" x="10875963" y="4572000"/>
          <p14:tracePt t="250843" x="10912475" y="4572000"/>
          <p14:tracePt t="250880" x="10920413" y="4572000"/>
          <p14:tracePt t="250906" x="10929938" y="4572000"/>
          <p14:tracePt t="250943" x="10929938" y="4562475"/>
          <p14:tracePt t="250969" x="10929938" y="4554538"/>
          <p14:tracePt t="250981" x="10929938" y="4545013"/>
          <p14:tracePt t="251007" x="10920413" y="4537075"/>
          <p14:tracePt t="251020" x="10912475" y="4518025"/>
          <p14:tracePt t="251032" x="10895013" y="4510088"/>
          <p14:tracePt t="251045" x="10885488" y="4483100"/>
          <p14:tracePt t="251059" x="10868025" y="4473575"/>
          <p14:tracePt t="251076" x="10823575" y="4456113"/>
          <p14:tracePt t="251092" x="10769600" y="4429125"/>
          <p14:tracePt t="251109" x="10555288" y="4348163"/>
          <p14:tracePt t="251125" x="10348913" y="4259263"/>
          <p14:tracePt t="251142" x="10072688" y="4108450"/>
          <p14:tracePt t="251159" x="9367838" y="3652838"/>
          <p14:tracePt t="251175" x="9045575" y="3446463"/>
          <p14:tracePt t="251192" x="8626475" y="3179763"/>
          <p14:tracePt t="251209" x="8242300" y="2867025"/>
          <p14:tracePt t="251225" x="7439025" y="2232025"/>
          <p14:tracePt t="251242" x="7205663" y="2027238"/>
          <p14:tracePt t="251259" x="7126288" y="1938338"/>
          <p14:tracePt t="251275" x="6956425" y="1803400"/>
          <p14:tracePt t="251514" x="6956425" y="1795463"/>
          <p14:tracePt t="251527" x="6956425" y="1785938"/>
          <p14:tracePt t="251540" x="6956425" y="1751013"/>
          <p14:tracePt t="251552" x="6956425" y="1679575"/>
          <p14:tracePt t="251565" x="6965950" y="1589088"/>
          <p14:tracePt t="251578" x="6983413" y="1455738"/>
          <p14:tracePt t="251591" x="7037388" y="1303338"/>
          <p14:tracePt t="251608" x="7081838" y="1152525"/>
          <p14:tracePt t="251624" x="7108825" y="1044575"/>
          <p14:tracePt t="251641" x="7153275" y="938213"/>
          <p14:tracePt t="251658" x="7170738" y="919163"/>
          <p14:tracePt t="251674" x="7180263" y="901700"/>
          <p14:tracePt t="251692" x="7197725" y="866775"/>
          <p14:tracePt t="251708" x="7205663" y="857250"/>
          <p14:tracePt t="251724" x="7215188" y="839788"/>
          <p14:tracePt t="251743" x="7224713" y="830263"/>
          <p14:tracePt t="251768" x="7232650" y="830263"/>
          <p14:tracePt t="251806" x="7232650" y="822325"/>
          <p14:tracePt t="251819" x="7232650" y="812800"/>
          <p14:tracePt t="251844" x="7242175" y="803275"/>
          <p14:tracePt t="251857" x="7242175" y="795338"/>
          <p14:tracePt t="251870" x="7251700" y="776288"/>
          <p14:tracePt t="251882" x="7259638" y="758825"/>
          <p14:tracePt t="251908" x="7259638" y="750888"/>
          <p14:tracePt t="251920" x="7269163" y="741363"/>
          <p14:tracePt t="251946" x="7277100" y="731838"/>
          <p14:tracePt t="252225" x="7286625" y="750888"/>
          <p14:tracePt t="252238" x="7296150" y="768350"/>
          <p14:tracePt t="252250" x="7340600" y="822325"/>
          <p14:tracePt t="252263" x="7402513" y="901700"/>
          <p14:tracePt t="252275" x="7518400" y="1044575"/>
          <p14:tracePt t="252290" x="7661275" y="1223963"/>
          <p14:tracePt t="252307" x="7759700" y="1393825"/>
          <p14:tracePt t="252323" x="7840663" y="1517650"/>
          <p14:tracePt t="252340" x="8037513" y="1795463"/>
          <p14:tracePt t="252356" x="8180388" y="1973263"/>
          <p14:tracePt t="252373" x="8304213" y="2133600"/>
          <p14:tracePt t="252390" x="8715375" y="2598738"/>
          <p14:tracePt t="252406" x="9045575" y="3027363"/>
          <p14:tracePt t="252423" x="9367838" y="3411538"/>
          <p14:tracePt t="252440" x="9653588" y="3741738"/>
          <p14:tracePt t="252456" x="9947275" y="4108450"/>
          <p14:tracePt t="252473" x="10055225" y="4241800"/>
          <p14:tracePt t="252489" x="10099675" y="4340225"/>
          <p14:tracePt t="252783" x="10109200" y="4340225"/>
          <p14:tracePt t="252796" x="10117138" y="4340225"/>
          <p14:tracePt t="252808" x="10134600" y="4340225"/>
          <p14:tracePt t="252822" x="10171113" y="4340225"/>
          <p14:tracePt t="252839" x="10269538" y="4313238"/>
          <p14:tracePt t="252856" x="10466388" y="4251325"/>
          <p14:tracePt t="252873" x="10929938" y="4062413"/>
          <p14:tracePt t="252889" x="11028363" y="3990975"/>
          <p14:tracePt t="252905" x="11090275" y="3929063"/>
          <p14:tracePt t="252923" x="11206163" y="3840163"/>
          <p14:tracePt t="252939" x="11233150" y="3803650"/>
          <p14:tracePt t="252955" x="11260138" y="3795713"/>
          <p14:tracePt t="252973" x="11277600" y="3776663"/>
          <p14:tracePt t="253011" x="11287125" y="3768725"/>
          <p14:tracePt t="253214" x="11269663" y="3768725"/>
          <p14:tracePt t="253227" x="11252200" y="3803650"/>
          <p14:tracePt t="253240" x="11215688" y="3857625"/>
          <p14:tracePt t="253252" x="11161713" y="3938588"/>
          <p14:tracePt t="253265" x="11090275" y="4054475"/>
          <p14:tracePt t="253278" x="11018838" y="4143375"/>
          <p14:tracePt t="253290" x="10956925" y="4232275"/>
          <p14:tracePt t="253305" x="10912475" y="4313238"/>
          <p14:tracePt t="253321" x="10875963" y="4357688"/>
          <p14:tracePt t="253338" x="10858500" y="4375150"/>
          <p14:tracePt t="253355" x="10831513" y="4402138"/>
          <p14:tracePt t="253371" x="10831513" y="4411663"/>
          <p14:tracePt t="253388" x="10823575" y="4419600"/>
          <p14:tracePt t="253405" x="10814050" y="4419600"/>
          <p14:tracePt t="253430" x="10814050" y="4429125"/>
          <p14:tracePt t="254040" x="10814050" y="4419600"/>
          <p14:tracePt t="254903" x="10804525" y="4419600"/>
          <p14:tracePt t="254916" x="10777538" y="4419600"/>
          <p14:tracePt t="254928" x="10706100" y="4419600"/>
          <p14:tracePt t="254941" x="10599738" y="4419600"/>
          <p14:tracePt t="254954" x="10429875" y="4438650"/>
          <p14:tracePt t="254968" x="10260013" y="4473575"/>
          <p14:tracePt t="254985" x="10144125" y="4510088"/>
          <p14:tracePt t="255002" x="10063163" y="4562475"/>
          <p14:tracePt t="255018" x="9966325" y="4625975"/>
          <p14:tracePt t="255035" x="9939338" y="4643438"/>
          <p14:tracePt t="255052" x="9894888" y="4679950"/>
          <p14:tracePt t="255068" x="9823450" y="4776788"/>
          <p14:tracePt t="255085" x="9786938" y="4867275"/>
          <p14:tracePt t="255101" x="9759950" y="4965700"/>
          <p14:tracePt t="255118" x="9759950" y="5062538"/>
          <p14:tracePt t="255134" x="9759950" y="5153025"/>
          <p14:tracePt t="256465" x="9752013" y="5153025"/>
          <p14:tracePt t="256478" x="9742488" y="5153025"/>
          <p14:tracePt t="256490" x="9705975" y="5153025"/>
          <p14:tracePt t="256503" x="9634538" y="5153025"/>
          <p14:tracePt t="256516" x="9510713" y="5153025"/>
          <p14:tracePt t="256532" x="9296400" y="5153025"/>
          <p14:tracePt t="256548" x="9045575" y="5153025"/>
          <p14:tracePt t="256565" x="8894763" y="5153025"/>
          <p14:tracePt t="256582" x="8759825" y="5153025"/>
          <p14:tracePt t="256598" x="8732838" y="5153025"/>
          <p14:tracePt t="256615" x="8688388" y="5153025"/>
          <p14:tracePt t="256632" x="8643938" y="5153025"/>
          <p14:tracePt t="256648" x="8616950" y="5143500"/>
          <p14:tracePt t="256665" x="8589963" y="5133975"/>
          <p14:tracePt t="256681" x="8537575" y="5133975"/>
          <p14:tracePt t="256897" x="8518525" y="5133975"/>
          <p14:tracePt t="256909" x="8501063" y="5133975"/>
          <p14:tracePt t="256922" x="8447088" y="5126038"/>
          <p14:tracePt t="256935" x="8348663" y="5116513"/>
          <p14:tracePt t="256948" x="8197850" y="5099050"/>
          <p14:tracePt t="256964" x="7991475" y="5081588"/>
          <p14:tracePt t="256981" x="7831138" y="5072063"/>
          <p14:tracePt t="256998" x="7705725" y="5072063"/>
          <p14:tracePt t="257014" x="7653338" y="5062538"/>
          <p14:tracePt t="257031" x="7616825" y="5062538"/>
          <p14:tracePt t="257047" x="7581900" y="5062538"/>
          <p14:tracePt t="257064" x="7518400" y="5062538"/>
          <p14:tracePt t="257081" x="7491413" y="5062538"/>
          <p14:tracePt t="257097" x="7473950" y="5062538"/>
          <p14:tracePt t="257114" x="7439025" y="5054600"/>
          <p14:tracePt t="257130" x="7419975" y="5054600"/>
          <p14:tracePt t="257148" x="7394575" y="5054600"/>
          <p14:tracePt t="257164" x="7313613" y="5027613"/>
          <p14:tracePt t="257180" x="7286625" y="5018088"/>
          <p14:tracePt t="257197" x="7259638" y="5018088"/>
          <p14:tracePt t="257214" x="7232650" y="4991100"/>
          <p14:tracePt t="257230" x="7224713" y="4991100"/>
          <p14:tracePt t="257247" x="7215188" y="4983163"/>
          <p14:tracePt t="257264" x="7197725" y="4973638"/>
          <p14:tracePt t="257280" x="7180263" y="4965700"/>
          <p14:tracePt t="257303" x="7170738" y="4956175"/>
          <p14:tracePt t="257316" x="7170738" y="4946650"/>
          <p14:tracePt t="257341" x="7161213" y="4946650"/>
          <p14:tracePt t="257594" x="7143750" y="4946650"/>
          <p14:tracePt t="257607" x="7116763" y="4946650"/>
          <p14:tracePt t="257620" x="7054850" y="4946650"/>
          <p14:tracePt t="257632" x="6983413" y="4946650"/>
          <p14:tracePt t="257646" x="6894513" y="4946650"/>
          <p14:tracePt t="257663" x="6823075" y="4946650"/>
          <p14:tracePt t="257680" x="6751638" y="4946650"/>
          <p14:tracePt t="257696" x="6616700" y="4946650"/>
          <p14:tracePt t="257713" x="6527800" y="4946650"/>
          <p14:tracePt t="257729" x="6465888" y="4946650"/>
          <p14:tracePt t="257747" x="6330950" y="4956175"/>
          <p14:tracePt t="257763" x="6232525" y="4956175"/>
          <p14:tracePt t="257779" x="6153150" y="4965700"/>
          <p14:tracePt t="257796" x="6062663" y="4973638"/>
          <p14:tracePt t="257813" x="5946775" y="4973638"/>
          <p14:tracePt t="257829" x="5894388" y="4973638"/>
          <p14:tracePt t="257846" x="5830888" y="4973638"/>
          <p14:tracePt t="257863" x="5697538" y="4973638"/>
          <p14:tracePt t="257879" x="5643563" y="4973638"/>
          <p14:tracePt t="257896" x="5608638" y="4973638"/>
          <p14:tracePt t="257913" x="5510213" y="4973638"/>
          <p14:tracePt t="257929" x="5456238" y="4973638"/>
          <p14:tracePt t="257946" x="5384800" y="4973638"/>
          <p14:tracePt t="257963" x="5251450" y="4973638"/>
          <p14:tracePt t="257979" x="5187950" y="4973638"/>
          <p14:tracePt t="257996" x="5126038" y="4973638"/>
          <p14:tracePt t="258012" x="4983163" y="4956175"/>
          <p14:tracePt t="258029" x="4946650" y="4946650"/>
          <p14:tracePt t="258045" x="4929188" y="4938713"/>
          <p14:tracePt t="258062" x="4911725" y="4938713"/>
          <p14:tracePt t="258079" x="4894263" y="4938713"/>
          <p14:tracePt t="258095" x="4894263" y="4929188"/>
          <p14:tracePt t="258112" x="4884738" y="4929188"/>
          <p14:tracePt t="258698" x="4894263" y="4929188"/>
          <p14:tracePt t="258774" x="4902200" y="4929188"/>
          <p14:tracePt t="258812" x="4911725" y="4929188"/>
          <p14:tracePt t="258926" x="4919663" y="4929188"/>
          <p14:tracePt t="258977" x="4929188" y="4929188"/>
          <p14:tracePt t="258990" x="4938713" y="4929188"/>
          <p14:tracePt t="259002" x="4956175" y="4929188"/>
          <p14:tracePt t="259015" x="4983163" y="4929188"/>
          <p14:tracePt t="259028" x="5018088" y="4929188"/>
          <p14:tracePt t="259044" x="5054600" y="4938713"/>
          <p14:tracePt t="259060" x="5116513" y="4956175"/>
          <p14:tracePt t="259077" x="5180013" y="4965700"/>
          <p14:tracePt t="259093" x="5276850" y="5000625"/>
          <p14:tracePt t="259110" x="5322888" y="5018088"/>
          <p14:tracePt t="259127" x="5357813" y="5027613"/>
          <p14:tracePt t="259143" x="5438775" y="5045075"/>
          <p14:tracePt t="259160" x="5483225" y="5062538"/>
          <p14:tracePt t="259177" x="5537200" y="5072063"/>
          <p14:tracePt t="259193" x="5634038" y="5108575"/>
          <p14:tracePt t="259210" x="5688013" y="5116513"/>
          <p14:tracePt t="259227" x="5759450" y="5126038"/>
          <p14:tracePt t="259244" x="5938838" y="5153025"/>
          <p14:tracePt t="259260" x="6010275" y="5170488"/>
          <p14:tracePt t="259276" x="6072188" y="5170488"/>
          <p14:tracePt t="259293" x="6126163" y="5180013"/>
          <p14:tracePt t="259294" x="6180138" y="5187950"/>
          <p14:tracePt t="259310" x="6215063" y="5187950"/>
          <p14:tracePt t="259327" x="6251575" y="5187950"/>
          <p14:tracePt t="259343" x="6296025" y="5197475"/>
          <p14:tracePt t="259360" x="6340475" y="5205413"/>
          <p14:tracePt t="259376" x="6348413" y="5205413"/>
          <p14:tracePt t="259393" x="6357938" y="5205413"/>
          <p14:tracePt t="259434" x="6367463" y="5205413"/>
          <p14:tracePt t="259459" x="6375400" y="5205413"/>
          <p14:tracePt t="260411" x="6384925" y="5205413"/>
          <p14:tracePt t="260424" x="6402388" y="5205413"/>
          <p14:tracePt t="260437" x="6446838" y="5205413"/>
          <p14:tracePt t="260449" x="6545263" y="5205413"/>
          <p14:tracePt t="260462" x="6697663" y="5187950"/>
          <p14:tracePt t="260475" x="6884988" y="5180013"/>
          <p14:tracePt t="260491" x="7054850" y="5143500"/>
          <p14:tracePt t="260507" x="7161213" y="5143500"/>
          <p14:tracePt t="260524" x="7251700" y="5133975"/>
          <p14:tracePt t="260541" x="7419975" y="5116513"/>
          <p14:tracePt t="260557" x="7483475" y="5116513"/>
          <p14:tracePt t="260574" x="7545388" y="5116513"/>
          <p14:tracePt t="260591" x="7653338" y="5116513"/>
          <p14:tracePt t="260607" x="7715250" y="5116513"/>
          <p14:tracePt t="260624" x="7777163" y="5116513"/>
          <p14:tracePt t="260641" x="7840663" y="5116513"/>
          <p14:tracePt t="260657" x="7867650" y="5116513"/>
          <p14:tracePt t="260674" x="7894638" y="5116513"/>
          <p14:tracePt t="260691" x="7939088" y="5116513"/>
          <p14:tracePt t="260707" x="7947025" y="5116513"/>
          <p14:tracePt t="260724" x="7956550" y="5116513"/>
          <p14:tracePt t="260740" x="7966075" y="5116513"/>
          <p14:tracePt t="260757" x="7983538" y="5116513"/>
          <p14:tracePt t="260779" x="7991475" y="5126038"/>
          <p14:tracePt t="260792" x="8001000" y="5126038"/>
          <p14:tracePt t="260817" x="8010525" y="5126038"/>
          <p14:tracePt t="262505" x="8018463" y="5126038"/>
          <p14:tracePt t="262518" x="8037513" y="5126038"/>
          <p14:tracePt t="262531" x="8072438" y="5126038"/>
          <p14:tracePt t="262544" x="8134350" y="5126038"/>
          <p14:tracePt t="262556" x="8215313" y="5126038"/>
          <p14:tracePt t="262570" x="8331200" y="5126038"/>
          <p14:tracePt t="262587" x="8447088" y="5126038"/>
          <p14:tracePt t="262603" x="8545513" y="5126038"/>
          <p14:tracePt t="262620" x="8680450" y="5126038"/>
          <p14:tracePt t="262637" x="8715375" y="5126038"/>
          <p14:tracePt t="262653" x="8742363" y="5126038"/>
          <p14:tracePt t="262670" x="8759825" y="5126038"/>
          <p14:tracePt t="262687" x="8777288" y="5126038"/>
          <p14:tracePt t="262703" x="8786813" y="5126038"/>
          <p14:tracePt t="262720" x="8796338" y="5126038"/>
          <p14:tracePt t="262736" x="8813800" y="5126038"/>
          <p14:tracePt t="262753" x="8831263" y="5126038"/>
          <p14:tracePt t="262770" x="8848725" y="5126038"/>
          <p14:tracePt t="262787" x="8912225" y="5126038"/>
          <p14:tracePt t="262803" x="8939213" y="5133975"/>
          <p14:tracePt t="262820" x="8966200" y="5133975"/>
          <p14:tracePt t="262836" x="9010650" y="5143500"/>
          <p14:tracePt t="262853" x="9028113" y="5153025"/>
          <p14:tracePt t="262869" x="9037638" y="5153025"/>
          <p14:tracePt t="262886" x="9063038" y="5153025"/>
          <p14:tracePt t="262911" x="9072563" y="5153025"/>
          <p14:tracePt t="262937" x="9082088" y="5153025"/>
          <p14:tracePt t="262949" x="9090025" y="5153025"/>
          <p14:tracePt t="264511" x="9099550" y="5153025"/>
          <p14:tracePt t="264523" x="9126538" y="5143500"/>
          <p14:tracePt t="264536" x="9205913" y="5116513"/>
          <p14:tracePt t="264550" x="9331325" y="5089525"/>
          <p14:tracePt t="264566" x="9491663" y="5054600"/>
          <p14:tracePt t="264583" x="9626600" y="5045075"/>
          <p14:tracePt t="264600" x="9804400" y="5027613"/>
          <p14:tracePt t="264616" x="9858375" y="5027613"/>
          <p14:tracePt t="264633" x="9885363" y="5027613"/>
          <p14:tracePt t="264650" x="9902825" y="5027613"/>
          <p14:tracePt t="264667" x="9929813" y="5027613"/>
          <p14:tracePt t="264683" x="9947275" y="5027613"/>
          <p14:tracePt t="264701" x="9966325" y="5027613"/>
          <p14:tracePt t="264726" x="9974263" y="5027613"/>
          <p14:tracePt t="264752" x="9983788" y="5037138"/>
          <p14:tracePt t="264777" x="9991725" y="5037138"/>
          <p14:tracePt t="264790" x="10001250" y="5037138"/>
          <p14:tracePt t="264802" x="10001250" y="5045075"/>
          <p14:tracePt t="264827" x="10010775" y="5045075"/>
          <p14:tracePt t="265526" x="10018713" y="5045075"/>
          <p14:tracePt t="265539" x="10037763" y="5045075"/>
          <p14:tracePt t="265551" x="10063163" y="5045075"/>
          <p14:tracePt t="265565" x="10109200" y="5045075"/>
          <p14:tracePt t="265581" x="10171113" y="5045075"/>
          <p14:tracePt t="265598" x="10260013" y="5072063"/>
          <p14:tracePt t="265615" x="10375900" y="5116513"/>
          <p14:tracePt t="265631" x="10420350" y="5126038"/>
          <p14:tracePt t="265648" x="10447338" y="5143500"/>
          <p14:tracePt t="265664" x="10466388" y="5153025"/>
          <p14:tracePt t="265681" x="10483850" y="5160963"/>
          <p14:tracePt t="265703" x="10491788" y="5170488"/>
          <p14:tracePt t="265716" x="10501313" y="5170488"/>
          <p14:tracePt t="265731" x="10501313" y="5180013"/>
          <p14:tracePt t="265748" x="10510838" y="5180013"/>
          <p14:tracePt t="265767" x="10510838" y="5187950"/>
          <p14:tracePt t="265781" x="10510838" y="5197475"/>
          <p14:tracePt t="265797" x="10518775" y="5197475"/>
          <p14:tracePt t="265814" x="10518775" y="5205413"/>
          <p14:tracePt t="265831" x="10518775" y="5214938"/>
          <p14:tracePt t="265847" x="10528300" y="5224463"/>
          <p14:tracePt t="265864" x="10537825" y="5232400"/>
          <p14:tracePt t="265881" x="10537825" y="5241925"/>
          <p14:tracePt t="265881" x="10545763" y="5259388"/>
          <p14:tracePt t="265898" x="10555288" y="5259388"/>
          <p14:tracePt t="265914" x="10555288" y="5276850"/>
          <p14:tracePt t="265930" x="10563225" y="5295900"/>
          <p14:tracePt t="265947" x="10582275" y="5313363"/>
          <p14:tracePt t="265964" x="10599738" y="5322888"/>
          <p14:tracePt t="265980" x="10634663" y="5340350"/>
          <p14:tracePt t="265997" x="10706100" y="5375275"/>
          <p14:tracePt t="266013" x="10733088" y="5375275"/>
          <p14:tracePt t="266030" x="10752138" y="5384800"/>
          <p14:tracePt t="266047" x="10777538" y="5402263"/>
          <p14:tracePt t="266064" x="10787063" y="5402263"/>
          <p14:tracePt t="266080" x="10796588" y="5402263"/>
          <p14:tracePt t="266097" x="10804525" y="5411788"/>
          <p14:tracePt t="266113" x="10814050" y="5411788"/>
          <p14:tracePt t="266130" x="10823575" y="5411788"/>
          <p14:tracePt t="266148" x="10831513" y="5419725"/>
          <p14:tracePt t="266173" x="10841038" y="5419725"/>
          <p14:tracePt t="266236" x="10841038" y="5429250"/>
          <p14:tracePt t="266249" x="10841038" y="5438775"/>
          <p14:tracePt t="266287" x="10841038" y="5456238"/>
          <p14:tracePt t="266300" x="10814050" y="5465763"/>
          <p14:tracePt t="266312" x="10760075" y="5483225"/>
          <p14:tracePt t="266325" x="10680700" y="5500688"/>
          <p14:tracePt t="266338" x="10609263" y="5527675"/>
          <p14:tracePt t="266350" x="10545763" y="5537200"/>
          <p14:tracePt t="266363" x="10466388" y="5554663"/>
          <p14:tracePt t="266379" x="10394950" y="5562600"/>
          <p14:tracePt t="266396" x="10323513" y="5562600"/>
          <p14:tracePt t="266413" x="10242550" y="5572125"/>
          <p14:tracePt t="266429" x="10144125" y="5572125"/>
          <p14:tracePt t="266446" x="10117138" y="5572125"/>
          <p14:tracePt t="266463" x="10082213" y="5572125"/>
          <p14:tracePt t="266480" x="10018713" y="5572125"/>
          <p14:tracePt t="266496" x="9991725" y="5572125"/>
          <p14:tracePt t="266513" x="9956800" y="5572125"/>
          <p14:tracePt t="266529" x="9912350" y="5572125"/>
          <p14:tracePt t="266546" x="9894888" y="5572125"/>
          <p14:tracePt t="266562" x="9885363" y="5572125"/>
          <p14:tracePt t="266579" x="9848850" y="5572125"/>
          <p14:tracePt t="266596" x="9840913" y="5562600"/>
          <p14:tracePt t="266612" x="9823450" y="5562600"/>
          <p14:tracePt t="266629" x="9786938" y="5554663"/>
          <p14:tracePt t="266646" x="9769475" y="5554663"/>
          <p14:tracePt t="266662" x="9752013" y="5554663"/>
          <p14:tracePt t="266680" x="9671050" y="5554663"/>
          <p14:tracePt t="266696" x="9626600" y="5545138"/>
          <p14:tracePt t="266712" x="9582150" y="5537200"/>
          <p14:tracePt t="266729" x="9518650" y="5537200"/>
          <p14:tracePt t="266745" x="9429750" y="5537200"/>
          <p14:tracePt t="266762" x="9375775" y="5537200"/>
          <p14:tracePt t="266779" x="9313863" y="5537200"/>
          <p14:tracePt t="266795" x="9224963" y="5527675"/>
          <p14:tracePt t="266812" x="9197975" y="5527675"/>
          <p14:tracePt t="266829" x="9170988" y="5518150"/>
          <p14:tracePt t="266846" x="9153525" y="5518150"/>
          <p14:tracePt t="266862" x="9134475" y="5518150"/>
          <p14:tracePt t="267111" x="9126538" y="5518150"/>
          <p14:tracePt t="267124" x="9099550" y="5518150"/>
          <p14:tracePt t="267137" x="9072563" y="5518150"/>
          <p14:tracePt t="267149" x="9028113" y="5518150"/>
          <p14:tracePt t="267162" x="8929688" y="5518150"/>
          <p14:tracePt t="267178" x="8848725" y="5518150"/>
          <p14:tracePt t="267194" x="8759825" y="5518150"/>
          <p14:tracePt t="267211" x="8697913" y="5518150"/>
          <p14:tracePt t="267228" x="8626475" y="5518150"/>
          <p14:tracePt t="267244" x="8572500" y="5518150"/>
          <p14:tracePt t="267261" x="8537575" y="5518150"/>
          <p14:tracePt t="267278" x="8447088" y="5518150"/>
          <p14:tracePt t="267294" x="8420100" y="5518150"/>
          <p14:tracePt t="267311" x="8385175" y="5518150"/>
          <p14:tracePt t="267328" x="8358188" y="5518150"/>
          <p14:tracePt t="267344" x="8331200" y="5518150"/>
          <p14:tracePt t="267361" x="8323263" y="5518150"/>
          <p14:tracePt t="267378" x="8296275" y="5518150"/>
          <p14:tracePt t="267394" x="8269288" y="5518150"/>
          <p14:tracePt t="267411" x="8251825" y="5518150"/>
          <p14:tracePt t="267427" x="8232775" y="5518150"/>
          <p14:tracePt t="267444" x="8205788" y="5518150"/>
          <p14:tracePt t="267461" x="8188325" y="5518150"/>
          <p14:tracePt t="267479" x="8180388" y="5518150"/>
          <p14:tracePt t="267494" x="8170863" y="5518150"/>
          <p14:tracePt t="267543" x="8161338" y="5518150"/>
          <p14:tracePt t="268178" x="8170863" y="5518150"/>
          <p14:tracePt t="268203" x="8180388" y="5518150"/>
          <p14:tracePt t="268356" x="8170863" y="5518150"/>
          <p14:tracePt t="268381" x="8161338" y="5518150"/>
          <p14:tracePt t="268394" x="8153400" y="5518150"/>
          <p14:tracePt t="268406" x="8143875" y="5518150"/>
          <p14:tracePt t="268419" x="8126413" y="5518150"/>
          <p14:tracePt t="268432" x="8108950" y="5518150"/>
          <p14:tracePt t="268444" x="8054975" y="5527675"/>
          <p14:tracePt t="268459" x="7991475" y="5527675"/>
          <p14:tracePt t="268476" x="7912100" y="5537200"/>
          <p14:tracePt t="268492" x="7840663" y="5537200"/>
          <p14:tracePt t="268509" x="7724775" y="5537200"/>
          <p14:tracePt t="268525" x="7680325" y="5537200"/>
          <p14:tracePt t="268542" x="7599363" y="5537200"/>
          <p14:tracePt t="268559" x="7483475" y="5537200"/>
          <p14:tracePt t="268575" x="7429500" y="5537200"/>
          <p14:tracePt t="268592" x="7394575" y="5537200"/>
          <p14:tracePt t="268609" x="7313613" y="5537200"/>
          <p14:tracePt t="268625" x="7269163" y="5537200"/>
          <p14:tracePt t="268642" x="7215188" y="5537200"/>
          <p14:tracePt t="268659" x="7153275" y="5537200"/>
          <p14:tracePt t="268675" x="7072313" y="5537200"/>
          <p14:tracePt t="268692" x="7027863" y="5537200"/>
          <p14:tracePt t="268708" x="7000875" y="5537200"/>
          <p14:tracePt t="268725" x="6902450" y="5537200"/>
          <p14:tracePt t="268741" x="6858000" y="5537200"/>
          <p14:tracePt t="268758" x="6813550" y="5545138"/>
          <p14:tracePt t="268775" x="6742113" y="5545138"/>
          <p14:tracePt t="268791" x="6715125" y="5545138"/>
          <p14:tracePt t="268808" x="6680200" y="5545138"/>
          <p14:tracePt t="268825" x="6661150" y="5545138"/>
          <p14:tracePt t="269193" x="6653213" y="5545138"/>
          <p14:tracePt t="269205" x="6643688" y="5545138"/>
          <p14:tracePt t="269218" x="6626225" y="5545138"/>
          <p14:tracePt t="269231" x="6562725" y="5545138"/>
          <p14:tracePt t="269243" x="6483350" y="5545138"/>
          <p14:tracePt t="269258" x="6330950" y="5545138"/>
          <p14:tracePt t="269274" x="6081713" y="5545138"/>
          <p14:tracePt t="269291" x="5840413" y="5545138"/>
          <p14:tracePt t="269308" x="5537200" y="5545138"/>
          <p14:tracePt t="269324" x="5456238" y="5545138"/>
          <p14:tracePt t="269340" x="5357813" y="5545138"/>
          <p14:tracePt t="269357" x="5160963" y="5545138"/>
          <p14:tracePt t="269374" x="5081588" y="5545138"/>
          <p14:tracePt t="269392" x="5000625" y="5545138"/>
          <p14:tracePt t="269407" x="4938713" y="5545138"/>
          <p14:tracePt t="269424" x="4786313" y="5545138"/>
          <p14:tracePt t="269440" x="4724400" y="5545138"/>
          <p14:tracePt t="269457" x="4697413" y="5545138"/>
          <p14:tracePt t="269474" x="4633913" y="5545138"/>
          <p14:tracePt t="269490" x="4608513" y="5545138"/>
          <p14:tracePt t="269507" x="4562475" y="5545138"/>
          <p14:tracePt t="269523" x="4473575" y="5537200"/>
          <p14:tracePt t="269540" x="4438650" y="5537200"/>
          <p14:tracePt t="269557" x="4411663" y="5537200"/>
          <p14:tracePt t="269574" x="4375150" y="5527675"/>
          <p14:tracePt t="269590" x="4357688" y="5527675"/>
          <p14:tracePt t="269607" x="4348163" y="5518150"/>
          <p14:tracePt t="269624" x="4330700" y="5518150"/>
          <p14:tracePt t="269640" x="4322763" y="5518150"/>
          <p14:tracePt t="269657" x="4303713" y="5510213"/>
          <p14:tracePt t="269674" x="4286250" y="5510213"/>
          <p14:tracePt t="269690" x="4276725" y="5510213"/>
          <p14:tracePt t="269713" x="4268788" y="5510213"/>
          <p14:tracePt t="269725" x="4259263" y="5510213"/>
          <p14:tracePt t="269740" x="4251325" y="5510213"/>
          <p14:tracePt t="269756" x="4241800" y="5510213"/>
          <p14:tracePt t="269773" x="4232275" y="5510213"/>
          <p14:tracePt t="269790" x="4224338" y="5510213"/>
          <p14:tracePt t="269827" x="4214813" y="5510213"/>
          <p14:tracePt t="269839" x="4205288" y="5510213"/>
          <p14:tracePt t="269877" x="4197350" y="5510213"/>
          <p14:tracePt t="269902" x="4187825" y="5510213"/>
          <p14:tracePt t="269915" x="4179888" y="5510213"/>
          <p14:tracePt t="269940" x="4170363" y="5510213"/>
          <p14:tracePt t="269953" x="4170363" y="5500688"/>
          <p14:tracePt t="269966" x="4152900" y="5500688"/>
          <p14:tracePt t="269991" x="4143375" y="5500688"/>
          <p14:tracePt t="270016" x="4133850" y="5500688"/>
          <p14:tracePt t="270042" x="4125913" y="5500688"/>
          <p14:tracePt t="270067" x="4116388" y="5500688"/>
          <p14:tracePt t="270169" x="4125913" y="5491163"/>
          <p14:tracePt t="270182" x="4160838" y="5483225"/>
          <p14:tracePt t="270194" x="4276725" y="5483225"/>
          <p14:tracePt t="270207" x="4545013" y="5473700"/>
          <p14:tracePt t="270222" x="5062538" y="5456238"/>
          <p14:tracePt t="270239" x="5661025" y="5438775"/>
          <p14:tracePt t="270255" x="6153150" y="5438775"/>
          <p14:tracePt t="270272" x="7116763" y="5438775"/>
          <p14:tracePt t="270289" x="7661275" y="5438775"/>
          <p14:tracePt t="270305" x="8161338" y="5438775"/>
          <p14:tracePt t="270322" x="9037638" y="5456238"/>
          <p14:tracePt t="270338" x="9224963" y="5483225"/>
          <p14:tracePt t="270355" x="9358313" y="5510213"/>
          <p14:tracePt t="270372" x="9555163" y="5537200"/>
          <p14:tracePt t="270389" x="9609138" y="5545138"/>
          <p14:tracePt t="270638" x="9617075" y="5545138"/>
          <p14:tracePt t="270651" x="9626600" y="5545138"/>
          <p14:tracePt t="270663" x="9661525" y="5545138"/>
          <p14:tracePt t="270676" x="9732963" y="5545138"/>
          <p14:tracePt t="270689" x="9823450" y="5545138"/>
          <p14:tracePt t="270705" x="9920288" y="5562600"/>
          <p14:tracePt t="270721" x="10010775" y="5589588"/>
          <p14:tracePt t="270738" x="10072688" y="5634038"/>
          <p14:tracePt t="270754" x="10180638" y="5688013"/>
          <p14:tracePt t="270771" x="10225088" y="5705475"/>
          <p14:tracePt t="270788" x="10260013" y="5724525"/>
          <p14:tracePt t="270804" x="10304463" y="5751513"/>
          <p14:tracePt t="270821" x="10323513" y="5759450"/>
          <p14:tracePt t="270838" x="10340975" y="5768975"/>
          <p14:tracePt t="270854" x="10367963" y="5776913"/>
          <p14:tracePt t="270871" x="10375900" y="5776913"/>
          <p14:tracePt t="270888" x="10394950" y="5786438"/>
          <p14:tracePt t="270904" x="10420350" y="5795963"/>
          <p14:tracePt t="270921" x="10439400" y="5803900"/>
          <p14:tracePt t="270938" x="10456863" y="5803900"/>
          <p14:tracePt t="270954" x="10491788" y="5813425"/>
          <p14:tracePt t="270971" x="10510838" y="5813425"/>
          <p14:tracePt t="270987" x="10518775" y="5822950"/>
          <p14:tracePt t="271004" x="10528300" y="5822950"/>
          <p14:tracePt t="271399" x="10518775" y="5822950"/>
          <p14:tracePt t="271412" x="10501313" y="5822950"/>
          <p14:tracePt t="271424" x="10447338" y="5822950"/>
          <p14:tracePt t="271437" x="10375900" y="5822950"/>
          <p14:tracePt t="271453" x="10252075" y="5822950"/>
          <p14:tracePt t="271470" x="10082213" y="5822950"/>
          <p14:tracePt t="271486" x="9974263" y="5822950"/>
          <p14:tracePt t="271503" x="9804400" y="5822950"/>
          <p14:tracePt t="271520" x="9742488" y="5822950"/>
          <p14:tracePt t="271536" x="9680575" y="5822950"/>
          <p14:tracePt t="271553" x="9563100" y="5822950"/>
          <p14:tracePt t="271569" x="9510713" y="5822950"/>
          <p14:tracePt t="271586" x="9483725" y="5822950"/>
          <p14:tracePt t="271603" x="9412288" y="5822950"/>
          <p14:tracePt t="271619" x="9348788" y="5822950"/>
          <p14:tracePt t="271636" x="9259888" y="5822950"/>
          <p14:tracePt t="271653" x="9117013" y="5822950"/>
          <p14:tracePt t="271669" x="9045575" y="5822950"/>
          <p14:tracePt t="271686" x="8956675" y="5822950"/>
          <p14:tracePt t="271703" x="8848725" y="5822950"/>
          <p14:tracePt t="271703" x="8742363" y="5822950"/>
          <p14:tracePt t="271720" x="8643938" y="5822950"/>
          <p14:tracePt t="271736" x="8555038" y="5822950"/>
          <p14:tracePt t="271753" x="8483600" y="5822950"/>
          <p14:tracePt t="271769" x="8358188" y="5822950"/>
          <p14:tracePt t="271786" x="8323263" y="5822950"/>
          <p14:tracePt t="271802" x="8286750" y="5822950"/>
          <p14:tracePt t="271819" x="8232775" y="5822950"/>
          <p14:tracePt t="271836" x="8205788" y="5822950"/>
          <p14:tracePt t="271852" x="8188325" y="5822950"/>
          <p14:tracePt t="271869" x="8170863" y="5822950"/>
          <p14:tracePt t="271886" x="8161338" y="5822950"/>
          <p14:tracePt t="272097" x="8153400" y="5822950"/>
          <p14:tracePt t="272109" x="8143875" y="5822950"/>
          <p14:tracePt t="272122" x="8126413" y="5822950"/>
          <p14:tracePt t="272136" x="8099425" y="5822950"/>
          <p14:tracePt t="272152" x="8054975" y="5822950"/>
          <p14:tracePt t="272168" x="8001000" y="5822950"/>
          <p14:tracePt t="272185" x="7875588" y="5822950"/>
          <p14:tracePt t="272202" x="7804150" y="5822950"/>
          <p14:tracePt t="272218" x="7724775" y="5822950"/>
          <p14:tracePt t="272235" x="7626350" y="5822950"/>
          <p14:tracePt t="272252" x="7473950" y="5822950"/>
          <p14:tracePt t="272268" x="7412038" y="5822950"/>
          <p14:tracePt t="272285" x="7331075" y="5822950"/>
          <p14:tracePt t="272301" x="7161213" y="5822950"/>
          <p14:tracePt t="272318" x="7099300" y="5822950"/>
          <p14:tracePt t="272335" x="7045325" y="5822950"/>
          <p14:tracePt t="272351" x="7000875" y="5822950"/>
          <p14:tracePt t="272368" x="6973888" y="5822950"/>
          <p14:tracePt t="272385" x="6956425" y="5822950"/>
          <p14:tracePt t="272401" x="6894513" y="5822950"/>
          <p14:tracePt t="272418" x="6867525" y="5822950"/>
          <p14:tracePt t="272434" x="6840538" y="5822950"/>
          <p14:tracePt t="272452" x="6796088" y="5822950"/>
          <p14:tracePt t="272468" x="6786563" y="5822950"/>
          <p14:tracePt t="272484" x="6777038" y="5822950"/>
          <p14:tracePt t="272501" x="6769100" y="5822950"/>
          <p14:tracePt t="272518" x="6751638" y="5822950"/>
          <p14:tracePt t="272541" x="6742113" y="5822950"/>
          <p14:tracePt t="272553" x="6732588" y="5822950"/>
          <p14:tracePt t="272604" x="6724650" y="5822950"/>
          <p14:tracePt t="273544" x="6732588" y="5813425"/>
          <p14:tracePt t="273557" x="6786563" y="5741988"/>
          <p14:tracePt t="273569" x="6929438" y="5616575"/>
          <p14:tracePt t="273582" x="7161213" y="5456238"/>
          <p14:tracePt t="273599" x="7429500" y="5295900"/>
          <p14:tracePt t="273616" x="7589838" y="5205413"/>
          <p14:tracePt t="273632" x="7697788" y="5170488"/>
          <p14:tracePt t="273633" x="7751763" y="5153025"/>
          <p14:tracePt t="273649" x="7777163" y="5133975"/>
          <p14:tracePt t="273666" x="7786688" y="5133975"/>
          <p14:tracePt t="273682" x="7796213" y="5126038"/>
          <p14:tracePt t="273699" x="7804150" y="5126038"/>
          <p14:tracePt t="273734" x="7813675" y="5126038"/>
          <p14:tracePt t="274344" x="7804150" y="5126038"/>
          <p14:tracePt t="274357" x="7769225" y="5126038"/>
          <p14:tracePt t="274369" x="7643813" y="5126038"/>
          <p14:tracePt t="274382" x="7402513" y="5143500"/>
          <p14:tracePt t="274397" x="6894513" y="5232400"/>
          <p14:tracePt t="274414" x="6500813" y="5322888"/>
          <p14:tracePt t="274431" x="6153150" y="5419725"/>
          <p14:tracePt t="274447" x="5840413" y="5545138"/>
          <p14:tracePt t="274464" x="5697538" y="5599113"/>
          <p14:tracePt t="274481" x="5626100" y="5634038"/>
          <p14:tracePt t="274497" x="5537200" y="5670550"/>
          <p14:tracePt t="274514" x="5527675" y="5680075"/>
          <p14:tracePt t="274530" x="5518150" y="5680075"/>
          <p14:tracePt t="274547" x="5510213" y="5688013"/>
          <p14:tracePt t="274686" x="5518150" y="5688013"/>
          <p14:tracePt t="274699" x="5545138" y="5688013"/>
          <p14:tracePt t="274712" x="5616575" y="5688013"/>
          <p14:tracePt t="274724" x="5840413" y="5670550"/>
          <p14:tracePt t="274737" x="6357938" y="5562600"/>
          <p14:tracePt t="274750" x="6946900" y="5384800"/>
          <p14:tracePt t="274763" x="7510463" y="5276850"/>
          <p14:tracePt t="274780" x="8001000" y="5170488"/>
          <p14:tracePt t="274797" x="8358188" y="5116513"/>
          <p14:tracePt t="274813" x="8786813" y="5062538"/>
          <p14:tracePt t="274830" x="8920163" y="5054600"/>
          <p14:tracePt t="274847" x="9018588" y="5054600"/>
          <p14:tracePt t="274864" x="9117013" y="5054600"/>
          <p14:tracePt t="274880" x="9126538" y="5054600"/>
          <p14:tracePt t="274896" x="9144000" y="5054600"/>
          <p14:tracePt t="274913" x="9153525" y="5054600"/>
          <p14:tracePt t="274930" x="9161463" y="5054600"/>
          <p14:tracePt t="274946" x="9170988" y="5054600"/>
          <p14:tracePt t="274965" x="9180513" y="5054600"/>
          <p14:tracePt t="274980" x="9188450" y="5054600"/>
          <p14:tracePt t="274996" x="9197975" y="5045075"/>
          <p14:tracePt t="275013" x="9224963" y="5045075"/>
          <p14:tracePt t="275030" x="9277350" y="5045075"/>
          <p14:tracePt t="275046" x="9323388" y="5037138"/>
          <p14:tracePt t="275063" x="9348788" y="5037138"/>
          <p14:tracePt t="275080" x="9394825" y="5027613"/>
          <p14:tracePt t="275096" x="9402763" y="5027613"/>
          <p14:tracePt t="275113" x="9412288" y="5027613"/>
          <p14:tracePt t="275130" x="9429750" y="5027613"/>
          <p14:tracePt t="275155" x="9439275" y="5027613"/>
          <p14:tracePt t="275663" x="9439275" y="5018088"/>
          <p14:tracePt t="275676" x="9429750" y="5018088"/>
          <p14:tracePt t="275701" x="9412288" y="5018088"/>
          <p14:tracePt t="275714" x="9375775" y="5010150"/>
          <p14:tracePt t="275727" x="9304338" y="5000625"/>
          <p14:tracePt t="275739" x="9180513" y="4973638"/>
          <p14:tracePt t="275752" x="8974138" y="4973638"/>
          <p14:tracePt t="275765" x="8705850" y="4973638"/>
          <p14:tracePt t="275779" x="8474075" y="4973638"/>
          <p14:tracePt t="275795" x="8348663" y="4973638"/>
          <p14:tracePt t="275811" x="8215313" y="4973638"/>
          <p14:tracePt t="275828" x="7974013" y="4973638"/>
          <p14:tracePt t="275845" x="7858125" y="4973638"/>
          <p14:tracePt t="275862" x="7742238" y="4973638"/>
          <p14:tracePt t="275878" x="7616825" y="4973638"/>
          <p14:tracePt t="275879" x="7545388" y="4973638"/>
          <p14:tracePt t="275894" x="7510463" y="4973638"/>
          <p14:tracePt t="275911" x="7483475" y="4965700"/>
          <p14:tracePt t="275928" x="7473950" y="4956175"/>
          <p14:tracePt t="275944" x="7466013" y="4946650"/>
          <p14:tracePt t="276006" x="7473950" y="4946650"/>
          <p14:tracePt t="276018" x="7491413" y="4946650"/>
          <p14:tracePt t="276031" x="7527925" y="4946650"/>
          <p14:tracePt t="276044" x="7626350" y="4946650"/>
          <p14:tracePt t="276061" x="7742238" y="4946650"/>
          <p14:tracePt t="276077" x="7875588" y="4956175"/>
          <p14:tracePt t="276094" x="8108950" y="4973638"/>
          <p14:tracePt t="276111" x="8197850" y="4983163"/>
          <p14:tracePt t="276127" x="8269288" y="4983163"/>
          <p14:tracePt t="276144" x="8331200" y="4991100"/>
          <p14:tracePt t="276161" x="8439150" y="5000625"/>
          <p14:tracePt t="276177" x="8474075" y="5010150"/>
          <p14:tracePt t="276194" x="8491538" y="5010150"/>
          <p14:tracePt t="276211" x="8518525" y="5010150"/>
          <p14:tracePt t="276246" x="8528050" y="5010150"/>
          <p14:tracePt t="276272" x="8537575" y="5010150"/>
          <p14:tracePt t="276386" x="8528050" y="5010150"/>
          <p14:tracePt t="276399" x="8518525" y="5010150"/>
          <p14:tracePt t="276412" x="8510588" y="5010150"/>
          <p14:tracePt t="276424" x="8491538" y="5010150"/>
          <p14:tracePt t="276437" x="8456613" y="5010150"/>
          <p14:tracePt t="276450" x="8394700" y="5010150"/>
          <p14:tracePt t="276462" x="8304213" y="5010150"/>
          <p14:tracePt t="276477" x="8134350" y="5027613"/>
          <p14:tracePt t="276493" x="7902575" y="5054600"/>
          <p14:tracePt t="276510" x="7599363" y="5072063"/>
          <p14:tracePt t="276527" x="7099300" y="5143500"/>
          <p14:tracePt t="276543" x="6991350" y="5160963"/>
          <p14:tracePt t="276560" x="6867525" y="5160963"/>
          <p14:tracePt t="276577" x="6661150" y="5197475"/>
          <p14:tracePt t="276593" x="6572250" y="5205413"/>
          <p14:tracePt t="276610" x="6446838" y="5241925"/>
          <p14:tracePt t="276627" x="6224588" y="5303838"/>
          <p14:tracePt t="276643" x="6116638" y="5330825"/>
          <p14:tracePt t="276661" x="5983288" y="5375275"/>
          <p14:tracePt t="276677" x="5884863" y="5402263"/>
          <p14:tracePt t="276693" x="5697538" y="5438775"/>
          <p14:tracePt t="276710" x="5634038" y="5456238"/>
          <p14:tracePt t="276726" x="5572125" y="5473700"/>
          <p14:tracePt t="276743" x="5438775" y="5483225"/>
          <p14:tracePt t="276760" x="5384800" y="5491163"/>
          <p14:tracePt t="276776" x="5348288" y="5491163"/>
          <p14:tracePt t="276793" x="5268913" y="5491163"/>
          <p14:tracePt t="276809" x="5232400" y="5491163"/>
          <p14:tracePt t="276826" x="5197475" y="5491163"/>
          <p14:tracePt t="276843" x="5116513" y="5491163"/>
          <p14:tracePt t="276860" x="5081588" y="5491163"/>
          <p14:tracePt t="276876" x="5054600" y="5491163"/>
          <p14:tracePt t="276893" x="5000625" y="5491163"/>
          <p14:tracePt t="276909" x="4973638" y="5491163"/>
          <p14:tracePt t="276926" x="4929188" y="5491163"/>
          <p14:tracePt t="276943" x="4867275" y="5500688"/>
          <p14:tracePt t="276944" x="4786313" y="5510213"/>
          <p14:tracePt t="276959" x="4724400" y="5537200"/>
          <p14:tracePt t="276976" x="4670425" y="5545138"/>
          <p14:tracePt t="276992" x="4633913" y="5545138"/>
          <p14:tracePt t="277009" x="4537075" y="5581650"/>
          <p14:tracePt t="277026" x="4510088" y="5581650"/>
          <p14:tracePt t="277042" x="4483100" y="5589588"/>
          <p14:tracePt t="277059" x="4456113" y="5599113"/>
          <p14:tracePt t="277083" x="4446588" y="5599113"/>
          <p14:tracePt t="277223" x="4456113" y="5599113"/>
          <p14:tracePt t="277235" x="4483100" y="5599113"/>
          <p14:tracePt t="277248" x="4537075" y="5599113"/>
          <p14:tracePt t="277261" x="4643438" y="5599113"/>
          <p14:tracePt t="277275" x="4830763" y="5599113"/>
          <p14:tracePt t="277292" x="5126038" y="5599113"/>
          <p14:tracePt t="277309" x="5483225" y="5608638"/>
          <p14:tracePt t="277325" x="6259513" y="5661025"/>
          <p14:tracePt t="277342" x="6769100" y="5732463"/>
          <p14:tracePt t="277358" x="7224713" y="5786438"/>
          <p14:tracePt t="277375" x="8215313" y="5946775"/>
          <p14:tracePt t="277392" x="8653463" y="6037263"/>
          <p14:tracePt t="277408" x="9018588" y="6108700"/>
          <p14:tracePt t="277425" x="9412288" y="6170613"/>
          <p14:tracePt t="277441" x="9491663" y="6180138"/>
          <p14:tracePt t="277458" x="9572625" y="6188075"/>
          <p14:tracePt t="277475" x="9609138" y="6188075"/>
          <p14:tracePt t="277500" x="9634538" y="6188075"/>
          <p14:tracePt t="277704" x="9644063" y="6188075"/>
          <p14:tracePt t="277729" x="9671050" y="6188075"/>
          <p14:tracePt t="277742" x="9715500" y="6188075"/>
          <p14:tracePt t="277755" x="9804400" y="6188075"/>
          <p14:tracePt t="277768" x="9885363" y="6188075"/>
          <p14:tracePt t="277780" x="9983788" y="6188075"/>
          <p14:tracePt t="277793" x="10045700" y="6180138"/>
          <p14:tracePt t="277808" x="10099675" y="6180138"/>
          <p14:tracePt t="277825" x="10126663" y="6170613"/>
          <p14:tracePt t="277841" x="10144125" y="6170613"/>
          <p14:tracePt t="277858" x="10171113" y="6161088"/>
          <p14:tracePt t="277882" x="10180638" y="6153150"/>
          <p14:tracePt t="277907" x="10180638" y="6143625"/>
          <p14:tracePt t="277920" x="10171113" y="6134100"/>
          <p14:tracePt t="277933" x="10126663" y="6116638"/>
          <p14:tracePt t="277945" x="10018713" y="6099175"/>
          <p14:tracePt t="277958" x="9885363" y="6089650"/>
          <p14:tracePt t="277974" x="9680575" y="6062663"/>
          <p14:tracePt t="277991" x="9545638" y="6054725"/>
          <p14:tracePt t="278007" x="9429750" y="6054725"/>
          <p14:tracePt t="278024" x="9304338" y="6045200"/>
          <p14:tracePt t="278040" x="9277350" y="6045200"/>
          <p14:tracePt t="278057" x="9269413" y="6037263"/>
          <p14:tracePt t="278074" x="9242425" y="6037263"/>
          <p14:tracePt t="278090" x="9232900" y="6037263"/>
          <p14:tracePt t="278427" x="9224963" y="6037263"/>
          <p14:tracePt t="278452" x="9205913" y="6037263"/>
          <p14:tracePt t="278465" x="9197975" y="6037263"/>
          <p14:tracePt t="278478" x="9188450" y="6037263"/>
          <p14:tracePt t="278490" x="9170988" y="6027738"/>
          <p14:tracePt t="278506" x="9144000" y="6027738"/>
          <p14:tracePt t="278523" x="9117013" y="6018213"/>
          <p14:tracePt t="278540" x="9090025" y="6018213"/>
          <p14:tracePt t="278556" x="9037638" y="6010275"/>
          <p14:tracePt t="278573" x="9018588" y="6010275"/>
          <p14:tracePt t="278589" x="9001125" y="6010275"/>
          <p14:tracePt t="278606" x="8983663" y="6010275"/>
          <p14:tracePt t="278623" x="8974138" y="6010275"/>
          <p14:tracePt t="278639" x="8966200" y="6000750"/>
          <p14:tracePt t="278656" x="8956675" y="5991225"/>
          <p14:tracePt t="278681" x="8947150" y="5991225"/>
          <p14:tracePt t="278693" x="8939213" y="5991225"/>
          <p14:tracePt t="278719" x="8929688" y="5991225"/>
          <p14:tracePt t="278732" x="8920163" y="5991225"/>
          <p14:tracePt t="278744" x="8912225" y="5991225"/>
          <p14:tracePt t="278757" x="8902700" y="5991225"/>
          <p14:tracePt t="278772" x="8894763" y="5991225"/>
          <p14:tracePt t="278789" x="8885238" y="5991225"/>
          <p14:tracePt t="278806" x="8875713" y="5991225"/>
          <p14:tracePt t="278822" x="8858250" y="5991225"/>
          <p14:tracePt t="278846" x="8848725" y="5991225"/>
          <p14:tracePt t="278896" x="8840788" y="5991225"/>
          <p14:tracePt t="279150" x="8831263" y="5991225"/>
          <p14:tracePt t="279176" x="8777288" y="5991225"/>
          <p14:tracePt t="279189" x="8562975" y="5938838"/>
          <p14:tracePt t="279201" x="7983538" y="5840413"/>
          <p14:tracePt t="279214" x="7180263" y="5741988"/>
          <p14:tracePt t="279226" x="6330950" y="5661025"/>
          <p14:tracePt t="279239" x="5857875" y="5608638"/>
          <p14:tracePt t="279255" x="5232400" y="5572125"/>
          <p14:tracePt t="279271" x="4527550" y="5491163"/>
          <p14:tracePt t="279288" x="4000500" y="5438775"/>
          <p14:tracePt t="279305" x="3081338" y="5286375"/>
          <p14:tracePt t="279321" x="2822575" y="5197475"/>
          <p14:tracePt t="279338" x="2705100" y="5126038"/>
          <p14:tracePt t="279531" x="2697163" y="5126038"/>
          <p14:tracePt t="279544" x="2687638" y="5089525"/>
          <p14:tracePt t="279556" x="2527300" y="4776788"/>
          <p14:tracePt t="279569" x="2160588" y="4044950"/>
          <p14:tracePt t="279582" x="1679575" y="3044825"/>
          <p14:tracePt t="279594" x="1339850" y="2411413"/>
          <p14:tracePt t="279607" x="1276350" y="2295525"/>
          <p14:tracePt t="279621" x="1214438" y="2133600"/>
          <p14:tracePt t="279637" x="1187450" y="2081213"/>
          <p14:tracePt t="279654" x="1160463" y="2036763"/>
          <p14:tracePt t="279671" x="1143000" y="1990725"/>
          <p14:tracePt t="279687" x="1143000" y="1973263"/>
          <p14:tracePt t="279704" x="1143000" y="1965325"/>
          <p14:tracePt t="279911" x="1133475" y="1946275"/>
          <p14:tracePt t="279924" x="1116013" y="1901825"/>
          <p14:tracePt t="279937" x="1062038" y="1731963"/>
          <p14:tracePt t="279949" x="965200" y="1455738"/>
          <p14:tracePt t="279962" x="874713" y="1160463"/>
          <p14:tracePt t="279975" x="830263" y="1071563"/>
          <p14:tracePt t="279988" x="830263" y="1054100"/>
          <p14:tracePt t="280003" x="830263" y="1044575"/>
          <p14:tracePt t="280020" x="830263" y="1036638"/>
          <p14:tracePt t="280673" x="822325" y="1036638"/>
          <p14:tracePt t="280686" x="803275" y="1009650"/>
          <p14:tracePt t="280699" x="776288" y="955675"/>
          <p14:tracePt t="280711" x="714375" y="847725"/>
          <p14:tracePt t="280724" x="633413" y="714375"/>
          <p14:tracePt t="280737" x="554038" y="588963"/>
          <p14:tracePt t="280752" x="490538" y="473075"/>
          <p14:tracePt t="283669" x="115888" y="15240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3999" y="431074"/>
            <a:ext cx="9919064" cy="5826035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979" y="431074"/>
            <a:ext cx="7715644" cy="5826035"/>
          </a:xfrm>
          <a:prstGeom prst="rect">
            <a:avLst/>
          </a:prstGeom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720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364"/>
    </mc:Choice>
    <mc:Fallback>
      <p:transition spd="slow" advTm="194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32" x="11501438" y="5133975"/>
          <p14:tracePt t="4463" x="11501438" y="5126038"/>
          <p14:tracePt t="4475" x="11491913" y="5116513"/>
          <p14:tracePt t="4488" x="11466513" y="5062538"/>
          <p14:tracePt t="4501" x="11385550" y="4919663"/>
          <p14:tracePt t="4515" x="11233150" y="4679950"/>
          <p14:tracePt t="4531" x="11010900" y="4330700"/>
          <p14:tracePt t="4548" x="10868025" y="4133850"/>
          <p14:tracePt t="4564" x="10725150" y="3973513"/>
          <p14:tracePt t="4581" x="10653713" y="3867150"/>
          <p14:tracePt t="4598" x="10572750" y="3759200"/>
          <p14:tracePt t="4615" x="10420350" y="3625850"/>
          <p14:tracePt t="4631" x="10375900" y="3589338"/>
          <p14:tracePt t="4648" x="10358438" y="3571875"/>
          <p14:tracePt t="4664" x="10340975" y="3562350"/>
          <p14:tracePt t="4681" x="10323513" y="3554413"/>
          <p14:tracePt t="4697" x="10313988" y="3554413"/>
          <p14:tracePt t="4805" x="10304463" y="3554413"/>
          <p14:tracePt t="4818" x="10296525" y="3554413"/>
          <p14:tracePt t="4830" x="10277475" y="3544888"/>
          <p14:tracePt t="4843" x="10198100" y="3490913"/>
          <p14:tracePt t="4856" x="10028238" y="3411538"/>
          <p14:tracePt t="4868" x="9715500" y="3259138"/>
          <p14:tracePt t="4881" x="9358313" y="3108325"/>
          <p14:tracePt t="4897" x="9144000" y="3009900"/>
          <p14:tracePt t="4914" x="8947150" y="2955925"/>
          <p14:tracePt t="4930" x="8742363" y="2874963"/>
          <p14:tracePt t="4947" x="8447088" y="2768600"/>
          <p14:tracePt t="4963" x="8358188" y="2705100"/>
          <p14:tracePt t="4980" x="8304213" y="2670175"/>
          <p14:tracePt t="4997" x="8188325" y="2616200"/>
          <p14:tracePt t="5013" x="8143875" y="2581275"/>
          <p14:tracePt t="5030" x="8089900" y="2554288"/>
          <p14:tracePt t="5047" x="7983538" y="2500313"/>
          <p14:tracePt t="5236" x="7974013" y="2500313"/>
          <p14:tracePt t="5249" x="7966075" y="2490788"/>
          <p14:tracePt t="5261" x="7929563" y="2465388"/>
          <p14:tracePt t="5274" x="7813675" y="2366963"/>
          <p14:tracePt t="5287" x="7661275" y="2241550"/>
          <p14:tracePt t="5299" x="7429500" y="2071688"/>
          <p14:tracePt t="5313" x="7259638" y="1982788"/>
          <p14:tracePt t="5330" x="7054850" y="1884363"/>
          <p14:tracePt t="5346" x="6813550" y="1741488"/>
          <p14:tracePt t="5363" x="6323013" y="1455738"/>
          <p14:tracePt t="5379" x="6242050" y="1419225"/>
          <p14:tracePt t="5396" x="6197600" y="1393825"/>
          <p14:tracePt t="5413" x="6134100" y="1357313"/>
          <p14:tracePt t="5429" x="6116638" y="1357313"/>
          <p14:tracePt t="5446" x="6089650" y="1347788"/>
          <p14:tracePt t="5463" x="6054725" y="1339850"/>
          <p14:tracePt t="5479" x="5956300" y="1312863"/>
          <p14:tracePt t="5496" x="5929313" y="1303338"/>
          <p14:tracePt t="5513" x="5884863" y="1295400"/>
          <p14:tracePt t="5529" x="5795963" y="1258888"/>
          <p14:tracePt t="5546" x="5680075" y="1204913"/>
          <p14:tracePt t="5562" x="5527675" y="1125538"/>
          <p14:tracePt t="5579" x="5187950" y="928688"/>
          <p14:tracePt t="5596" x="5108575" y="874713"/>
          <p14:tracePt t="5612" x="5072063" y="839788"/>
          <p14:tracePt t="5629" x="5018088" y="812800"/>
          <p14:tracePt t="5646" x="5010150" y="803275"/>
          <p14:tracePt t="5662" x="5000625" y="795338"/>
          <p14:tracePt t="5692" x="5000625" y="785813"/>
          <p14:tracePt t="5959" x="5037138" y="785813"/>
          <p14:tracePt t="5971" x="5081588" y="785813"/>
          <p14:tracePt t="5984" x="5143500" y="785813"/>
          <p14:tracePt t="5997" x="5224463" y="785813"/>
          <p14:tracePt t="6011" x="5268913" y="785813"/>
          <p14:tracePt t="6028" x="5295900" y="785813"/>
          <p14:tracePt t="6045" x="5313363" y="785813"/>
          <p14:tracePt t="6061" x="5330825" y="785813"/>
          <p14:tracePt t="6079" x="5340350" y="785813"/>
          <p14:tracePt t="6095" x="5348288" y="785813"/>
          <p14:tracePt t="6112" x="5375275" y="785813"/>
          <p14:tracePt t="6129" x="5394325" y="785813"/>
          <p14:tracePt t="6145" x="5402263" y="785813"/>
          <p14:tracePt t="6162" x="5446713" y="785813"/>
          <p14:tracePt t="6178" x="5465763" y="795338"/>
          <p14:tracePt t="6195" x="5491163" y="803275"/>
          <p14:tracePt t="6211" x="5518150" y="803275"/>
          <p14:tracePt t="6228" x="5589588" y="822325"/>
          <p14:tracePt t="6245" x="5616575" y="830263"/>
          <p14:tracePt t="6261" x="5634038" y="839788"/>
          <p14:tracePt t="6278" x="5670550" y="847725"/>
          <p14:tracePt t="6294" x="5680075" y="857250"/>
          <p14:tracePt t="7710" x="5688013" y="857250"/>
          <p14:tracePt t="7735" x="5724525" y="857250"/>
          <p14:tracePt t="7748" x="5786438" y="839788"/>
          <p14:tracePt t="7761" x="5875338" y="839788"/>
          <p14:tracePt t="7775" x="6010275" y="830263"/>
          <p14:tracePt t="7791" x="6143625" y="830263"/>
          <p14:tracePt t="7808" x="6251575" y="830263"/>
          <p14:tracePt t="7825" x="6357938" y="830263"/>
          <p14:tracePt t="7841" x="6394450" y="830263"/>
          <p14:tracePt t="7859" x="6429375" y="830263"/>
          <p14:tracePt t="7875" x="6446838" y="830263"/>
          <p14:tracePt t="7891" x="6465888" y="830263"/>
          <p14:tracePt t="7908" x="6473825" y="830263"/>
          <p14:tracePt t="7926" x="6483350" y="830263"/>
          <p14:tracePt t="7941" x="6491288" y="830263"/>
          <p14:tracePt t="10235" x="6500813" y="830263"/>
          <p14:tracePt t="10248" x="6527800" y="830263"/>
          <p14:tracePt t="10261" x="6554788" y="830263"/>
          <p14:tracePt t="10273" x="6581775" y="830263"/>
          <p14:tracePt t="10287" x="6626225" y="830263"/>
          <p14:tracePt t="10303" x="6670675" y="830263"/>
          <p14:tracePt t="10320" x="6724650" y="830263"/>
          <p14:tracePt t="10337" x="6777038" y="830263"/>
          <p14:tracePt t="10353" x="6796088" y="830263"/>
          <p14:tracePt t="10370" x="6823075" y="830263"/>
          <p14:tracePt t="10387" x="6858000" y="830263"/>
          <p14:tracePt t="10403" x="6884988" y="830263"/>
          <p14:tracePt t="10420" x="6902450" y="830263"/>
          <p14:tracePt t="10437" x="6919913" y="830263"/>
          <p14:tracePt t="10453" x="6956425" y="830263"/>
          <p14:tracePt t="10470" x="6965950" y="830263"/>
          <p14:tracePt t="10486" x="6991350" y="830263"/>
          <p14:tracePt t="10503" x="7037388" y="830263"/>
          <p14:tracePt t="10520" x="7062788" y="830263"/>
          <p14:tracePt t="10536" x="7081838" y="830263"/>
          <p14:tracePt t="10553" x="7108825" y="830263"/>
          <p14:tracePt t="10570" x="7126288" y="830263"/>
          <p14:tracePt t="10586" x="7134225" y="830263"/>
          <p14:tracePt t="10603" x="7143750" y="830263"/>
          <p14:tracePt t="25931" x="7153275" y="830263"/>
          <p14:tracePt t="25943" x="7161213" y="830263"/>
          <p14:tracePt t="25956" x="7197725" y="830263"/>
          <p14:tracePt t="25969" x="7296150" y="830263"/>
          <p14:tracePt t="25981" x="7483475" y="822325"/>
          <p14:tracePt t="25994" x="7786688" y="785813"/>
          <p14:tracePt t="26007" x="8099425" y="758825"/>
          <p14:tracePt t="26023" x="8259763" y="731838"/>
          <p14:tracePt t="26040" x="8348663" y="723900"/>
          <p14:tracePt t="26057" x="8385175" y="714375"/>
          <p14:tracePt t="26057" x="8412163" y="714375"/>
          <p14:tracePt t="26073" x="8420100" y="704850"/>
          <p14:tracePt t="26090" x="8429625" y="704850"/>
          <p14:tracePt t="26121" x="8429625" y="696913"/>
          <p14:tracePt t="26159" x="8429625" y="687388"/>
          <p14:tracePt t="26172" x="8402638" y="679450"/>
          <p14:tracePt t="26184" x="8340725" y="633413"/>
          <p14:tracePt t="26197" x="8242300" y="561975"/>
          <p14:tracePt t="26209" x="8072438" y="465138"/>
          <p14:tracePt t="26223" x="7902575" y="366713"/>
          <p14:tracePt t="26239" x="7742238" y="303213"/>
          <p14:tracePt t="26256" x="7643813" y="258763"/>
          <p14:tracePt t="26273" x="7483475" y="214313"/>
          <p14:tracePt t="26289" x="7367588" y="214313"/>
          <p14:tracePt t="26306" x="7269163" y="204788"/>
          <p14:tracePt t="26323" x="7161213" y="204788"/>
          <p14:tracePt t="26339" x="6973888" y="204788"/>
          <p14:tracePt t="26356" x="6894513" y="214313"/>
          <p14:tracePt t="26373" x="6804025" y="241300"/>
          <p14:tracePt t="26389" x="6616700" y="330200"/>
          <p14:tracePt t="26406" x="6510338" y="384175"/>
          <p14:tracePt t="26423" x="6429375" y="411163"/>
          <p14:tracePt t="26439" x="6259513" y="490538"/>
          <p14:tracePt t="26463" x="6126163" y="536575"/>
          <p14:tracePt t="26476" x="6072188" y="561975"/>
          <p14:tracePt t="26489" x="6045200" y="581025"/>
          <p14:tracePt t="26506" x="6037263" y="588963"/>
          <p14:tracePt t="26522" x="6018213" y="588963"/>
          <p14:tracePt t="26539" x="6018213" y="598488"/>
          <p14:tracePt t="26555" x="6010275" y="608013"/>
          <p14:tracePt t="26577" x="6010275" y="615950"/>
          <p14:tracePt t="26590" x="6045200" y="660400"/>
          <p14:tracePt t="26605" x="6180138" y="741363"/>
          <p14:tracePt t="26622" x="6537325" y="893763"/>
          <p14:tracePt t="26639" x="7010400" y="1054100"/>
          <p14:tracePt t="26655" x="8018463" y="1187450"/>
          <p14:tracePt t="26672" x="8340725" y="1187450"/>
          <p14:tracePt t="26688" x="8616950" y="1187450"/>
          <p14:tracePt t="26706" x="8823325" y="1169988"/>
          <p14:tracePt t="26722" x="8867775" y="1160463"/>
          <p14:tracePt t="26738" x="8885238" y="1143000"/>
          <p14:tracePt t="26755" x="8894763" y="1133475"/>
          <p14:tracePt t="26772" x="8894763" y="1125538"/>
          <p14:tracePt t="26793" x="8894763" y="1108075"/>
          <p14:tracePt t="26806" x="8894763" y="1081088"/>
          <p14:tracePt t="26822" x="8848725" y="1036638"/>
          <p14:tracePt t="26838" x="8777288" y="973138"/>
          <p14:tracePt t="26855" x="8643938" y="884238"/>
          <p14:tracePt t="26856" x="8474075" y="795338"/>
          <p14:tracePt t="26871" x="8269288" y="696913"/>
          <p14:tracePt t="26888" x="8099425" y="660400"/>
          <p14:tracePt t="26905" x="7885113" y="633413"/>
          <p14:tracePt t="26921" x="7527925" y="625475"/>
          <p14:tracePt t="26938" x="7394575" y="625475"/>
          <p14:tracePt t="26955" x="7269163" y="625475"/>
          <p14:tracePt t="26971" x="7010400" y="625475"/>
          <p14:tracePt t="26988" x="6884988" y="625475"/>
          <p14:tracePt t="27005" x="6759575" y="633413"/>
          <p14:tracePt t="27021" x="6500813" y="679450"/>
          <p14:tracePt t="27038" x="6367463" y="696913"/>
          <p14:tracePt t="27054" x="6242050" y="696913"/>
          <p14:tracePt t="27072" x="6010275" y="714375"/>
          <p14:tracePt t="27088" x="5929313" y="714375"/>
          <p14:tracePt t="27104" x="5848350" y="714375"/>
          <p14:tracePt t="27121" x="5786438" y="714375"/>
          <p14:tracePt t="27122" x="5732463" y="714375"/>
          <p14:tracePt t="27138" x="5670550" y="714375"/>
          <p14:tracePt t="27154" x="5626100" y="714375"/>
          <p14:tracePt t="27171" x="5599113" y="714375"/>
          <p14:tracePt t="27188" x="5581650" y="714375"/>
          <p14:tracePt t="27204" x="5572125" y="714375"/>
          <p14:tracePt t="27224" x="5562600" y="714375"/>
          <p14:tracePt t="27238" x="5554663" y="714375"/>
          <p14:tracePt t="27376" x="5572125" y="714375"/>
          <p14:tracePt t="27388" x="5680075" y="731838"/>
          <p14:tracePt t="27401" x="5938838" y="758825"/>
          <p14:tracePt t="27414" x="6446838" y="795338"/>
          <p14:tracePt t="27426" x="6919913" y="830263"/>
          <p14:tracePt t="27439" x="7197725" y="830263"/>
          <p14:tracePt t="27454" x="7419975" y="830263"/>
          <p14:tracePt t="27470" x="7572375" y="830263"/>
          <p14:tracePt t="27487" x="7670800" y="830263"/>
          <p14:tracePt t="27504" x="7751763" y="830263"/>
          <p14:tracePt t="27520" x="7769225" y="830263"/>
          <p14:tracePt t="27541" x="7777163" y="830263"/>
          <p14:tracePt t="27567" x="7786688" y="830263"/>
          <p14:tracePt t="27591" x="7786688" y="822325"/>
          <p14:tracePt t="27604" x="7786688" y="795338"/>
          <p14:tracePt t="27617" x="7786688" y="750888"/>
          <p14:tracePt t="27629" x="7777163" y="679450"/>
          <p14:tracePt t="27642" x="7751763" y="588963"/>
          <p14:tracePt t="27655" x="7715250" y="517525"/>
          <p14:tracePt t="27670" x="7670800" y="465138"/>
          <p14:tracePt t="27687" x="7599363" y="428625"/>
          <p14:tracePt t="27703" x="7510463" y="384175"/>
          <p14:tracePt t="27720" x="7277100" y="347663"/>
          <p14:tracePt t="27737" x="7153275" y="339725"/>
          <p14:tracePt t="27753" x="7037388" y="339725"/>
          <p14:tracePt t="27770" x="6813550" y="339725"/>
          <p14:tracePt t="27786" x="6732588" y="347663"/>
          <p14:tracePt t="27803" x="6643688" y="366713"/>
          <p14:tracePt t="27820" x="6518275" y="393700"/>
          <p14:tracePt t="27836" x="6438900" y="411163"/>
          <p14:tracePt t="27853" x="6394450" y="428625"/>
          <p14:tracePt t="27870" x="6357938" y="446088"/>
          <p14:tracePt t="28124" x="6348413" y="446088"/>
          <p14:tracePt t="28137" x="6330950" y="446088"/>
          <p14:tracePt t="28149" x="6296025" y="446088"/>
          <p14:tracePt t="28162" x="6232525" y="446088"/>
          <p14:tracePt t="28175" x="6126163" y="446088"/>
          <p14:tracePt t="28188" x="5956300" y="446088"/>
          <p14:tracePt t="28202" x="5688013" y="446088"/>
          <p14:tracePt t="28219" x="5367338" y="446088"/>
          <p14:tracePt t="28236" x="5116513" y="446088"/>
          <p14:tracePt t="28252" x="4776788" y="446088"/>
          <p14:tracePt t="28269" x="4660900" y="482600"/>
          <p14:tracePt t="28285" x="4537075" y="500063"/>
          <p14:tracePt t="28302" x="4348163" y="554038"/>
          <p14:tracePt t="28319" x="4268788" y="571500"/>
          <p14:tracePt t="28335" x="4205288" y="581025"/>
          <p14:tracePt t="28352" x="4143375" y="598488"/>
          <p14:tracePt t="28369" x="4116388" y="608013"/>
          <p14:tracePt t="28385" x="4108450" y="608013"/>
          <p14:tracePt t="28402" x="4098925" y="615950"/>
          <p14:tracePt t="28428" x="4089400" y="625475"/>
          <p14:tracePt t="28453" x="4089400" y="633413"/>
          <p14:tracePt t="28467" x="4089400" y="652463"/>
          <p14:tracePt t="28479" x="4089400" y="679450"/>
          <p14:tracePt t="28492" x="4116388" y="731838"/>
          <p14:tracePt t="28504" x="4160838" y="776288"/>
          <p14:tracePt t="28518" x="4224338" y="847725"/>
          <p14:tracePt t="28535" x="4322763" y="911225"/>
          <p14:tracePt t="28552" x="4473575" y="973138"/>
          <p14:tracePt t="28568" x="4795838" y="1071563"/>
          <p14:tracePt t="28585" x="4938713" y="1098550"/>
          <p14:tracePt t="28602" x="5116513" y="1108075"/>
          <p14:tracePt t="28618" x="5483225" y="1116013"/>
          <p14:tracePt t="28635" x="5680075" y="1116013"/>
          <p14:tracePt t="28651" x="5946775" y="1071563"/>
          <p14:tracePt t="28668" x="6126163" y="1017588"/>
          <p14:tracePt t="28685" x="6500813" y="901700"/>
          <p14:tracePt t="28701" x="6616700" y="847725"/>
          <p14:tracePt t="28718" x="6724650" y="795338"/>
          <p14:tracePt t="28735" x="6919913" y="714375"/>
          <p14:tracePt t="28751" x="6983413" y="696913"/>
          <p14:tracePt t="28768" x="7018338" y="687388"/>
          <p14:tracePt t="28785" x="7072313" y="652463"/>
          <p14:tracePt t="28801" x="7081838" y="652463"/>
          <p14:tracePt t="28818" x="7099300" y="652463"/>
          <p14:tracePt t="28835" x="7099300" y="642938"/>
          <p14:tracePt t="28851" x="7108825" y="633413"/>
          <p14:tracePt t="28898" x="7108825" y="625475"/>
          <p14:tracePt t="28948" x="7108825" y="615950"/>
          <p14:tracePt t="28961" x="7099300" y="608013"/>
          <p14:tracePt t="28974" x="7081838" y="581025"/>
          <p14:tracePt t="28986" x="7037388" y="561975"/>
          <p14:tracePt t="29001" x="6965950" y="509588"/>
          <p14:tracePt t="29017" x="6867525" y="455613"/>
          <p14:tracePt t="29034" x="6751638" y="419100"/>
          <p14:tracePt t="29051" x="6491288" y="357188"/>
          <p14:tracePt t="29067" x="6348413" y="330200"/>
          <p14:tracePt t="29084" x="6188075" y="322263"/>
          <p14:tracePt t="29101" x="5894388" y="322263"/>
          <p14:tracePt t="29117" x="5741988" y="322263"/>
          <p14:tracePt t="29134" x="5608638" y="322263"/>
          <p14:tracePt t="29151" x="5357813" y="366713"/>
          <p14:tracePt t="29167" x="5251450" y="393700"/>
          <p14:tracePt t="29184" x="5133975" y="428625"/>
          <p14:tracePt t="29200" x="5062538" y="438150"/>
          <p14:tracePt t="29217" x="4965700" y="455613"/>
          <p14:tracePt t="29234" x="4938713" y="465138"/>
          <p14:tracePt t="29250" x="4919663" y="473075"/>
          <p14:tracePt t="29267" x="4894263" y="490538"/>
          <p14:tracePt t="29284" x="4894263" y="500063"/>
          <p14:tracePt t="29300" x="4884738" y="500063"/>
          <p14:tracePt t="29317" x="4884738" y="536575"/>
          <p14:tracePt t="29334" x="4875213" y="554038"/>
          <p14:tracePt t="29350" x="4875213" y="598488"/>
          <p14:tracePt t="29367" x="4875213" y="687388"/>
          <p14:tracePt t="29383" x="4875213" y="723900"/>
          <p14:tracePt t="29400" x="4894263" y="768350"/>
          <p14:tracePt t="29417" x="4965700" y="839788"/>
          <p14:tracePt t="29433" x="5054600" y="874713"/>
          <p14:tracePt t="29450" x="5170488" y="928688"/>
          <p14:tracePt t="29467" x="5295900" y="965200"/>
          <p14:tracePt t="29483" x="5518150" y="1000125"/>
          <p14:tracePt t="29500" x="5608638" y="1009650"/>
          <p14:tracePt t="29517" x="5715000" y="1009650"/>
          <p14:tracePt t="29533" x="5946775" y="1009650"/>
          <p14:tracePt t="29550" x="6081713" y="1009650"/>
          <p14:tracePt t="29566" x="6215063" y="1009650"/>
          <p14:tracePt t="29583" x="6473825" y="973138"/>
          <p14:tracePt t="29600" x="6589713" y="955675"/>
          <p14:tracePt t="29616" x="6688138" y="938213"/>
          <p14:tracePt t="29633" x="6875463" y="893763"/>
          <p14:tracePt t="29649" x="6946900" y="866775"/>
          <p14:tracePt t="29666" x="7027863" y="847725"/>
          <p14:tracePt t="29683" x="7180263" y="795338"/>
          <p14:tracePt t="29699" x="7224713" y="768350"/>
          <p14:tracePt t="29716" x="7259638" y="750888"/>
          <p14:tracePt t="29733" x="7286625" y="731838"/>
          <p14:tracePt t="29749" x="7313613" y="723900"/>
          <p14:tracePt t="29766" x="7323138" y="714375"/>
          <p14:tracePt t="29785" x="7323138" y="704850"/>
          <p14:tracePt t="29799" x="7323138" y="696913"/>
          <p14:tracePt t="29816" x="7331075" y="679450"/>
          <p14:tracePt t="29835" x="7331075" y="669925"/>
          <p14:tracePt t="29849" x="7331075" y="642938"/>
          <p14:tracePt t="29867" x="7331075" y="625475"/>
          <p14:tracePt t="29882" x="7296150" y="598488"/>
          <p14:tracePt t="29899" x="7153275" y="465138"/>
          <p14:tracePt t="29916" x="7037388" y="419100"/>
          <p14:tracePt t="29932" x="6919913" y="374650"/>
          <p14:tracePt t="29949" x="6705600" y="347663"/>
          <p14:tracePt t="29965" x="6626225" y="339725"/>
          <p14:tracePt t="29982" x="6545263" y="339725"/>
          <p14:tracePt t="29999" x="6446838" y="339725"/>
          <p14:tracePt t="30015" x="6232525" y="384175"/>
          <p14:tracePt t="30032" x="6116638" y="428625"/>
          <p14:tracePt t="30049" x="6037263" y="465138"/>
          <p14:tracePt t="30065" x="5911850" y="536575"/>
          <p14:tracePt t="30082" x="5867400" y="571500"/>
          <p14:tracePt t="30099" x="5848350" y="588963"/>
          <p14:tracePt t="30115" x="5822950" y="642938"/>
          <p14:tracePt t="30132" x="5803900" y="669925"/>
          <p14:tracePt t="30149" x="5795963" y="687388"/>
          <p14:tracePt t="30165" x="5786438" y="731838"/>
          <p14:tracePt t="30182" x="5786438" y="750888"/>
          <p14:tracePt t="30198" x="5786438" y="758825"/>
          <p14:tracePt t="30215" x="5786438" y="768350"/>
          <p14:tracePt t="30232" x="5786438" y="776288"/>
          <p14:tracePt t="30254" x="5786438" y="795338"/>
          <p14:tracePt t="30267" x="5786438" y="803275"/>
          <p14:tracePt t="30282" x="5803900" y="822325"/>
          <p14:tracePt t="30298" x="5830888" y="839788"/>
          <p14:tracePt t="30315" x="5875338" y="866775"/>
          <p14:tracePt t="30331" x="6037263" y="911225"/>
          <p14:tracePt t="30348" x="6161088" y="946150"/>
          <p14:tracePt t="30365" x="6330950" y="955675"/>
          <p14:tracePt t="30382" x="6715125" y="982663"/>
          <p14:tracePt t="30399" x="6946900" y="982663"/>
          <p14:tracePt t="30415" x="7089775" y="982663"/>
          <p14:tracePt t="30431" x="7323138" y="982663"/>
          <p14:tracePt t="30448" x="7419975" y="982663"/>
          <p14:tracePt t="30465" x="7473950" y="982663"/>
          <p14:tracePt t="30481" x="7510463" y="982663"/>
          <p14:tracePt t="30812" x="7518400" y="982663"/>
          <p14:tracePt t="30825" x="7537450" y="982663"/>
          <p14:tracePt t="30837" x="7562850" y="982663"/>
          <p14:tracePt t="30850" x="7599363" y="982663"/>
          <p14:tracePt t="30865" x="7634288" y="982663"/>
          <p14:tracePt t="30880" x="7688263" y="982663"/>
          <p14:tracePt t="30897" x="7732713" y="982663"/>
          <p14:tracePt t="30914" x="7796213" y="982663"/>
          <p14:tracePt t="30930" x="7823200" y="982663"/>
          <p14:tracePt t="30947" x="7840663" y="982663"/>
          <p14:tracePt t="30964" x="7867650" y="982663"/>
          <p14:tracePt t="30980" x="7885113" y="982663"/>
          <p14:tracePt t="30997" x="7902575" y="982663"/>
          <p14:tracePt t="31014" x="7920038" y="982663"/>
          <p14:tracePt t="31030" x="7956550" y="982663"/>
          <p14:tracePt t="31047" x="7991475" y="982663"/>
          <p14:tracePt t="31064" x="8010525" y="982663"/>
          <p14:tracePt t="31080" x="8037513" y="982663"/>
          <p14:tracePt t="31097" x="8054975" y="982663"/>
          <p14:tracePt t="31113" x="8072438" y="982663"/>
          <p14:tracePt t="31130" x="8108950" y="982663"/>
          <p14:tracePt t="31147" x="8126413" y="982663"/>
          <p14:tracePt t="31163" x="8143875" y="982663"/>
          <p14:tracePt t="31180" x="8188325" y="982663"/>
          <p14:tracePt t="31205" x="8197850" y="982663"/>
          <p14:tracePt t="31243" x="8205788" y="982663"/>
          <p14:tracePt t="32652" x="8215313" y="982663"/>
          <p14:tracePt t="32665" x="8232775" y="982663"/>
          <p14:tracePt t="32677" x="8259763" y="982663"/>
          <p14:tracePt t="32690" x="8313738" y="982663"/>
          <p14:tracePt t="32703" x="8402638" y="982663"/>
          <p14:tracePt t="32715" x="8510588" y="982663"/>
          <p14:tracePt t="32729" x="8609013" y="982663"/>
          <p14:tracePt t="32743" x="8670925" y="982663"/>
          <p14:tracePt t="32760" x="8715375" y="982663"/>
          <p14:tracePt t="32777" x="8759825" y="982663"/>
          <p14:tracePt t="32793" x="8813800" y="982663"/>
          <p14:tracePt t="32810" x="8831263" y="982663"/>
          <p14:tracePt t="32827" x="8848725" y="982663"/>
          <p14:tracePt t="32843" x="8894763" y="982663"/>
          <p14:tracePt t="32860" x="8902700" y="982663"/>
          <p14:tracePt t="32877" x="8912225" y="982663"/>
          <p14:tracePt t="32894" x="8920163" y="982663"/>
          <p14:tracePt t="32910" x="8929688" y="982663"/>
          <p14:tracePt t="33058" x="8939213" y="982663"/>
          <p14:tracePt t="33071" x="8947150" y="982663"/>
          <p14:tracePt t="33109" x="8966200" y="982663"/>
          <p14:tracePt t="33122" x="8966200" y="1000125"/>
          <p14:tracePt t="33134" x="8983663" y="1009650"/>
          <p14:tracePt t="33147" x="8991600" y="1017588"/>
          <p14:tracePt t="33160" x="9001125" y="1027113"/>
          <p14:tracePt t="33176" x="9010650" y="1036638"/>
          <p14:tracePt t="33193" x="9028113" y="1054100"/>
          <p14:tracePt t="33210" x="9055100" y="1071563"/>
          <p14:tracePt t="33236" x="9063038" y="1081088"/>
          <p14:tracePt t="33261" x="9082088" y="1089025"/>
          <p14:tracePt t="33286" x="9090025" y="1098550"/>
          <p14:tracePt t="33299" x="9109075" y="1098550"/>
          <p14:tracePt t="33312" x="9117013" y="1108075"/>
          <p14:tracePt t="33326" x="9134475" y="1116013"/>
          <p14:tracePt t="33342" x="9144000" y="1125538"/>
          <p14:tracePt t="33360" x="9153525" y="1125538"/>
          <p14:tracePt t="33376" x="9170988" y="1133475"/>
          <p14:tracePt t="33392" x="9188450" y="1133475"/>
          <p14:tracePt t="33409" x="9205913" y="1133475"/>
          <p14:tracePt t="33426" x="9251950" y="1152525"/>
          <p14:tracePt t="33717" x="9259888" y="1152525"/>
          <p14:tracePt t="33730" x="9286875" y="1152525"/>
          <p14:tracePt t="33743" x="9313863" y="1143000"/>
          <p14:tracePt t="33755" x="9358313" y="1143000"/>
          <p14:tracePt t="33769" x="9412288" y="1125538"/>
          <p14:tracePt t="33781" x="9501188" y="1108075"/>
          <p14:tracePt t="33794" x="9563100" y="1098550"/>
          <p14:tracePt t="33808" x="9617075" y="1098550"/>
          <p14:tracePt t="33825" x="9671050" y="1089025"/>
          <p14:tracePt t="33841" x="9715500" y="1081088"/>
          <p14:tracePt t="33858" x="9786938" y="1071563"/>
          <p14:tracePt t="33875" x="9804400" y="1071563"/>
          <p14:tracePt t="33891" x="9813925" y="1071563"/>
          <p14:tracePt t="33908" x="9831388" y="1071563"/>
          <p14:tracePt t="33925" x="9840913" y="1071563"/>
          <p14:tracePt t="33959" x="9840913" y="1062038"/>
          <p14:tracePt t="36383" x="9823450" y="1062038"/>
          <p14:tracePt t="36396" x="9786938" y="1062038"/>
          <p14:tracePt t="36408" x="9680575" y="1062038"/>
          <p14:tracePt t="36421" x="9491663" y="1062038"/>
          <p14:tracePt t="36437" x="9161463" y="1089025"/>
          <p14:tracePt t="36453" x="8804275" y="1116013"/>
          <p14:tracePt t="36470" x="8420100" y="1169988"/>
          <p14:tracePt t="36486" x="7705725" y="1231900"/>
          <p14:tracePt t="36503" x="7385050" y="1250950"/>
          <p14:tracePt t="36520" x="7143750" y="1276350"/>
          <p14:tracePt t="36537" x="6680200" y="1330325"/>
          <p14:tracePt t="36553" x="6518275" y="1347788"/>
          <p14:tracePt t="36570" x="6357938" y="1366838"/>
          <p14:tracePt t="36586" x="6215063" y="1374775"/>
          <p14:tracePt t="36603" x="6180138" y="1374775"/>
          <p14:tracePt t="36620" x="6161088" y="1374775"/>
          <p14:tracePt t="36827" x="6143625" y="1374775"/>
          <p14:tracePt t="36840" x="6126163" y="1374775"/>
          <p14:tracePt t="36852" x="6099175" y="1374775"/>
          <p14:tracePt t="36865" x="6027738" y="1374775"/>
          <p14:tracePt t="36877" x="5946775" y="1374775"/>
          <p14:tracePt t="36890" x="5822950" y="1374775"/>
          <p14:tracePt t="36903" x="5715000" y="1366838"/>
          <p14:tracePt t="36919" x="5626100" y="1366838"/>
          <p14:tracePt t="36936" x="5527675" y="1357313"/>
          <p14:tracePt t="36952" x="5465763" y="1347788"/>
          <p14:tracePt t="36969" x="5375275" y="1339850"/>
          <p14:tracePt t="36985" x="5357813" y="1339850"/>
          <p14:tracePt t="37002" x="5340350" y="1339850"/>
          <p14:tracePt t="37019" x="5313363" y="1339850"/>
          <p14:tracePt t="37035" x="5303838" y="1339850"/>
          <p14:tracePt t="37052" x="5295900" y="1330325"/>
          <p14:tracePt t="37069" x="5286375" y="1322388"/>
          <p14:tracePt t="37106" x="5276850" y="1322388"/>
          <p14:tracePt t="37169" x="5276850" y="1312863"/>
          <p14:tracePt t="37195" x="5268913" y="1312863"/>
          <p14:tracePt t="37233" x="5259388" y="1303338"/>
          <p14:tracePt t="37245" x="5251450" y="1303338"/>
          <p14:tracePt t="37271" x="5241925" y="1295400"/>
          <p14:tracePt t="37296" x="5224463" y="1295400"/>
          <p14:tracePt t="37309" x="5214938" y="1295400"/>
          <p14:tracePt t="37321" x="5205413" y="1285875"/>
          <p14:tracePt t="37335" x="5197475" y="1285875"/>
          <p14:tracePt t="37351" x="5187950" y="1285875"/>
          <p14:tracePt t="37368" x="5180013" y="1276350"/>
          <p14:tracePt t="37385" x="5170488" y="1268413"/>
          <p14:tracePt t="38362" x="5180013" y="1268413"/>
          <p14:tracePt t="38375" x="5197475" y="1268413"/>
          <p14:tracePt t="38387" x="5224463" y="1258888"/>
          <p14:tracePt t="38400" x="5251450" y="1258888"/>
          <p14:tracePt t="38416" x="5268913" y="1250950"/>
          <p14:tracePt t="38433" x="5286375" y="1250950"/>
          <p14:tracePt t="38449" x="5303838" y="1241425"/>
          <p14:tracePt t="38466" x="5322888" y="1241425"/>
          <p14:tracePt t="38483" x="5340350" y="1241425"/>
          <p14:tracePt t="38499" x="5357813" y="1241425"/>
          <p14:tracePt t="38516" x="5375275" y="1241425"/>
          <p14:tracePt t="38532" x="5394325" y="1231900"/>
          <p14:tracePt t="38549" x="5402263" y="1231900"/>
          <p14:tracePt t="38566" x="5419725" y="1231900"/>
          <p14:tracePt t="38582" x="5446713" y="1231900"/>
          <p14:tracePt t="38599" x="5456238" y="1223963"/>
          <p14:tracePt t="38616" x="5510213" y="1223963"/>
          <p14:tracePt t="38632" x="5537200" y="1223963"/>
          <p14:tracePt t="38649" x="5581650" y="1214438"/>
          <p14:tracePt t="38666" x="5608638" y="1214438"/>
          <p14:tracePt t="38682" x="5670550" y="1204913"/>
          <p14:tracePt t="38699" x="5705475" y="1204913"/>
          <p14:tracePt t="38715" x="5759450" y="1204913"/>
          <p14:tracePt t="38732" x="5848350" y="1204913"/>
          <p14:tracePt t="38749" x="5894388" y="1204913"/>
          <p14:tracePt t="38765" x="5929313" y="1204913"/>
          <p14:tracePt t="38782" x="5991225" y="1204913"/>
          <p14:tracePt t="38799" x="6010275" y="1204913"/>
          <p14:tracePt t="38815" x="6037263" y="1204913"/>
          <p14:tracePt t="38832" x="6062663" y="1204913"/>
          <p14:tracePt t="38856" x="6072188" y="1204913"/>
          <p14:tracePt t="38870" x="6089650" y="1196975"/>
          <p14:tracePt t="38895" x="6108700" y="1196975"/>
          <p14:tracePt t="38907" x="6116638" y="1196975"/>
          <p14:tracePt t="39681" x="6126163" y="1196975"/>
          <p14:tracePt t="39695" x="6143625" y="1187450"/>
          <p14:tracePt t="39707" x="6197600" y="1179513"/>
          <p14:tracePt t="39720" x="6276975" y="1169988"/>
          <p14:tracePt t="39733" x="6402388" y="1160463"/>
          <p14:tracePt t="39747" x="6537325" y="1160463"/>
          <p14:tracePt t="39763" x="6653213" y="1160463"/>
          <p14:tracePt t="39780" x="6769100" y="1160463"/>
          <p14:tracePt t="39797" x="6884988" y="1160463"/>
          <p14:tracePt t="39813" x="6911975" y="1160463"/>
          <p14:tracePt t="39830" x="6929438" y="1160463"/>
          <p14:tracePt t="39847" x="6929438" y="1152525"/>
          <p14:tracePt t="39872" x="6938963" y="1152525"/>
          <p14:tracePt t="39884" x="6938963" y="1143000"/>
          <p14:tracePt t="39898" x="6938963" y="1125538"/>
          <p14:tracePt t="39913" x="6919913" y="1098550"/>
          <p14:tracePt t="39930" x="6867525" y="1054100"/>
          <p14:tracePt t="39946" x="6751638" y="973138"/>
          <p14:tracePt t="39963" x="6375400" y="822325"/>
          <p14:tracePt t="39980" x="6205538" y="768350"/>
          <p14:tracePt t="39996" x="5991225" y="723900"/>
          <p14:tracePt t="40013" x="5688013" y="704850"/>
          <p14:tracePt t="40030" x="5554663" y="704850"/>
          <p14:tracePt t="40046" x="5419725" y="704850"/>
          <p14:tracePt t="40063" x="5197475" y="704850"/>
          <p14:tracePt t="40079" x="5099050" y="704850"/>
          <p14:tracePt t="40096" x="5000625" y="723900"/>
          <p14:tracePt t="40113" x="4867275" y="750888"/>
          <p14:tracePt t="40130" x="4813300" y="758825"/>
          <p14:tracePt t="40146" x="4776788" y="768350"/>
          <p14:tracePt t="40163" x="4751388" y="768350"/>
          <p14:tracePt t="40164" x="4741863" y="776288"/>
          <p14:tracePt t="40179" x="4732338" y="785813"/>
          <p14:tracePt t="40196" x="4724400" y="785813"/>
          <p14:tracePt t="40214" x="4714875" y="785813"/>
          <p14:tracePt t="40252" x="4714875" y="803275"/>
          <p14:tracePt t="40265" x="4714875" y="822325"/>
          <p14:tracePt t="40278" x="4751388" y="866775"/>
          <p14:tracePt t="40290" x="4822825" y="938213"/>
          <p14:tracePt t="40303" x="4929188" y="1044575"/>
          <p14:tracePt t="40316" x="5133975" y="1204913"/>
          <p14:tracePt t="40329" x="5313363" y="1347788"/>
          <p14:tracePt t="40346" x="5483225" y="1455738"/>
          <p14:tracePt t="40362" x="5626100" y="1517650"/>
          <p14:tracePt t="40379" x="5884863" y="1608138"/>
          <p14:tracePt t="40395" x="5973763" y="1616075"/>
          <p14:tracePt t="40412" x="6054725" y="1625600"/>
          <p14:tracePt t="40429" x="6134100" y="1633538"/>
          <p14:tracePt t="40445" x="6303963" y="1625600"/>
          <p14:tracePt t="40462" x="6384925" y="1589088"/>
          <p14:tracePt t="40479" x="6429375" y="1554163"/>
          <p14:tracePt t="40495" x="6518275" y="1473200"/>
          <p14:tracePt t="40512" x="6554788" y="1438275"/>
          <p14:tracePt t="40529" x="6581775" y="1393825"/>
          <p14:tracePt t="40545" x="6626225" y="1347788"/>
          <p14:tracePt t="40562" x="6626225" y="1312863"/>
          <p14:tracePt t="40579" x="6626225" y="1295400"/>
          <p14:tracePt t="40595" x="6634163" y="1214438"/>
          <p14:tracePt t="40612" x="6634163" y="1160463"/>
          <p14:tracePt t="40629" x="6608763" y="1108075"/>
          <p14:tracePt t="40645" x="6500813" y="1009650"/>
          <p14:tracePt t="40663" x="6429375" y="955675"/>
          <p14:tracePt t="40678" x="6357938" y="928688"/>
          <p14:tracePt t="40695" x="6269038" y="884238"/>
          <p14:tracePt t="40712" x="6018213" y="847725"/>
          <p14:tracePt t="40728" x="5919788" y="839788"/>
          <p14:tracePt t="40745" x="5822950" y="822325"/>
          <p14:tracePt t="40762" x="5661025" y="822325"/>
          <p14:tracePt t="40778" x="5616575" y="822325"/>
          <p14:tracePt t="40795" x="5581650" y="822325"/>
          <p14:tracePt t="40812" x="5527675" y="822325"/>
          <p14:tracePt t="40828" x="5518150" y="822325"/>
          <p14:tracePt t="40845" x="5500688" y="822325"/>
          <p14:tracePt t="40862" x="5473700" y="830263"/>
          <p14:tracePt t="40878" x="5465763" y="830263"/>
          <p14:tracePt t="40895" x="5456238" y="839788"/>
          <p14:tracePt t="40911" x="5438775" y="874713"/>
          <p14:tracePt t="40928" x="5419725" y="901700"/>
          <p14:tracePt t="40944" x="5411788" y="946150"/>
          <p14:tracePt t="40961" x="5394325" y="1000125"/>
          <p14:tracePt t="40978" x="5375275" y="1054100"/>
          <p14:tracePt t="40994" x="5375275" y="1081088"/>
          <p14:tracePt t="41011" x="5375275" y="1098550"/>
          <p14:tracePt t="41028" x="5375275" y="1143000"/>
          <p14:tracePt t="41044" x="5375275" y="1152525"/>
          <p14:tracePt t="41061" x="5375275" y="1169988"/>
          <p14:tracePt t="41078" x="5384800" y="1214438"/>
          <p14:tracePt t="41094" x="5402263" y="1250950"/>
          <p14:tracePt t="41111" x="5429250" y="1268413"/>
          <p14:tracePt t="41128" x="5500688" y="1322388"/>
          <p14:tracePt t="41144" x="5537200" y="1339850"/>
          <p14:tracePt t="41161" x="5599113" y="1357313"/>
          <p14:tracePt t="41178" x="5768975" y="1384300"/>
          <p14:tracePt t="41194" x="5848350" y="1393825"/>
          <p14:tracePt t="41211" x="5929313" y="1401763"/>
          <p14:tracePt t="41227" x="5965825" y="1401763"/>
          <p14:tracePt t="41244" x="6018213" y="1411288"/>
          <p14:tracePt t="41261" x="6054725" y="1411288"/>
          <p14:tracePt t="41277" x="6072188" y="1411288"/>
          <p14:tracePt t="41294" x="6116638" y="1411288"/>
          <p14:tracePt t="41310" x="6134100" y="1411288"/>
          <p14:tracePt t="41327" x="6153150" y="1411288"/>
          <p14:tracePt t="41344" x="6205538" y="1411288"/>
          <p14:tracePt t="41360" x="6242050" y="1411288"/>
          <p14:tracePt t="41377" x="6269038" y="1411288"/>
          <p14:tracePt t="41394" x="6323013" y="1401763"/>
          <p14:tracePt t="41410" x="6348413" y="1393825"/>
          <p14:tracePt t="41427" x="6367463" y="1384300"/>
          <p14:tracePt t="41444" x="6402388" y="1366838"/>
          <p14:tracePt t="41460" x="6411913" y="1366838"/>
          <p14:tracePt t="41508" x="6419850" y="1357313"/>
          <p14:tracePt t="41876" x="6438900" y="1357313"/>
          <p14:tracePt t="41888" x="6456363" y="1347788"/>
          <p14:tracePt t="41901" x="6491288" y="1339850"/>
          <p14:tracePt t="41914" x="6545263" y="1330325"/>
          <p14:tracePt t="41926" x="6608763" y="1322388"/>
          <p14:tracePt t="41943" x="6688138" y="1295400"/>
          <p14:tracePt t="41960" x="6751638" y="1276350"/>
          <p14:tracePt t="41976" x="6786563" y="1276350"/>
          <p14:tracePt t="41993" x="6840538" y="1258888"/>
          <p14:tracePt t="42009" x="6858000" y="1250950"/>
          <p14:tracePt t="42026" x="6867525" y="1250950"/>
          <p14:tracePt t="42042" x="6884988" y="1241425"/>
          <p14:tracePt t="42059" x="6894513" y="1241425"/>
          <p14:tracePt t="42116" x="6894513" y="1231900"/>
          <p14:tracePt t="42129" x="6858000" y="1231900"/>
          <p14:tracePt t="42142" x="6769100" y="1196975"/>
          <p14:tracePt t="42155" x="6643688" y="1179513"/>
          <p14:tracePt t="42167" x="6500813" y="1143000"/>
          <p14:tracePt t="42180" x="6402388" y="1125538"/>
          <p14:tracePt t="42193" x="6340475" y="1108075"/>
          <p14:tracePt t="42209" x="6296025" y="1098550"/>
          <p14:tracePt t="42225" x="6276975" y="1089025"/>
          <p14:tracePt t="42242" x="6259513" y="1089025"/>
          <p14:tracePt t="42259" x="6224588" y="1071563"/>
          <p14:tracePt t="42282" x="6205538" y="1062038"/>
          <p14:tracePt t="42294" x="6197600" y="1062038"/>
          <p14:tracePt t="42319" x="6180138" y="1062038"/>
          <p14:tracePt t="42332" x="6161088" y="1062038"/>
          <p14:tracePt t="42345" x="6143625" y="1062038"/>
          <p14:tracePt t="42359" x="6126163" y="1062038"/>
          <p14:tracePt t="42375" x="6081713" y="1062038"/>
          <p14:tracePt t="42392" x="6037263" y="1062038"/>
          <p14:tracePt t="42409" x="5929313" y="1062038"/>
          <p14:tracePt t="42425" x="5875338" y="1062038"/>
          <p14:tracePt t="42443" x="5830888" y="1062038"/>
          <p14:tracePt t="42459" x="5715000" y="1062038"/>
          <p14:tracePt t="42475" x="5680075" y="1062038"/>
          <p14:tracePt t="42492" x="5643563" y="1062038"/>
          <p14:tracePt t="42508" x="5589588" y="1062038"/>
          <p14:tracePt t="42525" x="5527675" y="1062038"/>
          <p14:tracePt t="42541" x="5510213" y="1062038"/>
          <p14:tracePt t="42558" x="5491163" y="1062038"/>
          <p14:tracePt t="42575" x="5473700" y="1062038"/>
          <p14:tracePt t="42591" x="5465763" y="1062038"/>
          <p14:tracePt t="42624" x="5456238" y="1062038"/>
          <p14:tracePt t="42992" x="5465763" y="1062038"/>
          <p14:tracePt t="43005" x="5491163" y="1062038"/>
          <p14:tracePt t="43018" x="5572125" y="1062038"/>
          <p14:tracePt t="43030" x="5724525" y="1062038"/>
          <p14:tracePt t="43043" x="5991225" y="1062038"/>
          <p14:tracePt t="43057" x="6276975" y="1081088"/>
          <p14:tracePt t="43074" x="6446838" y="1081088"/>
          <p14:tracePt t="43090" x="6572250" y="1081088"/>
          <p14:tracePt t="43107" x="6777038" y="1081088"/>
          <p14:tracePt t="43124" x="6858000" y="1081088"/>
          <p14:tracePt t="43140" x="6938963" y="1081088"/>
          <p14:tracePt t="43157" x="7045325" y="1081088"/>
          <p14:tracePt t="43174" x="7099300" y="1081088"/>
          <p14:tracePt t="43190" x="7143750" y="1081088"/>
          <p14:tracePt t="43207" x="7180263" y="1081088"/>
          <p14:tracePt t="43208" x="7224713" y="1081088"/>
          <p14:tracePt t="43223" x="7251700" y="1081088"/>
          <p14:tracePt t="43240" x="7277100" y="1081088"/>
          <p14:tracePt t="43257" x="7296150" y="1081088"/>
          <p14:tracePt t="43273" x="7331075" y="1081088"/>
          <p14:tracePt t="43290" x="7348538" y="1081088"/>
          <p14:tracePt t="43307" x="7358063" y="1081088"/>
          <p14:tracePt t="43324" x="7385050" y="1081088"/>
          <p14:tracePt t="43340" x="7394575" y="1081088"/>
          <p14:tracePt t="43359" x="7402513" y="1081088"/>
          <p14:tracePt t="43373" x="7412038" y="1081088"/>
          <p14:tracePt t="43410" x="7419975" y="1081088"/>
          <p14:tracePt t="43665" x="7429500" y="1081088"/>
          <p14:tracePt t="43690" x="7439025" y="1081088"/>
          <p14:tracePt t="43703" x="7456488" y="1089025"/>
          <p14:tracePt t="43715" x="7466013" y="1089025"/>
          <p14:tracePt t="43727" x="7473950" y="1098550"/>
          <p14:tracePt t="43741" x="7491413" y="1116013"/>
          <p14:tracePt t="43756" x="7500938" y="1125538"/>
          <p14:tracePt t="43772" x="7510463" y="1143000"/>
          <p14:tracePt t="43789" x="7527925" y="1169988"/>
          <p14:tracePt t="43806" x="7537450" y="1204913"/>
          <p14:tracePt t="43822" x="7537450" y="1223963"/>
          <p14:tracePt t="43839" x="7545388" y="1250950"/>
          <p14:tracePt t="43856" x="7545388" y="1268413"/>
          <p14:tracePt t="43872" x="7545388" y="1276350"/>
          <p14:tracePt t="43905" x="7545388" y="1285875"/>
          <p14:tracePt t="43931" x="7545388" y="1295400"/>
          <p14:tracePt t="44819" x="7554913" y="1295400"/>
          <p14:tracePt t="44921" x="7562850" y="1295400"/>
          <p14:tracePt t="44959" x="7572375" y="1295400"/>
          <p14:tracePt t="44971" x="7581900" y="1303338"/>
          <p14:tracePt t="44984" x="7589838" y="1303338"/>
          <p14:tracePt t="45009" x="7599363" y="1303338"/>
          <p14:tracePt t="45035" x="7608888" y="1303338"/>
          <p14:tracePt t="45060" x="7616825" y="1303338"/>
          <p14:tracePt t="45098" x="7626350" y="1303338"/>
          <p14:tracePt t="45175" x="7634288" y="1303338"/>
          <p14:tracePt t="45251" x="7643813" y="1303338"/>
          <p14:tracePt t="45276" x="7653338" y="1303338"/>
          <p14:tracePt t="45378" x="7643813" y="1303338"/>
          <p14:tracePt t="45390" x="7608888" y="1303338"/>
          <p14:tracePt t="45403" x="7537450" y="1303338"/>
          <p14:tracePt t="45416" x="7375525" y="1303338"/>
          <p14:tracePt t="45428" x="7072313" y="1303338"/>
          <p14:tracePt t="45441" x="6796088" y="1312863"/>
          <p14:tracePt t="45454" x="6616700" y="1330325"/>
          <p14:tracePt t="45469" x="6483350" y="1339850"/>
          <p14:tracePt t="45486" x="6394450" y="1347788"/>
          <p14:tracePt t="45502" x="6286500" y="1366838"/>
          <p14:tracePt t="45519" x="6099175" y="1411288"/>
          <p14:tracePt t="45536" x="6018213" y="1428750"/>
          <p14:tracePt t="45552" x="5946775" y="1455738"/>
          <p14:tracePt t="45569" x="5822950" y="1490663"/>
          <p14:tracePt t="45586" x="5786438" y="1509713"/>
          <p14:tracePt t="45602" x="5759450" y="1509713"/>
          <p14:tracePt t="45619" x="5724525" y="1517650"/>
          <p14:tracePt t="45635" x="5705475" y="1517650"/>
          <p14:tracePt t="45652" x="5697538" y="1517650"/>
          <p14:tracePt t="45669" x="5670550" y="1517650"/>
          <p14:tracePt t="45685" x="5661025" y="1517650"/>
          <p14:tracePt t="45702" x="5643563" y="1517650"/>
          <p14:tracePt t="45719" x="5634038" y="1517650"/>
          <p14:tracePt t="45735" x="5599113" y="1517650"/>
          <p14:tracePt t="45752" x="5589588" y="1517650"/>
          <p14:tracePt t="45769" x="5581650" y="1517650"/>
          <p14:tracePt t="45785" x="5554663" y="1517650"/>
          <p14:tracePt t="45808" x="5545138" y="1517650"/>
          <p14:tracePt t="45846" x="5537200" y="1517650"/>
          <p14:tracePt t="46608" x="5545138" y="1517650"/>
          <p14:tracePt t="46633" x="5554663" y="1517650"/>
          <p14:tracePt t="46646" x="5562600" y="1517650"/>
          <p14:tracePt t="46659" x="5572125" y="1517650"/>
          <p14:tracePt t="46671" x="5589588" y="1509713"/>
          <p14:tracePt t="46684" x="5608638" y="1509713"/>
          <p14:tracePt t="46700" x="5626100" y="1509713"/>
          <p14:tracePt t="46717" x="5653088" y="1509713"/>
          <p14:tracePt t="46733" x="5670550" y="1500188"/>
          <p14:tracePt t="46750" x="5715000" y="1500188"/>
          <p14:tracePt t="46767" x="5724525" y="1500188"/>
          <p14:tracePt t="46783" x="5741988" y="1490663"/>
          <p14:tracePt t="46800" x="5768975" y="1490663"/>
          <p14:tracePt t="46817" x="5776913" y="1490663"/>
          <p14:tracePt t="46833" x="5786438" y="1490663"/>
          <p14:tracePt t="46850" x="5803900" y="1482725"/>
          <p14:tracePt t="46866" x="5822950" y="1482725"/>
          <p14:tracePt t="46883" x="5848350" y="1473200"/>
          <p14:tracePt t="46900" x="5894388" y="1465263"/>
          <p14:tracePt t="46916" x="5919788" y="1465263"/>
          <p14:tracePt t="46933" x="5938838" y="1465263"/>
          <p14:tracePt t="46950" x="5991225" y="1455738"/>
          <p14:tracePt t="46966" x="6010275" y="1455738"/>
          <p14:tracePt t="46983" x="6037263" y="1446213"/>
          <p14:tracePt t="47000" x="6062663" y="1446213"/>
          <p14:tracePt t="47016" x="6134100" y="1428750"/>
          <p14:tracePt t="47033" x="6161088" y="1428750"/>
          <p14:tracePt t="47050" x="6197600" y="1428750"/>
          <p14:tracePt t="47066" x="6259513" y="1419225"/>
          <p14:tracePt t="47083" x="6303963" y="1411288"/>
          <p14:tracePt t="47099" x="6340475" y="1401763"/>
          <p14:tracePt t="47116" x="6483350" y="1357313"/>
          <p14:tracePt t="47133" x="6562725" y="1330325"/>
          <p14:tracePt t="47149" x="6626225" y="1312863"/>
          <p14:tracePt t="47166" x="6715125" y="1276350"/>
          <p14:tracePt t="47182" x="6759575" y="1258888"/>
          <p14:tracePt t="47199" x="6786563" y="1241425"/>
          <p14:tracePt t="47216" x="6858000" y="1204913"/>
          <p14:tracePt t="47232" x="6902450" y="1187450"/>
          <p14:tracePt t="47249" x="6938963" y="1169988"/>
          <p14:tracePt t="47266" x="6956425" y="1152525"/>
          <p14:tracePt t="47283" x="6991350" y="1133475"/>
          <p14:tracePt t="47299" x="7018338" y="1125538"/>
          <p14:tracePt t="47316" x="7018338" y="1116013"/>
          <p14:tracePt t="47332" x="7054850" y="1108075"/>
          <p14:tracePt t="47349" x="7054850" y="1089025"/>
          <p14:tracePt t="47365" x="7081838" y="1081088"/>
          <p14:tracePt t="47382" x="7108825" y="1054100"/>
          <p14:tracePt t="47399" x="7143750" y="1036638"/>
          <p14:tracePt t="47415" x="7153275" y="1027113"/>
          <p14:tracePt t="47432" x="7180263" y="990600"/>
          <p14:tracePt t="47449" x="7197725" y="982663"/>
          <p14:tracePt t="47470" x="7205663" y="973138"/>
          <p14:tracePt t="48637" x="7188200" y="973138"/>
          <p14:tracePt t="48650" x="7170738" y="973138"/>
          <p14:tracePt t="48663" x="7134225" y="982663"/>
          <p14:tracePt t="48675" x="7072313" y="1009650"/>
          <p14:tracePt t="48688" x="6991350" y="1027113"/>
          <p14:tracePt t="48701" x="6894513" y="1062038"/>
          <p14:tracePt t="48714" x="6813550" y="1098550"/>
          <p14:tracePt t="48730" x="6742113" y="1125538"/>
          <p14:tracePt t="48746" x="6670675" y="1152525"/>
          <p14:tracePt t="48763" x="6608763" y="1179513"/>
          <p14:tracePt t="48779" x="6473825" y="1250950"/>
          <p14:tracePt t="48796" x="6419850" y="1285875"/>
          <p14:tracePt t="48813" x="6367463" y="1312863"/>
          <p14:tracePt t="48829" x="6303963" y="1339850"/>
          <p14:tracePt t="48846" x="6269038" y="1357313"/>
          <p14:tracePt t="48863" x="6242050" y="1366838"/>
          <p14:tracePt t="48879" x="6197600" y="1393825"/>
          <p14:tracePt t="48896" x="6180138" y="1401763"/>
          <p14:tracePt t="48912" x="6153150" y="1419225"/>
          <p14:tracePt t="48929" x="6116638" y="1438275"/>
          <p14:tracePt t="48946" x="6089650" y="1446213"/>
          <p14:tracePt t="48962" x="6062663" y="1455738"/>
          <p14:tracePt t="48979" x="6045200" y="1455738"/>
          <p14:tracePt t="48980" x="6027738" y="1473200"/>
          <p14:tracePt t="48996" x="6000750" y="1490663"/>
          <p14:tracePt t="49013" x="5983288" y="1490663"/>
          <p14:tracePt t="49029" x="5956300" y="1500188"/>
          <p14:tracePt t="49046" x="5919788" y="1517650"/>
          <p14:tracePt t="49062" x="5894388" y="1527175"/>
          <p14:tracePt t="49079" x="5884863" y="1536700"/>
          <p14:tracePt t="49096" x="5848350" y="1536700"/>
          <p14:tracePt t="49119" x="5830888" y="1536700"/>
          <p14:tracePt t="49170" x="5822950" y="1536700"/>
          <p14:tracePt t="49831" x="5830888" y="1536700"/>
          <p14:tracePt t="49843" x="5848350" y="1527175"/>
          <p14:tracePt t="49855" x="5902325" y="1517650"/>
          <p14:tracePt t="49868" x="6000750" y="1490663"/>
          <p14:tracePt t="49881" x="6161088" y="1455738"/>
          <p14:tracePt t="49894" x="6330950" y="1419225"/>
          <p14:tracePt t="49911" x="6465888" y="1374775"/>
          <p14:tracePt t="49927" x="6554788" y="1322388"/>
          <p14:tracePt t="49944" x="6751638" y="1241425"/>
          <p14:tracePt t="49961" x="6840538" y="1214438"/>
          <p14:tracePt t="49977" x="6919913" y="1187450"/>
          <p14:tracePt t="49994" x="6973888" y="1160463"/>
          <p14:tracePt t="50011" x="7062788" y="1125538"/>
          <p14:tracePt t="50027" x="7126288" y="1108075"/>
          <p14:tracePt t="50044" x="7180263" y="1098550"/>
          <p14:tracePt t="50060" x="7296150" y="1089025"/>
          <p14:tracePt t="50077" x="7331075" y="1071563"/>
          <p14:tracePt t="50093" x="7385050" y="1071563"/>
          <p14:tracePt t="50110" x="7500938" y="1054100"/>
          <p14:tracePt t="50127" x="7562850" y="1054100"/>
          <p14:tracePt t="50143" x="7599363" y="1044575"/>
          <p14:tracePt t="50160" x="7670800" y="1036638"/>
          <p14:tracePt t="50177" x="7697788" y="1036638"/>
          <p14:tracePt t="50193" x="7715250" y="1027113"/>
          <p14:tracePt t="50210" x="7751763" y="1027113"/>
          <p14:tracePt t="50226" x="7759700" y="1027113"/>
          <p14:tracePt t="50248" x="7769225" y="1027113"/>
          <p14:tracePt t="50286" x="7777163" y="1027113"/>
          <p14:tracePt t="50858" x="7769225" y="1027113"/>
          <p14:tracePt t="51049" x="7759700" y="1027113"/>
          <p14:tracePt t="51074" x="7751763" y="1027113"/>
          <p14:tracePt t="51087" x="7732713" y="1027113"/>
          <p14:tracePt t="51099" x="7697788" y="1027113"/>
          <p14:tracePt t="51112" x="7634288" y="1027113"/>
          <p14:tracePt t="51125" x="7562850" y="1027113"/>
          <p14:tracePt t="51142" x="7473950" y="1027113"/>
          <p14:tracePt t="51158" x="7394575" y="1036638"/>
          <p14:tracePt t="51175" x="7277100" y="1071563"/>
          <p14:tracePt t="51192" x="7232650" y="1089025"/>
          <p14:tracePt t="51208" x="7188200" y="1108075"/>
          <p14:tracePt t="51226" x="7116763" y="1133475"/>
          <p14:tracePt t="51241" x="7099300" y="1152525"/>
          <p14:tracePt t="51258" x="7072313" y="1169988"/>
          <p14:tracePt t="51275" x="7045325" y="1179513"/>
          <p14:tracePt t="51291" x="7018338" y="1204913"/>
          <p14:tracePt t="51308" x="7018338" y="1214438"/>
          <p14:tracePt t="51325" x="7010400" y="1214438"/>
          <p14:tracePt t="51341" x="7000875" y="1223963"/>
          <p14:tracePt t="51358" x="6991350" y="1241425"/>
          <p14:tracePt t="51374" x="6983413" y="1250950"/>
          <p14:tracePt t="51392" x="6973888" y="1268413"/>
          <p14:tracePt t="51408" x="6956425" y="1276350"/>
          <p14:tracePt t="51424" x="6946900" y="1303338"/>
          <p14:tracePt t="51441" x="6929438" y="1330325"/>
          <p14:tracePt t="51458" x="6919913" y="1339850"/>
          <p14:tracePt t="51474" x="6911975" y="1357313"/>
          <p14:tracePt t="51491" x="6902450" y="1366838"/>
          <p14:tracePt t="51508" x="6894513" y="1374775"/>
          <p14:tracePt t="51524" x="6884988" y="1384300"/>
          <p14:tracePt t="51543" x="6875463" y="1384300"/>
          <p14:tracePt t="51557" x="6867525" y="1393825"/>
          <p14:tracePt t="51606" x="6858000" y="1393825"/>
          <p14:tracePt t="51644" x="6858000" y="1401763"/>
          <p14:tracePt t="52000" x="6875463" y="1401763"/>
          <p14:tracePt t="52012" x="6894513" y="1401763"/>
          <p14:tracePt t="52025" x="6919913" y="1401763"/>
          <p14:tracePt t="52040" x="6946900" y="1401763"/>
          <p14:tracePt t="52056" x="6991350" y="1411288"/>
          <p14:tracePt t="52073" x="7037388" y="1411288"/>
          <p14:tracePt t="52090" x="7089775" y="1419225"/>
          <p14:tracePt t="52106" x="7108825" y="1419225"/>
          <p14:tracePt t="52123" x="7116763" y="1428750"/>
          <p14:tracePt t="52140" x="7161213" y="1438275"/>
          <p14:tracePt t="52156" x="7180263" y="1438275"/>
          <p14:tracePt t="52173" x="7205663" y="1446213"/>
          <p14:tracePt t="52190" x="7259638" y="1446213"/>
          <p14:tracePt t="52206" x="7277100" y="1455738"/>
          <p14:tracePt t="52223" x="7296150" y="1455738"/>
          <p14:tracePt t="52239" x="7304088" y="1455738"/>
          <p14:tracePt t="52256" x="7331075" y="1455738"/>
          <p14:tracePt t="52273" x="7340600" y="1455738"/>
          <p14:tracePt t="52289" x="7348538" y="1465263"/>
          <p14:tracePt t="52307" x="7358063" y="1465263"/>
          <p14:tracePt t="52330" x="7367588" y="1465263"/>
          <p14:tracePt t="52367" x="7375525" y="1465263"/>
          <p14:tracePt t="52406" x="7385050" y="1473200"/>
          <p14:tracePt t="52444" x="7394575" y="1473200"/>
          <p14:tracePt t="58700" x="7375525" y="1473200"/>
          <p14:tracePt t="58713" x="7313613" y="1473200"/>
          <p14:tracePt t="58726" x="7232650" y="1490663"/>
          <p14:tracePt t="58738" x="7116763" y="1509713"/>
          <p14:tracePt t="58751" x="7018338" y="1527175"/>
          <p14:tracePt t="58764" x="6919913" y="1554163"/>
          <p14:tracePt t="58777" x="6831013" y="1562100"/>
          <p14:tracePt t="58794" x="6786563" y="1571625"/>
          <p14:tracePt t="58810" x="6732588" y="1571625"/>
          <p14:tracePt t="58827" x="6634163" y="1571625"/>
          <p14:tracePt t="58844" x="6581775" y="1571625"/>
          <p14:tracePt t="58860" x="6537325" y="1571625"/>
          <p14:tracePt t="58878" x="6446838" y="1536700"/>
          <p14:tracePt t="58893" x="6429375" y="1500188"/>
          <p14:tracePt t="58910" x="6402388" y="1482725"/>
          <p14:tracePt t="58927" x="6375400" y="1438275"/>
          <p14:tracePt t="58943" x="6357938" y="1384300"/>
          <p14:tracePt t="58960" x="6348413" y="1366838"/>
          <p14:tracePt t="58977" x="6348413" y="1347788"/>
          <p14:tracePt t="58993" x="6348413" y="1330325"/>
          <p14:tracePt t="59017" x="6348413" y="1322388"/>
          <p14:tracePt t="59030" x="6348413" y="1312863"/>
          <p14:tracePt t="59043" x="6357938" y="1295400"/>
          <p14:tracePt t="59060" x="6411913" y="1268413"/>
          <p14:tracePt t="59076" x="6500813" y="1231900"/>
          <p14:tracePt t="59093" x="6804025" y="1152525"/>
          <p14:tracePt t="59109" x="6929438" y="1125538"/>
          <p14:tracePt t="59126" x="7018338" y="1125538"/>
          <p14:tracePt t="59143" x="7161213" y="1116013"/>
          <p14:tracePt t="59159" x="7197725" y="1116013"/>
          <p14:tracePt t="59176" x="7224713" y="1116013"/>
          <p14:tracePt t="59193" x="7251700" y="1116013"/>
          <p14:tracePt t="59209" x="7286625" y="1116013"/>
          <p14:tracePt t="59226" x="7304088" y="1116013"/>
          <p14:tracePt t="59243" x="7313613" y="1116013"/>
          <p14:tracePt t="59259" x="7340600" y="1116013"/>
          <p14:tracePt t="59276" x="7348538" y="1116013"/>
          <p14:tracePt t="59293" x="7358063" y="1116013"/>
          <p14:tracePt t="59310" x="7402513" y="1116013"/>
          <p14:tracePt t="59326" x="7429500" y="1116013"/>
          <p14:tracePt t="59342" x="7446963" y="1116013"/>
          <p14:tracePt t="59359" x="7473950" y="1116013"/>
          <p14:tracePt t="59376" x="7483475" y="1116013"/>
          <p14:tracePt t="59410" x="7491413" y="1116013"/>
          <p14:tracePt t="59435" x="7491413" y="1133475"/>
          <p14:tracePt t="59448" x="7419975" y="1169988"/>
          <p14:tracePt t="59460" x="7232650" y="1250950"/>
          <p14:tracePt t="59473" x="6956425" y="1366838"/>
          <p14:tracePt t="59486" x="6653213" y="1473200"/>
          <p14:tracePt t="59498" x="6456363" y="1527175"/>
          <p14:tracePt t="59511" x="6276975" y="1581150"/>
          <p14:tracePt t="59525" x="6161088" y="1608138"/>
          <p14:tracePt t="59542" x="6062663" y="1625600"/>
          <p14:tracePt t="59559" x="5983288" y="1633538"/>
          <p14:tracePt t="59575" x="5830888" y="1660525"/>
          <p14:tracePt t="59592" x="5776913" y="1660525"/>
          <p14:tracePt t="59609" x="5715000" y="1670050"/>
          <p14:tracePt t="59626" x="5670550" y="1670050"/>
          <p14:tracePt t="59642" x="5661025" y="1670050"/>
          <p14:tracePt t="59659" x="5643563" y="1670050"/>
          <p14:tracePt t="59676" x="5634038" y="1670050"/>
          <p14:tracePt t="60235" x="5661025" y="1670050"/>
          <p14:tracePt t="60248" x="5724525" y="1670050"/>
          <p14:tracePt t="60260" x="5822950" y="1670050"/>
          <p14:tracePt t="60274" x="5938838" y="1697038"/>
          <p14:tracePt t="60291" x="6072188" y="1704975"/>
          <p14:tracePt t="60308" x="6197600" y="1714500"/>
          <p14:tracePt t="60324" x="6384925" y="1731963"/>
          <p14:tracePt t="60341" x="6446838" y="1731963"/>
          <p14:tracePt t="60357" x="6518275" y="1731963"/>
          <p14:tracePt t="60374" x="6643688" y="1731963"/>
          <p14:tracePt t="60390" x="6688138" y="1731963"/>
          <p14:tracePt t="60407" x="6732588" y="1741488"/>
          <p14:tracePt t="60424" x="6769100" y="1741488"/>
          <p14:tracePt t="60440" x="6813550" y="1751013"/>
          <p14:tracePt t="60457" x="6831013" y="1751013"/>
          <p14:tracePt t="60474" x="6848475" y="1751013"/>
          <p14:tracePt t="60490" x="6875463" y="1751013"/>
          <p14:tracePt t="60507" x="6894513" y="1758950"/>
          <p14:tracePt t="60524" x="6894513" y="1768475"/>
          <p14:tracePt t="60540" x="6902450" y="1768475"/>
          <p14:tracePt t="63357" x="6919913" y="1768475"/>
          <p14:tracePt t="63370" x="6946900" y="1768475"/>
          <p14:tracePt t="63382" x="7027863" y="1768475"/>
          <p14:tracePt t="63395" x="7197725" y="1758950"/>
          <p14:tracePt t="63407" x="7554913" y="1741488"/>
          <p14:tracePt t="63420" x="7956550" y="1724025"/>
          <p14:tracePt t="63435" x="8224838" y="1724025"/>
          <p14:tracePt t="63452" x="8447088" y="1724025"/>
          <p14:tracePt t="63468" x="8626475" y="1724025"/>
          <p14:tracePt t="63485" x="8823325" y="1731963"/>
          <p14:tracePt t="63501" x="8912225" y="1741488"/>
          <p14:tracePt t="63518" x="8983663" y="1741488"/>
          <p14:tracePt t="63535" x="9045575" y="1751013"/>
          <p14:tracePt t="63551" x="9072563" y="1751013"/>
          <p14:tracePt t="63826" x="9082088" y="1751013"/>
          <p14:tracePt t="63839" x="9109075" y="1751013"/>
          <p14:tracePt t="63851" x="9134475" y="1751013"/>
          <p14:tracePt t="63864" x="9180513" y="1751013"/>
          <p14:tracePt t="63877" x="9224963" y="1751013"/>
          <p14:tracePt t="63890" x="9286875" y="1751013"/>
          <p14:tracePt t="63903" x="9313863" y="1751013"/>
          <p14:tracePt t="63917" x="9340850" y="1751013"/>
          <p14:tracePt t="63934" x="9358313" y="1751013"/>
          <p14:tracePt t="63951" x="9375775" y="1751013"/>
          <p14:tracePt t="63954" x="9385300" y="1751013"/>
          <p14:tracePt t="63978" x="9394825" y="1751013"/>
          <p14:tracePt t="64004" x="9402763" y="1751013"/>
          <p14:tracePt t="64029" x="9412288" y="1751013"/>
          <p14:tracePt t="66276" x="9385300" y="1751013"/>
          <p14:tracePt t="66288" x="9269413" y="1697038"/>
          <p14:tracePt t="66301" x="8920163" y="1581150"/>
          <p14:tracePt t="66314" x="8277225" y="1366838"/>
          <p14:tracePt t="66329" x="7473950" y="1223963"/>
          <p14:tracePt t="66346" x="6919913" y="1187450"/>
          <p14:tracePt t="66362" x="6402388" y="1169988"/>
          <p14:tracePt t="66379" x="5680075" y="1169988"/>
          <p14:tracePt t="66396" x="5446713" y="1179513"/>
          <p14:tracePt t="66412" x="5286375" y="1196975"/>
          <p14:tracePt t="66429" x="5133975" y="1258888"/>
          <p14:tracePt t="66446" x="5072063" y="1276350"/>
          <p14:tracePt t="66463" x="5018088" y="1303338"/>
          <p14:tracePt t="66480" x="4929188" y="1330325"/>
          <p14:tracePt t="66495" x="4911725" y="1339850"/>
          <p14:tracePt t="66513" x="4894263" y="1347788"/>
          <p14:tracePt t="66529" x="4867275" y="1357313"/>
          <p14:tracePt t="66545" x="4857750" y="1366838"/>
          <p14:tracePt t="66567" x="4848225" y="1366838"/>
          <p14:tracePt t="66579" x="4840288" y="1374775"/>
          <p14:tracePt t="66595" x="4830763" y="1384300"/>
          <p14:tracePt t="66617" x="4822825" y="1401763"/>
          <p14:tracePt t="66630" x="4813300" y="1401763"/>
          <p14:tracePt t="66655" x="4813300" y="1411288"/>
          <p14:tracePt t="66719" x="4813300" y="1428750"/>
          <p14:tracePt t="66732" x="4822825" y="1465263"/>
          <p14:tracePt t="66745" x="4857750" y="1500188"/>
          <p14:tracePt t="66757" x="4884738" y="1544638"/>
          <p14:tracePt t="66770" x="4911725" y="1581150"/>
          <p14:tracePt t="66782" x="4929188" y="1598613"/>
          <p14:tracePt t="66795" x="4929188" y="1608138"/>
          <p14:tracePt t="66811" x="4938713" y="1608138"/>
          <p14:tracePt t="66871" x="4946650" y="1608138"/>
          <p14:tracePt t="67214" x="4956175" y="1608138"/>
          <p14:tracePt t="67227" x="4983163" y="1608138"/>
          <p14:tracePt t="67239" x="5153025" y="1608138"/>
          <p14:tracePt t="67252" x="5715000" y="1608138"/>
          <p14:tracePt t="67264" x="6562725" y="1581150"/>
          <p14:tracePt t="67278" x="7545388" y="1581150"/>
          <p14:tracePt t="67294" x="8242300" y="1581150"/>
          <p14:tracePt t="67310" x="8840788" y="1608138"/>
          <p14:tracePt t="67328" x="9644063" y="1758950"/>
          <p14:tracePt t="67344" x="9813925" y="1795463"/>
          <p14:tracePt t="67361" x="9840913" y="1795463"/>
          <p14:tracePt t="67377" x="9867900" y="1803400"/>
          <p14:tracePt t="67394" x="9875838" y="1803400"/>
          <p14:tracePt t="67709" x="9867900" y="1803400"/>
          <p14:tracePt t="67721" x="9858375" y="1803400"/>
          <p14:tracePt t="67734" x="9848850" y="1803400"/>
          <p14:tracePt t="67747" x="9823450" y="1803400"/>
          <p14:tracePt t="67760" x="9777413" y="1803400"/>
          <p14:tracePt t="67776" x="9725025" y="1803400"/>
          <p14:tracePt t="67793" x="9661525" y="1803400"/>
          <p14:tracePt t="67810" x="9518650" y="1803400"/>
          <p14:tracePt t="67826" x="9456738" y="1803400"/>
          <p14:tracePt t="67843" x="9420225" y="1803400"/>
          <p14:tracePt t="67860" x="9375775" y="1803400"/>
          <p14:tracePt t="67876" x="9340850" y="1803400"/>
          <p14:tracePt t="67893" x="9323388" y="1803400"/>
          <p14:tracePt t="67910" x="9304338" y="1803400"/>
          <p14:tracePt t="67926" x="9259888" y="1803400"/>
          <p14:tracePt t="67943" x="9232900" y="1803400"/>
          <p14:tracePt t="67959" x="9205913" y="1803400"/>
          <p14:tracePt t="67976" x="9144000" y="1803400"/>
          <p14:tracePt t="67992" x="9117013" y="1803400"/>
          <p14:tracePt t="68009" x="9099550" y="1803400"/>
          <p14:tracePt t="68026" x="9055100" y="1803400"/>
          <p14:tracePt t="68042" x="9037638" y="1795463"/>
          <p14:tracePt t="68059" x="9028113" y="1785938"/>
          <p14:tracePt t="68076" x="9001125" y="1785938"/>
          <p14:tracePt t="68092" x="8991600" y="1785938"/>
          <p14:tracePt t="68114" x="8983663" y="1785938"/>
          <p14:tracePt t="68737" x="8991600" y="1785938"/>
          <p14:tracePt t="68749" x="9010650" y="1776413"/>
          <p14:tracePt t="68762" x="9037638" y="1776413"/>
          <p14:tracePt t="68775" x="9082088" y="1768475"/>
          <p14:tracePt t="68791" x="9117013" y="1768475"/>
          <p14:tracePt t="68808" x="9161463" y="1758950"/>
          <p14:tracePt t="68824" x="9197975" y="1758950"/>
          <p14:tracePt t="68841" x="9259888" y="1758950"/>
          <p14:tracePt t="68858" x="9296400" y="1758950"/>
          <p14:tracePt t="68874" x="9323388" y="1751013"/>
          <p14:tracePt t="68891" x="9358313" y="1751013"/>
          <p14:tracePt t="68908" x="9375775" y="1751013"/>
          <p14:tracePt t="68924" x="9402763" y="1741488"/>
          <p14:tracePt t="68941" x="9420225" y="1741488"/>
          <p14:tracePt t="68957" x="9447213" y="1731963"/>
          <p14:tracePt t="68974" x="9474200" y="1731963"/>
          <p14:tracePt t="68991" x="9582150" y="1724025"/>
          <p14:tracePt t="69008" x="9617075" y="1724025"/>
          <p14:tracePt t="69024" x="9644063" y="1724025"/>
          <p14:tracePt t="69041" x="9688513" y="1724025"/>
          <p14:tracePt t="69057" x="9705975" y="1724025"/>
          <p14:tracePt t="69074" x="9725025" y="1724025"/>
          <p14:tracePt t="69091" x="9752013" y="1724025"/>
          <p14:tracePt t="69107" x="9759950" y="1724025"/>
          <p14:tracePt t="69124" x="9786938" y="1724025"/>
          <p14:tracePt t="69140" x="9813925" y="1724025"/>
          <p14:tracePt t="69157" x="9875838" y="1724025"/>
          <p14:tracePt t="69174" x="9902825" y="1724025"/>
          <p14:tracePt t="69191" x="9920288" y="1724025"/>
          <p14:tracePt t="69207" x="9956800" y="1724025"/>
          <p14:tracePt t="69224" x="9974263" y="1724025"/>
          <p14:tracePt t="69240" x="9983788" y="1724025"/>
          <p14:tracePt t="69257" x="10001250" y="1731963"/>
          <p14:tracePt t="69273" x="10010775" y="1731963"/>
          <p14:tracePt t="69290" x="10010775" y="1741488"/>
          <p14:tracePt t="69574" x="10001250" y="1741488"/>
          <p14:tracePt t="69586" x="9974263" y="1741488"/>
          <p14:tracePt t="69599" x="9875838" y="1741488"/>
          <p14:tracePt t="69612" x="9644063" y="1741488"/>
          <p14:tracePt t="69624" x="9215438" y="1741488"/>
          <p14:tracePt t="69639" x="8777288" y="1741488"/>
          <p14:tracePt t="69656" x="8572500" y="1741488"/>
          <p14:tracePt t="69673" x="8420100" y="1741488"/>
          <p14:tracePt t="69689" x="8180388" y="1741488"/>
          <p14:tracePt t="69706" x="8045450" y="1751013"/>
          <p14:tracePt t="69723" x="7894638" y="1776413"/>
          <p14:tracePt t="69739" x="7705725" y="1785938"/>
          <p14:tracePt t="69756" x="7634288" y="1795463"/>
          <p14:tracePt t="69772" x="7537450" y="1803400"/>
          <p14:tracePt t="69790" x="7259638" y="1830388"/>
          <p14:tracePt t="69806" x="7126288" y="1857375"/>
          <p14:tracePt t="69822" x="6911975" y="1884363"/>
          <p14:tracePt t="69839" x="6751638" y="1901825"/>
          <p14:tracePt t="69856" x="6340475" y="1982788"/>
          <p14:tracePt t="69872" x="6027738" y="2017713"/>
          <p14:tracePt t="69889" x="5786438" y="2054225"/>
          <p14:tracePt t="69906" x="5483225" y="2108200"/>
          <p14:tracePt t="69922" x="5411788" y="2116138"/>
          <p14:tracePt t="69939" x="5340350" y="2133600"/>
          <p14:tracePt t="69955" x="5224463" y="2143125"/>
          <p14:tracePt t="69972" x="5170488" y="2143125"/>
          <p14:tracePt t="69989" x="5133975" y="2143125"/>
          <p14:tracePt t="70005" x="5108575" y="2143125"/>
          <p14:tracePt t="70271" x="5099050" y="2143125"/>
          <p14:tracePt t="70284" x="5081588" y="2143125"/>
          <p14:tracePt t="70297" x="5072063" y="2143125"/>
          <p14:tracePt t="70309" x="5054600" y="2143125"/>
          <p14:tracePt t="70322" x="5027613" y="2143125"/>
          <p14:tracePt t="70339" x="4991100" y="2143125"/>
          <p14:tracePt t="70355" x="4973638" y="2143125"/>
          <p14:tracePt t="70371" x="4956175" y="2143125"/>
          <p14:tracePt t="70388" x="4929188" y="2143125"/>
          <p14:tracePt t="70405" x="4911725" y="2143125"/>
          <p14:tracePt t="70423" x="4894263" y="2143125"/>
          <p14:tracePt t="70462" x="4884738" y="2143125"/>
          <p14:tracePt t="76007" x="4894263" y="2133600"/>
          <p14:tracePt t="76020" x="4902200" y="2125663"/>
          <p14:tracePt t="76032" x="4929188" y="2116138"/>
          <p14:tracePt t="76045" x="4983163" y="2108200"/>
          <p14:tracePt t="76060" x="5054600" y="2089150"/>
          <p14:tracePt t="76077" x="5143500" y="2081213"/>
          <p14:tracePt t="76094" x="5214938" y="2081213"/>
          <p14:tracePt t="76110" x="5303838" y="2081213"/>
          <p14:tracePt t="76127" x="5330825" y="2081213"/>
          <p14:tracePt t="76144" x="5357813" y="2081213"/>
          <p14:tracePt t="76161" x="5429250" y="2071688"/>
          <p14:tracePt t="76177" x="5456238" y="2071688"/>
          <p14:tracePt t="76193" x="5491163" y="2071688"/>
          <p14:tracePt t="76210" x="5545138" y="2071688"/>
          <p14:tracePt t="76227" x="5572125" y="2071688"/>
          <p14:tracePt t="76243" x="5599113" y="2071688"/>
          <p14:tracePt t="76260" x="5653088" y="2071688"/>
          <p14:tracePt t="76277" x="5688013" y="2071688"/>
          <p14:tracePt t="76293" x="5732463" y="2071688"/>
          <p14:tracePt t="76310" x="5776913" y="2071688"/>
          <p14:tracePt t="76327" x="5848350" y="2071688"/>
          <p14:tracePt t="76343" x="5875338" y="2071688"/>
          <p14:tracePt t="76360" x="5902325" y="2071688"/>
          <p14:tracePt t="76376" x="5938838" y="2071688"/>
          <p14:tracePt t="76394" x="5965825" y="2071688"/>
          <p14:tracePt t="77530" x="5973763" y="2071688"/>
          <p14:tracePt t="77543" x="5991225" y="2071688"/>
          <p14:tracePt t="77555" x="6027738" y="2071688"/>
          <p14:tracePt t="77568" x="6089650" y="2071688"/>
          <p14:tracePt t="77581" x="6197600" y="2071688"/>
          <p14:tracePt t="77594" x="6330950" y="2071688"/>
          <p14:tracePt t="77607" x="6438900" y="2071688"/>
          <p14:tracePt t="77624" x="6527800" y="2081213"/>
          <p14:tracePt t="77641" x="6572250" y="2081213"/>
          <p14:tracePt t="77657" x="6643688" y="2089150"/>
          <p14:tracePt t="77675" x="6680200" y="2089150"/>
          <p14:tracePt t="77691" x="6705600" y="2089150"/>
          <p14:tracePt t="77707" x="6786563" y="2089150"/>
          <p14:tracePt t="77724" x="6840538" y="2089150"/>
          <p14:tracePt t="77741" x="6875463" y="2089150"/>
          <p14:tracePt t="77757" x="6911975" y="2089150"/>
          <p14:tracePt t="77774" x="6965950" y="2089150"/>
          <p14:tracePt t="77790" x="6991350" y="2089150"/>
          <p14:tracePt t="77807" x="7010400" y="2089150"/>
          <p14:tracePt t="77824" x="7027863" y="2089150"/>
          <p14:tracePt t="77840" x="7045325" y="2089150"/>
          <p14:tracePt t="77859" x="7062788" y="2089150"/>
          <p14:tracePt t="77885" x="7072313" y="2089150"/>
          <p14:tracePt t="77897" x="7081838" y="2089150"/>
          <p14:tracePt t="77910" x="7089775" y="2089150"/>
          <p14:tracePt t="77936" x="7099300" y="2089150"/>
          <p14:tracePt t="78862" x="7116763" y="2089150"/>
          <p14:tracePt t="78875" x="7134225" y="2081213"/>
          <p14:tracePt t="78887" x="7153275" y="2081213"/>
          <p14:tracePt t="78900" x="7188200" y="2071688"/>
          <p14:tracePt t="78913" x="7242175" y="2054225"/>
          <p14:tracePt t="78926" x="7323138" y="2036763"/>
          <p14:tracePt t="78939" x="7385050" y="2027238"/>
          <p14:tracePt t="78956" x="7446963" y="2027238"/>
          <p14:tracePt t="78972" x="7510463" y="2017713"/>
          <p14:tracePt t="78988" x="7572375" y="2009775"/>
          <p14:tracePt t="79005" x="7670800" y="1990725"/>
          <p14:tracePt t="79022" x="7732713" y="1982788"/>
          <p14:tracePt t="79038" x="7786688" y="1973263"/>
          <p14:tracePt t="79055" x="7875588" y="1973263"/>
          <p14:tracePt t="79071" x="7902575" y="1965325"/>
          <p14:tracePt t="79088" x="7929563" y="1955800"/>
          <p14:tracePt t="79105" x="7974013" y="1955800"/>
          <p14:tracePt t="79121" x="8001000" y="1955800"/>
          <p14:tracePt t="79138" x="8010525" y="1955800"/>
          <p14:tracePt t="79155" x="8027988" y="1955800"/>
          <p14:tracePt t="79179" x="8037513" y="1955800"/>
          <p14:tracePt t="79217" x="8045450" y="1955800"/>
          <p14:tracePt t="79902" x="8045450" y="1973263"/>
          <p14:tracePt t="79915" x="8045450" y="2000250"/>
          <p14:tracePt t="79928" x="8054975" y="2044700"/>
          <p14:tracePt t="79940" x="8062913" y="2089150"/>
          <p14:tracePt t="79954" x="8062913" y="2116138"/>
          <p14:tracePt t="79970" x="8062913" y="2143125"/>
          <p14:tracePt t="79986" x="8062913" y="2160588"/>
          <p14:tracePt t="80003" x="8062913" y="2197100"/>
          <p14:tracePt t="80019" x="8062913" y="2214563"/>
          <p14:tracePt t="80036" x="8062913" y="2224088"/>
          <p14:tracePt t="80053" x="8062913" y="2232025"/>
          <p14:tracePt t="80069" x="8062913" y="2268538"/>
          <p14:tracePt t="80086" x="8072438" y="2276475"/>
          <p14:tracePt t="80103" x="8072438" y="2286000"/>
          <p14:tracePt t="80143" x="8072438" y="2295525"/>
          <p14:tracePt t="80524" x="8081963" y="2295525"/>
          <p14:tracePt t="80968" x="8081963" y="2286000"/>
          <p14:tracePt t="80993" x="8081963" y="2276475"/>
          <p14:tracePt t="81019" x="8081963" y="2268538"/>
          <p14:tracePt t="81032" x="8081963" y="2259013"/>
          <p14:tracePt t="81044" x="8081963" y="2251075"/>
          <p14:tracePt t="81057" x="8081963" y="2232025"/>
          <p14:tracePt t="81069" x="8062913" y="2214563"/>
          <p14:tracePt t="81084" x="8037513" y="2170113"/>
          <p14:tracePt t="81101" x="8001000" y="2116138"/>
          <p14:tracePt t="81118" x="7966075" y="2054225"/>
          <p14:tracePt t="81134" x="7894638" y="1955800"/>
          <p14:tracePt t="81151" x="7875588" y="1928813"/>
          <p14:tracePt t="81167" x="7875588" y="1911350"/>
          <p14:tracePt t="81184" x="7858125" y="1893888"/>
          <p14:tracePt t="81201" x="7848600" y="1893888"/>
          <p14:tracePt t="81217" x="7840663" y="1884363"/>
          <p14:tracePt t="81234" x="7840663" y="1874838"/>
          <p14:tracePt t="81250" x="7831138" y="1874838"/>
          <p14:tracePt t="81488" x="7848600" y="1874838"/>
          <p14:tracePt t="81501" x="7885113" y="1874838"/>
          <p14:tracePt t="81513" x="7983538" y="1874838"/>
          <p14:tracePt t="81526" x="8099425" y="1874838"/>
          <p14:tracePt t="81539" x="8269288" y="1874838"/>
          <p14:tracePt t="81551" x="8402638" y="1874838"/>
          <p14:tracePt t="81567" x="8510588" y="1874838"/>
          <p14:tracePt t="81583" x="8582025" y="1874838"/>
          <p14:tracePt t="81600" x="8680450" y="1874838"/>
          <p14:tracePt t="81616" x="8796338" y="1884363"/>
          <p14:tracePt t="81633" x="8848725" y="1893888"/>
          <p14:tracePt t="81650" x="8885238" y="1901825"/>
          <p14:tracePt t="81666" x="8966200" y="1928813"/>
          <p14:tracePt t="81683" x="9010650" y="1946275"/>
          <p14:tracePt t="81700" x="9045575" y="1965325"/>
          <p14:tracePt t="81716" x="9109075" y="1973263"/>
          <p14:tracePt t="81733" x="9134475" y="1982788"/>
          <p14:tracePt t="81749" x="9153525" y="1982788"/>
          <p14:tracePt t="81766" x="9197975" y="1990725"/>
          <p14:tracePt t="82033" x="9197975" y="1982788"/>
          <p14:tracePt t="82046" x="9197975" y="1973263"/>
          <p14:tracePt t="82058" x="9197975" y="1965325"/>
          <p14:tracePt t="82071" x="9197975" y="1955800"/>
          <p14:tracePt t="82084" x="9197975" y="1946275"/>
          <p14:tracePt t="82099" x="9197975" y="1938338"/>
          <p14:tracePt t="82116" x="9197975" y="1928813"/>
          <p14:tracePt t="82132" x="9197975" y="1911350"/>
          <p14:tracePt t="82149" x="9188450" y="1884363"/>
          <p14:tracePt t="82165" x="9180513" y="1866900"/>
          <p14:tracePt t="82182" x="9180513" y="1847850"/>
          <p14:tracePt t="82199" x="9170988" y="1803400"/>
          <p14:tracePt t="82215" x="9170988" y="1776413"/>
          <p14:tracePt t="82232" x="9161463" y="1724025"/>
          <p14:tracePt t="82249" x="9161463" y="1679575"/>
          <p14:tracePt t="82265" x="9161463" y="1660525"/>
          <p14:tracePt t="82282" x="9161463" y="1643063"/>
          <p14:tracePt t="82299" x="9161463" y="1633538"/>
          <p14:tracePt t="82299" x="9161463" y="1625600"/>
          <p14:tracePt t="82324" x="9161463" y="1616075"/>
          <p14:tracePt t="82337" x="9161463" y="1608138"/>
          <p14:tracePt t="82363" x="9161463" y="1598613"/>
          <p14:tracePt t="82401" x="9161463" y="1589088"/>
          <p14:tracePt t="82743" x="9161463" y="1598613"/>
          <p14:tracePt t="82756" x="9161463" y="1616075"/>
          <p14:tracePt t="82768" x="9161463" y="1643063"/>
          <p14:tracePt t="82781" x="9161463" y="1670050"/>
          <p14:tracePt t="82797" x="9161463" y="1714500"/>
          <p14:tracePt t="82814" x="9170988" y="1751013"/>
          <p14:tracePt t="82831" x="9170988" y="1768475"/>
          <p14:tracePt t="82847" x="9180513" y="1785938"/>
          <p14:tracePt t="82884" x="9188450" y="1785938"/>
          <p14:tracePt t="82908" x="9188450" y="1795463"/>
          <p14:tracePt t="82959" x="9197975" y="1795463"/>
          <p14:tracePt t="82972" x="9197975" y="1803400"/>
          <p14:tracePt t="82984" x="9197975" y="1812925"/>
          <p14:tracePt t="83010" x="9205913" y="1822450"/>
          <p14:tracePt t="83022" x="9215438" y="1822450"/>
          <p14:tracePt t="83035" x="9215438" y="1830388"/>
          <p14:tracePt t="83061" x="9224963" y="1839913"/>
          <p14:tracePt t="83073" x="9224963" y="1847850"/>
          <p14:tracePt t="83111" x="9224963" y="1857375"/>
          <p14:tracePt t="83124" x="9232900" y="1857375"/>
          <p14:tracePt t="83149" x="9232900" y="1866900"/>
          <p14:tracePt t="83162" x="9232900" y="1874838"/>
          <p14:tracePt t="83175" x="9242425" y="1874838"/>
          <p14:tracePt t="83200" x="9242425" y="1884363"/>
          <p14:tracePt t="83225" x="9251950" y="1884363"/>
          <p14:tracePt t="83263" x="9251950" y="1893888"/>
          <p14:tracePt t="83289" x="9251950" y="1901825"/>
          <p14:tracePt t="83314" x="9259888" y="1901825"/>
          <p14:tracePt t="83339" x="9259888" y="1911350"/>
          <p14:tracePt t="83365" x="9259888" y="1919288"/>
          <p14:tracePt t="83377" x="9269413" y="1919288"/>
          <p14:tracePt t="83390" x="9277350" y="1919288"/>
          <p14:tracePt t="83402" x="9277350" y="1928813"/>
          <p14:tracePt t="83415" x="9286875" y="1938338"/>
          <p14:tracePt t="84850" x="9296400" y="1938338"/>
          <p14:tracePt t="84863" x="9313863" y="1938338"/>
          <p14:tracePt t="84875" x="9340850" y="1938338"/>
          <p14:tracePt t="84888" x="9402763" y="1938338"/>
          <p14:tracePt t="84901" x="9510713" y="1938338"/>
          <p14:tracePt t="84913" x="9680575" y="1938338"/>
          <p14:tracePt t="84927" x="9831388" y="1938338"/>
          <p14:tracePt t="84943" x="9966325" y="1938338"/>
          <p14:tracePt t="84960" x="10063163" y="1946275"/>
          <p14:tracePt t="84977" x="10260013" y="1965325"/>
          <p14:tracePt t="84993" x="10348913" y="1990725"/>
          <p14:tracePt t="85010" x="10412413" y="2000250"/>
          <p14:tracePt t="85027" x="10474325" y="2009775"/>
          <p14:tracePt t="85028" x="10518775" y="2009775"/>
          <p14:tracePt t="85043" x="10545763" y="2009775"/>
          <p14:tracePt t="85060" x="10572750" y="2017713"/>
          <p14:tracePt t="85077" x="10582275" y="2017713"/>
          <p14:tracePt t="85093" x="10599738" y="2027238"/>
          <p14:tracePt t="85110" x="10609263" y="2027238"/>
          <p14:tracePt t="85129" x="10617200" y="2027238"/>
          <p14:tracePt t="85852" x="10609263" y="2027238"/>
          <p14:tracePt t="85865" x="10599738" y="2027238"/>
          <p14:tracePt t="85878" x="10555288" y="2036763"/>
          <p14:tracePt t="85892" x="10528300" y="2044700"/>
          <p14:tracePt t="85908" x="10474325" y="2044700"/>
          <p14:tracePt t="85925" x="10420350" y="2044700"/>
          <p14:tracePt t="85942" x="10385425" y="2054225"/>
          <p14:tracePt t="85958" x="10375900" y="2054225"/>
          <p14:tracePt t="85975" x="10367963" y="2054225"/>
          <p14:tracePt t="86004" x="10358438" y="2054225"/>
          <p14:tracePt t="86042" x="10348913" y="2054225"/>
          <p14:tracePt t="86132" x="10340975" y="2062163"/>
          <p14:tracePt t="86170" x="10331450" y="2062163"/>
          <p14:tracePt t="86182" x="10323513" y="2062163"/>
          <p14:tracePt t="86195" x="10304463" y="2062163"/>
          <p14:tracePt t="86208" x="10287000" y="2071688"/>
          <p14:tracePt t="86224" x="10277475" y="2071688"/>
          <p14:tracePt t="86241" x="10269538" y="2081213"/>
          <p14:tracePt t="86258" x="10260013" y="2081213"/>
          <p14:tracePt t="86258" x="10252075" y="2081213"/>
          <p14:tracePt t="86284" x="10252075" y="2089150"/>
          <p14:tracePt t="86398" x="10260013" y="2089150"/>
          <p14:tracePt t="86423" x="10277475" y="2089150"/>
          <p14:tracePt t="86436" x="10304463" y="2089150"/>
          <p14:tracePt t="86449" x="10348913" y="2089150"/>
          <p14:tracePt t="86461" x="10412413" y="2089150"/>
          <p14:tracePt t="86474" x="10491788" y="2098675"/>
          <p14:tracePt t="86490" x="10555288" y="2098675"/>
          <p14:tracePt t="86507" x="10590213" y="2098675"/>
          <p14:tracePt t="86524" x="10617200" y="2098675"/>
          <p14:tracePt t="86540" x="10626725" y="2098675"/>
          <p14:tracePt t="86588" x="10634663" y="2098675"/>
          <p14:tracePt t="86855" x="10617200" y="2098675"/>
          <p14:tracePt t="86867" x="10599738" y="2098675"/>
          <p14:tracePt t="86880" x="10572750" y="2098675"/>
          <p14:tracePt t="86892" x="10510838" y="2098675"/>
          <p14:tracePt t="86906" x="10439400" y="2098675"/>
          <p14:tracePt t="86923" x="10340975" y="2098675"/>
          <p14:tracePt t="86940" x="10242550" y="2098675"/>
          <p14:tracePt t="86957" x="10153650" y="2098675"/>
          <p14:tracePt t="86973" x="10144125" y="2098675"/>
          <p14:tracePt t="86989" x="10134600" y="2098675"/>
          <p14:tracePt t="87006" x="10126663" y="2098675"/>
          <p14:tracePt t="87023" x="10117138" y="2098675"/>
          <p14:tracePt t="87039" x="10109200" y="2098675"/>
          <p14:tracePt t="87146" x="10109200" y="2108200"/>
          <p14:tracePt t="87197" x="10117138" y="2108200"/>
          <p14:tracePt t="87222" x="10126663" y="2108200"/>
          <p14:tracePt t="87248" x="10134600" y="2108200"/>
          <p14:tracePt t="87260" x="10153650" y="2108200"/>
          <p14:tracePt t="87273" x="10171113" y="2108200"/>
          <p14:tracePt t="87286" x="10198100" y="2108200"/>
          <p14:tracePt t="87298" x="10225088" y="2108200"/>
          <p14:tracePt t="87311" x="10260013" y="2108200"/>
          <p14:tracePt t="87324" x="10287000" y="2108200"/>
          <p14:tracePt t="87339" x="10313988" y="2108200"/>
          <p14:tracePt t="87356" x="10331450" y="2108200"/>
          <p14:tracePt t="87372" x="10358438" y="2108200"/>
          <p14:tracePt t="87389" x="10385425" y="2108200"/>
          <p14:tracePt t="87405" x="10402888" y="2108200"/>
          <p14:tracePt t="87425" x="10412413" y="2108200"/>
          <p14:tracePt t="87483" x="10420350" y="2108200"/>
          <p14:tracePt t="87526" x="10429875" y="2108200"/>
          <p14:tracePt t="89774" x="10439400" y="2108200"/>
          <p14:tracePt t="89786" x="10447338" y="2098675"/>
          <p14:tracePt t="89799" x="10474325" y="2071688"/>
          <p14:tracePt t="89812" x="10537825" y="2036763"/>
          <p14:tracePt t="89824" x="10626725" y="1982788"/>
          <p14:tracePt t="89837" x="10725150" y="1901825"/>
          <p14:tracePt t="89851" x="10796588" y="1839913"/>
          <p14:tracePt t="89867" x="10841038" y="1776413"/>
          <p14:tracePt t="89884" x="10858500" y="1758950"/>
          <p14:tracePt t="89901" x="10858500" y="1741488"/>
          <p14:tracePt t="89917" x="10868025" y="1741488"/>
          <p14:tracePt t="89934" x="10868025" y="1731963"/>
          <p14:tracePt t="90028" x="10868025" y="1724025"/>
          <p14:tracePt t="90053" x="10868025" y="1714500"/>
          <p14:tracePt t="90066" x="10848975" y="1714500"/>
          <p14:tracePt t="90078" x="10841038" y="1714500"/>
          <p14:tracePt t="90091" x="10814050" y="1714500"/>
          <p14:tracePt t="90104" x="10777538" y="1704975"/>
          <p14:tracePt t="90117" x="10725150" y="1697038"/>
          <p14:tracePt t="90133" x="10661650" y="1697038"/>
          <p14:tracePt t="90150" x="10599738" y="1697038"/>
          <p14:tracePt t="90167" x="10456863" y="1697038"/>
          <p14:tracePt t="90183" x="10402888" y="1697038"/>
          <p14:tracePt t="90200" x="10358438" y="1697038"/>
          <p14:tracePt t="90217" x="10252075" y="1697038"/>
          <p14:tracePt t="90233" x="10215563" y="1714500"/>
          <p14:tracePt t="90250" x="10171113" y="1731963"/>
          <p14:tracePt t="90267" x="10117138" y="1751013"/>
          <p14:tracePt t="90283" x="10055225" y="1795463"/>
          <p14:tracePt t="90300" x="10045700" y="1803400"/>
          <p14:tracePt t="90316" x="10018713" y="1812925"/>
          <p14:tracePt t="90319" x="10018713" y="1822450"/>
          <p14:tracePt t="90333" x="10001250" y="1839913"/>
          <p14:tracePt t="90350" x="10001250" y="1847850"/>
          <p14:tracePt t="90366" x="9991725" y="1857375"/>
          <p14:tracePt t="90383" x="9991725" y="1866900"/>
          <p14:tracePt t="90400" x="9991725" y="1874838"/>
          <p14:tracePt t="90416" x="9991725" y="1893888"/>
          <p14:tracePt t="90433" x="9991725" y="1901825"/>
          <p14:tracePt t="90450" x="10018713" y="1901825"/>
          <p14:tracePt t="90466" x="10037763" y="1911350"/>
          <p14:tracePt t="90483" x="10072688" y="1928813"/>
          <p14:tracePt t="90499" x="10161588" y="1938338"/>
          <p14:tracePt t="90516" x="10206038" y="1946275"/>
          <p14:tracePt t="90533" x="10252075" y="1946275"/>
          <p14:tracePt t="90549" x="10367963" y="1946275"/>
          <p14:tracePt t="90566" x="10439400" y="1946275"/>
          <p14:tracePt t="90583" x="10501313" y="1946275"/>
          <p14:tracePt t="90599" x="10582275" y="1928813"/>
          <p14:tracePt t="90616" x="10626725" y="1911350"/>
          <p14:tracePt t="90632" x="10644188" y="1901825"/>
          <p14:tracePt t="90649" x="10688638" y="1874838"/>
          <p14:tracePt t="90666" x="10706100" y="1857375"/>
          <p14:tracePt t="90682" x="10725150" y="1839913"/>
          <p14:tracePt t="90700" x="10752138" y="1795463"/>
          <p14:tracePt t="90716" x="10760075" y="1776413"/>
          <p14:tracePt t="90732" x="10777538" y="1758950"/>
          <p14:tracePt t="90749" x="10777538" y="1731963"/>
          <p14:tracePt t="90766" x="10787063" y="1714500"/>
          <p14:tracePt t="90782" x="10796588" y="1704975"/>
          <p14:tracePt t="90799" x="10796588" y="1697038"/>
          <p14:tracePt t="90815" x="10796588" y="1679575"/>
          <p14:tracePt t="90832" x="10796588" y="1670050"/>
          <p14:tracePt t="90849" x="10796588" y="1660525"/>
          <p14:tracePt t="90865" x="10796588" y="1643063"/>
          <p14:tracePt t="90882" x="10777538" y="1633538"/>
          <p14:tracePt t="90899" x="10760075" y="1625600"/>
          <p14:tracePt t="90915" x="10680700" y="1616075"/>
          <p14:tracePt t="90932" x="10644188" y="1608138"/>
          <p14:tracePt t="90948" x="10590213" y="1608138"/>
          <p14:tracePt t="90965" x="10483850" y="1608138"/>
          <p14:tracePt t="90982" x="10412413" y="1608138"/>
          <p14:tracePt t="90998" x="10331450" y="1608138"/>
          <p14:tracePt t="91016" x="10233025" y="1625600"/>
          <p14:tracePt t="91032" x="10180638" y="1643063"/>
          <p14:tracePt t="91048" x="10144125" y="1652588"/>
          <p14:tracePt t="91065" x="10117138" y="1679575"/>
          <p14:tracePt t="91066" x="10072688" y="1704975"/>
          <p14:tracePt t="91081" x="10055225" y="1724025"/>
          <p14:tracePt t="91098" x="10028238" y="1741488"/>
          <p14:tracePt t="91115" x="10010775" y="1768475"/>
          <p14:tracePt t="91131" x="9974263" y="1812925"/>
          <p14:tracePt t="91148" x="9966325" y="1822450"/>
          <p14:tracePt t="91165" x="9956800" y="1847850"/>
          <p14:tracePt t="91181" x="9939338" y="1866900"/>
          <p14:tracePt t="91198" x="9939338" y="1884363"/>
          <p14:tracePt t="91215" x="9929813" y="1893888"/>
          <p14:tracePt t="91231" x="9929813" y="1919288"/>
          <p14:tracePt t="91248" x="9929813" y="1928813"/>
          <p14:tracePt t="91265" x="9929813" y="1938338"/>
          <p14:tracePt t="91281" x="9929813" y="1965325"/>
          <p14:tracePt t="91298" x="9929813" y="1973263"/>
          <p14:tracePt t="91332" x="9939338" y="1973263"/>
          <p14:tracePt t="91434" x="9947275" y="1973263"/>
          <p14:tracePt t="91790" x="9956800" y="1973263"/>
          <p14:tracePt t="91815" x="9966325" y="1973263"/>
          <p14:tracePt t="91827" x="9974263" y="1973263"/>
          <p14:tracePt t="91840" x="9991725" y="1973263"/>
          <p14:tracePt t="91853" x="10010775" y="1973263"/>
          <p14:tracePt t="91865" x="10037763" y="1973263"/>
          <p14:tracePt t="91880" x="10055225" y="1973263"/>
          <p14:tracePt t="91897" x="10072688" y="1973263"/>
          <p14:tracePt t="91913" x="10082213" y="1973263"/>
          <p14:tracePt t="91930" x="10099675" y="1973263"/>
          <p14:tracePt t="91954" x="10109200" y="1973263"/>
          <p14:tracePt t="92119" x="10117138" y="1973263"/>
          <p14:tracePt t="92132" x="10126663" y="1973263"/>
          <p14:tracePt t="92157" x="10134600" y="1973263"/>
          <p14:tracePt t="92170" x="10161588" y="1973263"/>
          <p14:tracePt t="92182" x="10171113" y="1973263"/>
          <p14:tracePt t="92196" x="10180638" y="1973263"/>
          <p14:tracePt t="92213" x="10198100" y="1973263"/>
          <p14:tracePt t="92229" x="10206038" y="1973263"/>
          <p14:tracePt t="92246" x="10233025" y="1973263"/>
          <p14:tracePt t="92271" x="10242550" y="1973263"/>
          <p14:tracePt t="92335" x="10252075" y="1973263"/>
          <p14:tracePt t="92360" x="10260013" y="1973263"/>
          <p14:tracePt t="92398" x="10269538" y="1973263"/>
          <p14:tracePt t="92411" x="10277475" y="1973263"/>
          <p14:tracePt t="92423" x="10287000" y="1965325"/>
          <p14:tracePt t="92436" x="10304463" y="1965325"/>
          <p14:tracePt t="92449" x="10313988" y="1965325"/>
          <p14:tracePt t="92462" x="10323513" y="1955800"/>
          <p14:tracePt t="92479" x="10340975" y="1955800"/>
          <p14:tracePt t="92496" x="10348913" y="1955800"/>
          <p14:tracePt t="92512" x="10375900" y="1946275"/>
          <p14:tracePt t="92537" x="10385425" y="1946275"/>
          <p14:tracePt t="92575" x="10394950" y="1946275"/>
          <p14:tracePt t="92690" x="10402888" y="1946275"/>
          <p14:tracePt t="92867" x="10412413" y="1946275"/>
          <p14:tracePt t="92880" x="10429875" y="1946275"/>
          <p14:tracePt t="92892" x="10447338" y="1946275"/>
          <p14:tracePt t="92905" x="10474325" y="1946275"/>
          <p14:tracePt t="92918" x="10491788" y="1946275"/>
          <p14:tracePt t="92930" x="10518775" y="1946275"/>
          <p14:tracePt t="92945" x="10545763" y="1946275"/>
          <p14:tracePt t="92961" x="10572750" y="1946275"/>
          <p14:tracePt t="92978" x="10590213" y="1946275"/>
          <p14:tracePt t="92995" x="10634663" y="1946275"/>
          <p14:tracePt t="93011" x="10653713" y="1946275"/>
          <p14:tracePt t="93028" x="10661650" y="1946275"/>
          <p14:tracePt t="93045" x="10680700" y="1946275"/>
          <p14:tracePt t="93062" x="10688638" y="1946275"/>
          <p14:tracePt t="93078" x="10706100" y="1946275"/>
          <p14:tracePt t="93096" x="10715625" y="1946275"/>
          <p14:tracePt t="93111" x="10725150" y="1946275"/>
          <p14:tracePt t="93128" x="10733088" y="1946275"/>
          <p14:tracePt t="93146" x="10742613" y="1946275"/>
          <p14:tracePt t="93172" x="10752138" y="1946275"/>
          <p14:tracePt t="93197" x="10760075" y="1946275"/>
          <p14:tracePt t="94377" x="10769600" y="1946275"/>
          <p14:tracePt t="94390" x="10796588" y="1946275"/>
          <p14:tracePt t="94403" x="10814050" y="1928813"/>
          <p14:tracePt t="94416" x="10848975" y="1928813"/>
          <p14:tracePt t="94428" x="10895013" y="1919288"/>
          <p14:tracePt t="94442" x="10939463" y="1911350"/>
          <p14:tracePt t="94459" x="10974388" y="1911350"/>
          <p14:tracePt t="94475" x="11018838" y="1911350"/>
          <p14:tracePt t="94492" x="11063288" y="1911350"/>
          <p14:tracePt t="94508" x="11072813" y="1911350"/>
          <p14:tracePt t="94525" x="11090275" y="1911350"/>
          <p14:tracePt t="94542" x="11109325" y="1911350"/>
          <p14:tracePt t="94558" x="11109325" y="1919288"/>
          <p14:tracePt t="94575" x="11117263" y="1928813"/>
          <p14:tracePt t="94594" x="11117263" y="1938338"/>
          <p14:tracePt t="94608" x="11126788" y="1938338"/>
          <p14:tracePt t="94625" x="11126788" y="1946275"/>
          <p14:tracePt t="94641" x="11126788" y="1955800"/>
          <p14:tracePt t="94658" x="11126788" y="1990725"/>
          <p14:tracePt t="94675" x="11126788" y="2009775"/>
          <p14:tracePt t="94691" x="11126788" y="2044700"/>
          <p14:tracePt t="94708" x="11126788" y="2098675"/>
          <p14:tracePt t="94725" x="11126788" y="2116138"/>
          <p14:tracePt t="94741" x="11126788" y="2133600"/>
          <p14:tracePt t="94758" x="11126788" y="2152650"/>
          <p14:tracePt t="94774" x="11126788" y="2160588"/>
          <p14:tracePt t="94796" x="11126788" y="2170113"/>
          <p14:tracePt t="95596" x="11117263" y="2170113"/>
          <p14:tracePt t="95609" x="11109325" y="2170113"/>
          <p14:tracePt t="95622" x="11099800" y="2170113"/>
          <p14:tracePt t="95647" x="11072813" y="2170113"/>
          <p14:tracePt t="95660" x="11045825" y="2170113"/>
          <p14:tracePt t="95672" x="10956925" y="2160588"/>
          <p14:tracePt t="95685" x="10804525" y="2133600"/>
          <p14:tracePt t="95698" x="10474325" y="2116138"/>
          <p14:tracePt t="95710" x="10072688" y="2089150"/>
          <p14:tracePt t="95723" x="9823450" y="2089150"/>
          <p14:tracePt t="95740" x="9661525" y="2071688"/>
          <p14:tracePt t="95756" x="9563100" y="2071688"/>
          <p14:tracePt t="95773" x="9474200" y="2071688"/>
          <p14:tracePt t="95789" x="9286875" y="2071688"/>
          <p14:tracePt t="95806" x="9224963" y="2071688"/>
          <p14:tracePt t="95822" x="9161463" y="2071688"/>
          <p14:tracePt t="95839" x="9045575" y="2071688"/>
          <p14:tracePt t="95856" x="8991600" y="2071688"/>
          <p14:tracePt t="95872" x="8939213" y="2071688"/>
          <p14:tracePt t="95891" x="8867775" y="2071688"/>
          <p14:tracePt t="95906" x="8831263" y="2071688"/>
          <p14:tracePt t="95922" x="8796338" y="2071688"/>
          <p14:tracePt t="95939" x="8724900" y="2071688"/>
          <p14:tracePt t="95956" x="8688388" y="2071688"/>
          <p14:tracePt t="95972" x="8653463" y="2071688"/>
          <p14:tracePt t="95989" x="8572500" y="2071688"/>
          <p14:tracePt t="96005" x="8545513" y="2062163"/>
          <p14:tracePt t="96022" x="8528050" y="2054225"/>
          <p14:tracePt t="96039" x="8501063" y="2036763"/>
          <p14:tracePt t="96055" x="8474075" y="2027238"/>
          <p14:tracePt t="96072" x="8456613" y="2027238"/>
          <p14:tracePt t="96089" x="8447088" y="2017713"/>
          <p14:tracePt t="96116" x="8439150" y="2017713"/>
          <p14:tracePt t="96141" x="8429625" y="2017713"/>
          <p14:tracePt t="96154" x="8429625" y="2009775"/>
          <p14:tracePt t="96204" x="8420100" y="2009775"/>
          <p14:tracePt t="96217" x="8420100" y="2000250"/>
          <p14:tracePt t="96242" x="8412163" y="2000250"/>
          <p14:tracePt t="96255" x="8402638" y="2000250"/>
          <p14:tracePt t="96268" x="8402638" y="1990725"/>
          <p14:tracePt t="96281" x="8394700" y="1990725"/>
          <p14:tracePt t="96293" x="8385175" y="1990725"/>
          <p14:tracePt t="96306" x="8375650" y="1990725"/>
          <p14:tracePt t="96321" x="8375650" y="1982788"/>
          <p14:tracePt t="96338" x="8367713" y="1982788"/>
          <p14:tracePt t="96649" x="8394700" y="1982788"/>
          <p14:tracePt t="96661" x="8447088" y="1982788"/>
          <p14:tracePt t="96674" x="8582025" y="1982788"/>
          <p14:tracePt t="96688" x="8804275" y="1982788"/>
          <p14:tracePt t="96704" x="9099550" y="1982788"/>
          <p14:tracePt t="96721" x="9402763" y="1982788"/>
          <p14:tracePt t="96738" x="9894888" y="1982788"/>
          <p14:tracePt t="96754" x="10144125" y="1982788"/>
          <p14:tracePt t="96771" x="10348913" y="1982788"/>
          <p14:tracePt t="96788" x="10733088" y="1990725"/>
          <p14:tracePt t="96804" x="10939463" y="2009775"/>
          <p14:tracePt t="96821" x="11072813" y="2009775"/>
          <p14:tracePt t="96837" x="11198225" y="2009775"/>
          <p14:tracePt t="96854" x="11368088" y="2009775"/>
          <p14:tracePt t="96870" x="11403013" y="2009775"/>
          <p14:tracePt t="96888" x="11420475" y="2009775"/>
          <p14:tracePt t="96904" x="11456988" y="2009775"/>
          <p14:tracePt t="96927" x="11466513" y="2009775"/>
          <p14:tracePt t="96953" x="11474450" y="2009775"/>
          <p14:tracePt t="96965" x="11483975" y="2009775"/>
          <p14:tracePt t="96991" x="11491913" y="2009775"/>
          <p14:tracePt t="97003" x="11501438" y="2009775"/>
          <p14:tracePt t="97016" x="11510963" y="2009775"/>
          <p14:tracePt t="97029" x="11518900" y="2009775"/>
          <p14:tracePt t="97041" x="11537950" y="2009775"/>
          <p14:tracePt t="97067" x="11545888" y="2009775"/>
          <p14:tracePt t="97079" x="11555413" y="2009775"/>
          <p14:tracePt t="97130" x="11563350" y="2009775"/>
          <p14:tracePt t="97181" x="11563350" y="2017713"/>
          <p14:tracePt t="97206" x="11555413" y="2027238"/>
          <p14:tracePt t="97219" x="11537950" y="2027238"/>
          <p14:tracePt t="97231" x="11518900" y="2027238"/>
          <p14:tracePt t="97244" x="11491913" y="2036763"/>
          <p14:tracePt t="97257" x="11466513" y="2036763"/>
          <p14:tracePt t="97270" x="11439525" y="2044700"/>
          <p14:tracePt t="97286" x="11412538" y="2054225"/>
          <p14:tracePt t="97303" x="11385550" y="2054225"/>
          <p14:tracePt t="97320" x="11358563" y="2054225"/>
          <p14:tracePt t="97320" x="11314113" y="2062163"/>
          <p14:tracePt t="97336" x="11296650" y="2062163"/>
          <p14:tracePt t="97353" x="11277600" y="2071688"/>
          <p14:tracePt t="97369" x="11260138" y="2071688"/>
          <p14:tracePt t="97386" x="11233150" y="2089150"/>
          <p14:tracePt t="97403" x="11215688" y="2089150"/>
          <p14:tracePt t="97420" x="11206163" y="2089150"/>
          <p14:tracePt t="97436" x="11188700" y="2089150"/>
          <p14:tracePt t="97453" x="11180763" y="2089150"/>
          <p14:tracePt t="97469" x="11171238" y="2089150"/>
          <p14:tracePt t="97486" x="11153775" y="2098675"/>
          <p14:tracePt t="97503" x="11144250" y="2098675"/>
          <p14:tracePt t="97519" x="11134725" y="2098675"/>
          <p14:tracePt t="97536" x="11126788" y="2098675"/>
          <p14:tracePt t="97552" x="11117263" y="2098675"/>
          <p14:tracePt t="97586" x="11109325" y="2098675"/>
          <p14:tracePt t="97625" x="11099800" y="2098675"/>
          <p14:tracePt t="97637" x="11090275" y="2098675"/>
          <p14:tracePt t="97650" x="11090275" y="2108200"/>
          <p14:tracePt t="97675" x="11082338" y="2108200"/>
          <p14:tracePt t="97701" x="11072813" y="2108200"/>
          <p14:tracePt t="97713" x="11063288" y="2116138"/>
          <p14:tracePt t="97738" x="11055350" y="2125663"/>
          <p14:tracePt t="97764" x="11045825" y="2125663"/>
          <p14:tracePt t="97790" x="11045825" y="2133600"/>
          <p14:tracePt t="97815" x="11037888" y="2133600"/>
          <p14:tracePt t="100429" x="11037888" y="2125663"/>
          <p14:tracePt t="100531" x="11037888" y="2116138"/>
          <p14:tracePt t="100670" x="11037888" y="2108200"/>
          <p14:tracePt t="100721" x="11045825" y="2108200"/>
          <p14:tracePt t="101026" x="11055350" y="2108200"/>
          <p14:tracePt t="101241" x="11063288" y="2108200"/>
          <p14:tracePt t="101267" x="11072813" y="2108200"/>
          <p14:tracePt t="101279" x="11090275" y="2108200"/>
          <p14:tracePt t="101292" x="11109325" y="2108200"/>
          <p14:tracePt t="101304" x="11134725" y="2108200"/>
          <p14:tracePt t="101317" x="11153775" y="2108200"/>
          <p14:tracePt t="101330" x="11171238" y="2108200"/>
          <p14:tracePt t="101345" x="11188700" y="2108200"/>
          <p14:tracePt t="101362" x="11206163" y="2108200"/>
          <p14:tracePt t="101380" x="11215688" y="2108200"/>
          <p14:tracePt t="101406" x="11225213" y="2108200"/>
          <p14:tracePt t="101444" x="11233150" y="2108200"/>
          <p14:tracePt t="101508" x="11242675" y="2108200"/>
          <p14:tracePt t="101673" x="11242675" y="2098675"/>
          <p14:tracePt t="101837" x="11242675" y="2089150"/>
          <p14:tracePt t="101850" x="11233150" y="2089150"/>
          <p14:tracePt t="101863" x="11225213" y="2081213"/>
          <p14:tracePt t="101875" x="11215688" y="2081213"/>
          <p14:tracePt t="101888" x="11206163" y="2081213"/>
          <p14:tracePt t="101901" x="11180763" y="2081213"/>
          <p14:tracePt t="101913" x="11144250" y="2081213"/>
          <p14:tracePt t="101927" x="11109325" y="2081213"/>
          <p14:tracePt t="101944" x="11028363" y="2081213"/>
          <p14:tracePt t="101961" x="10929938" y="2081213"/>
          <p14:tracePt t="101978" x="10688638" y="2081213"/>
          <p14:tracePt t="101994" x="10582275" y="2081213"/>
          <p14:tracePt t="102011" x="10483850" y="2081213"/>
          <p14:tracePt t="102028" x="10277475" y="2081213"/>
          <p14:tracePt t="102044" x="10171113" y="2089150"/>
          <p14:tracePt t="102061" x="10072688" y="2098675"/>
          <p14:tracePt t="102077" x="9956800" y="2116138"/>
          <p14:tracePt t="102094" x="9742488" y="2143125"/>
          <p14:tracePt t="102111" x="9617075" y="2152650"/>
          <p14:tracePt t="102127" x="9447213" y="2179638"/>
          <p14:tracePt t="102144" x="8920163" y="2251075"/>
          <p14:tracePt t="102160" x="8661400" y="2276475"/>
          <p14:tracePt t="102177" x="8456613" y="2295525"/>
          <p14:tracePt t="102194" x="8205788" y="2303463"/>
          <p14:tracePt t="102560" x="8197850" y="2303463"/>
          <p14:tracePt t="102573" x="8188325" y="2295525"/>
          <p14:tracePt t="102585" x="8170863" y="2286000"/>
          <p14:tracePt t="102598" x="8161338" y="2276475"/>
          <p14:tracePt t="102611" x="8143875" y="2268538"/>
          <p14:tracePt t="102626" x="8126413" y="2251075"/>
          <p14:tracePt t="102643" x="8116888" y="2241550"/>
          <p14:tracePt t="102659" x="8089900" y="2232025"/>
          <p14:tracePt t="102676" x="8054975" y="2205038"/>
          <p14:tracePt t="102700" x="8045450" y="2197100"/>
          <p14:tracePt t="102712" x="8037513" y="2197100"/>
          <p14:tracePt t="102726" x="8037513" y="2187575"/>
          <p14:tracePt t="102839" x="8037513" y="2179638"/>
          <p14:tracePt t="102852" x="8054975" y="2179638"/>
          <p14:tracePt t="102864" x="8126413" y="2170113"/>
          <p14:tracePt t="102877" x="8259763" y="2170113"/>
          <p14:tracePt t="102893" x="8474075" y="2170113"/>
          <p14:tracePt t="102909" x="8724900" y="2170113"/>
          <p14:tracePt t="102925" x="8875713" y="2170113"/>
          <p14:tracePt t="102943" x="9099550" y="2170113"/>
          <p14:tracePt t="102959" x="9170988" y="2179638"/>
          <p14:tracePt t="102975" x="9242425" y="2179638"/>
          <p14:tracePt t="102992" x="9358313" y="2197100"/>
          <p14:tracePt t="103009" x="9412288" y="2197100"/>
          <p14:tracePt t="103026" x="9439275" y="2205038"/>
          <p14:tracePt t="103042" x="9483725" y="2214563"/>
          <p14:tracePt t="103059" x="9491663" y="2214563"/>
          <p14:tracePt t="103075" x="9510713" y="2214563"/>
          <p14:tracePt t="103092" x="9518650" y="2214563"/>
          <p14:tracePt t="103093" x="9528175" y="2214563"/>
          <p14:tracePt t="103108" x="9537700" y="2214563"/>
          <p14:tracePt t="103125" x="9545638" y="2214563"/>
          <p14:tracePt t="103142" x="9563100" y="2214563"/>
          <p14:tracePt t="103158" x="9599613" y="2224088"/>
          <p14:tracePt t="103175" x="9617075" y="2232025"/>
          <p14:tracePt t="103192" x="9653588" y="2232025"/>
          <p14:tracePt t="103208" x="9705975" y="2259013"/>
          <p14:tracePt t="103225" x="9732963" y="2268538"/>
          <p14:tracePt t="103242" x="9752013" y="2276475"/>
          <p14:tracePt t="103258" x="9786938" y="2295525"/>
          <p14:tracePt t="103275" x="9796463" y="2295525"/>
          <p14:tracePt t="103291" x="9796463" y="2303463"/>
          <p14:tracePt t="103308" x="9813925" y="2303463"/>
          <p14:tracePt t="103325" x="9823450" y="2303463"/>
          <p14:tracePt t="103342" x="9823450" y="2312988"/>
          <p14:tracePt t="103384" x="9831388" y="2312988"/>
          <p14:tracePt t="103397" x="9831388" y="2322513"/>
          <p14:tracePt t="106279" x="9840913" y="2322513"/>
          <p14:tracePt t="106291" x="9858375" y="2322513"/>
          <p14:tracePt t="106303" x="9885363" y="2322513"/>
          <p14:tracePt t="106316" x="9929813" y="2312988"/>
          <p14:tracePt t="106329" x="10018713" y="2312988"/>
          <p14:tracePt t="106341" x="10099675" y="2312988"/>
          <p14:tracePt t="106355" x="10188575" y="2312988"/>
          <p14:tracePt t="106369" x="10252075" y="2312988"/>
          <p14:tracePt t="106386" x="10296525" y="2312988"/>
          <p14:tracePt t="106402" x="10358438" y="2312988"/>
          <p14:tracePt t="106419" x="10456863" y="2312988"/>
          <p14:tracePt t="106435" x="10510838" y="2312988"/>
          <p14:tracePt t="106452" x="10537825" y="2312988"/>
          <p14:tracePt t="106469" x="10572750" y="2312988"/>
          <p14:tracePt t="106485" x="10590213" y="2312988"/>
          <p14:tracePt t="106502" x="10599738" y="2312988"/>
          <p14:tracePt t="106519" x="10609263" y="2312988"/>
          <p14:tracePt t="106557" x="10617200" y="2312988"/>
          <p14:tracePt t="106964" x="10609263" y="2322513"/>
          <p14:tracePt t="106976" x="10582275" y="2366963"/>
          <p14:tracePt t="106989" x="10528300" y="2438400"/>
          <p14:tracePt t="107001" x="10483850" y="2490788"/>
          <p14:tracePt t="107018" x="10456863" y="2536825"/>
          <p14:tracePt t="107034" x="10447338" y="2544763"/>
          <p14:tracePt t="107051" x="10439400" y="2554288"/>
          <p14:tracePt t="107067" x="10429875" y="2554288"/>
          <p14:tracePt t="107090" x="10420350" y="2554288"/>
          <p14:tracePt t="107154" x="10420350" y="2544763"/>
          <p14:tracePt t="107166" x="10420350" y="2527300"/>
          <p14:tracePt t="107179" x="10420350" y="2500313"/>
          <p14:tracePt t="107192" x="10420350" y="2446338"/>
          <p14:tracePt t="107204" x="10429875" y="2366963"/>
          <p14:tracePt t="107217" x="10439400" y="2251075"/>
          <p14:tracePt t="107234" x="10466388" y="2152650"/>
          <p14:tracePt t="107251" x="10474325" y="2071688"/>
          <p14:tracePt t="107267" x="10483850" y="1990725"/>
          <p14:tracePt t="107284" x="10483850" y="1982788"/>
          <p14:tracePt t="107300" x="10483850" y="1965325"/>
          <p14:tracePt t="107317" x="10483850" y="1955800"/>
          <p14:tracePt t="107334" x="10483850" y="1938338"/>
          <p14:tracePt t="107350" x="10483850" y="1928813"/>
          <p14:tracePt t="107367" x="10483850" y="1911350"/>
          <p14:tracePt t="107384" x="10466388" y="1857375"/>
          <p14:tracePt t="107400" x="10456863" y="1830388"/>
          <p14:tracePt t="107417" x="10456863" y="1795463"/>
          <p14:tracePt t="107433" x="10439400" y="1731963"/>
          <p14:tracePt t="107450" x="10439400" y="1714500"/>
          <p14:tracePt t="107467" x="10439400" y="1697038"/>
          <p14:tracePt t="107483" x="10439400" y="1652588"/>
          <p14:tracePt t="107500" x="10439400" y="1633538"/>
          <p14:tracePt t="107517" x="10439400" y="1625600"/>
          <p14:tracePt t="107533" x="10439400" y="1616075"/>
          <p14:tracePt t="107673" x="10439400" y="1625600"/>
          <p14:tracePt t="107686" x="10439400" y="1643063"/>
          <p14:tracePt t="107699" x="10429875" y="1679575"/>
          <p14:tracePt t="107711" x="10429875" y="1714500"/>
          <p14:tracePt t="107724" x="10420350" y="1768475"/>
          <p14:tracePt t="107737" x="10420350" y="1803400"/>
          <p14:tracePt t="107750" x="10402888" y="1857375"/>
          <p14:tracePt t="107766" x="10394950" y="1884363"/>
          <p14:tracePt t="107783" x="10394950" y="1928813"/>
          <p14:tracePt t="107800" x="10367963" y="2009775"/>
          <p14:tracePt t="107816" x="10358438" y="2036763"/>
          <p14:tracePt t="107833" x="10348913" y="2044700"/>
          <p14:tracePt t="107849" x="10348913" y="2062163"/>
          <p14:tracePt t="107866" x="10348913" y="2071688"/>
          <p14:tracePt t="108079" x="10340975" y="2071688"/>
          <p14:tracePt t="108460" x="10348913" y="2071688"/>
          <p14:tracePt t="108473" x="10375900" y="2071688"/>
          <p14:tracePt t="108485" x="10420350" y="2054225"/>
          <p14:tracePt t="108498" x="10483850" y="2036763"/>
          <p14:tracePt t="108515" x="10572750" y="2017713"/>
          <p14:tracePt t="108532" x="10644188" y="2000250"/>
          <p14:tracePt t="108548" x="10787063" y="1990725"/>
          <p14:tracePt t="108565" x="10841038" y="1990725"/>
          <p14:tracePt t="108581" x="10885488" y="1990725"/>
          <p14:tracePt t="108598" x="10912475" y="1990725"/>
          <p14:tracePt t="108615" x="10947400" y="1990725"/>
          <p14:tracePt t="108631" x="10966450" y="1990725"/>
          <p14:tracePt t="108648" x="10991850" y="1990725"/>
          <p14:tracePt t="108665" x="11018838" y="1990725"/>
          <p14:tracePt t="108681" x="11028363" y="1990725"/>
          <p14:tracePt t="108698" x="11037888" y="1990725"/>
          <p14:tracePt t="108714" x="11045825" y="1990725"/>
          <p14:tracePt t="108764" x="11055350" y="1990725"/>
          <p14:tracePt t="108777" x="11055350" y="2000250"/>
          <p14:tracePt t="108840" x="11063288" y="2000250"/>
          <p14:tracePt t="108866" x="11082338" y="2000250"/>
          <p14:tracePt t="108878" x="11109325" y="2009775"/>
          <p14:tracePt t="108891" x="11153775" y="2009775"/>
          <p14:tracePt t="108904" x="11242675" y="2009775"/>
          <p14:tracePt t="108916" x="11341100" y="2017713"/>
          <p14:tracePt t="108931" x="11420475" y="2017713"/>
          <p14:tracePt t="108947" x="11466513" y="2017713"/>
          <p14:tracePt t="108964" x="11483975" y="2017713"/>
          <p14:tracePt t="108981" x="11491913" y="2017713"/>
          <p14:tracePt t="108997" x="11501438" y="2017713"/>
          <p14:tracePt t="109014" x="11501438" y="2027238"/>
          <p14:tracePt t="109120" x="11483975" y="2027238"/>
          <p14:tracePt t="109132" x="11466513" y="2027238"/>
          <p14:tracePt t="109146" x="11439525" y="2027238"/>
          <p14:tracePt t="109158" x="11395075" y="2027238"/>
          <p14:tracePt t="109170" x="11331575" y="2017713"/>
          <p14:tracePt t="109183" x="11252200" y="2009775"/>
          <p14:tracePt t="109197" x="11206163" y="2000250"/>
          <p14:tracePt t="109213" x="11161713" y="2000250"/>
          <p14:tracePt t="109230" x="11134725" y="2000250"/>
          <p14:tracePt t="109247" x="11082338" y="2000250"/>
          <p14:tracePt t="109264" x="11055350" y="2000250"/>
          <p14:tracePt t="109280" x="11018838" y="2000250"/>
          <p14:tracePt t="109297" x="10920413" y="2000250"/>
          <p14:tracePt t="109313" x="10885488" y="1990725"/>
          <p14:tracePt t="109330" x="10841038" y="1982788"/>
          <p14:tracePt t="109346" x="10787063" y="1965325"/>
          <p14:tracePt t="109363" x="10715625" y="1928813"/>
          <p14:tracePt t="109380" x="10680700" y="1919288"/>
          <p14:tracePt t="109397" x="10644188" y="1901825"/>
          <p14:tracePt t="109413" x="10590213" y="1884363"/>
          <p14:tracePt t="109430" x="10528300" y="1866900"/>
          <p14:tracePt t="109446" x="10483850" y="1857375"/>
          <p14:tracePt t="109463" x="10402888" y="1839913"/>
          <p14:tracePt t="109480" x="10375900" y="1830388"/>
          <p14:tracePt t="109496" x="10367963" y="1812925"/>
          <p14:tracePt t="109513" x="10348913" y="1812925"/>
          <p14:tracePt t="109529" x="10340975" y="1812925"/>
          <p14:tracePt t="109601" x="10358438" y="1812925"/>
          <p14:tracePt t="109614" x="10447338" y="1812925"/>
          <p14:tracePt t="109627" x="10617200" y="1822450"/>
          <p14:tracePt t="109639" x="10895013" y="1901825"/>
          <p14:tracePt t="109652" x="11144250" y="1973263"/>
          <p14:tracePt t="109665" x="11233150" y="2000250"/>
          <p14:tracePt t="109679" x="11269663" y="2017713"/>
          <p14:tracePt t="109696" x="11287125" y="2027238"/>
          <p14:tracePt t="109713" x="11304588" y="2036763"/>
          <p14:tracePt t="109729" x="11314113" y="2036763"/>
          <p14:tracePt t="109753" x="11323638" y="2044700"/>
          <p14:tracePt t="109816" x="11323638" y="2054225"/>
          <p14:tracePt t="109855" x="11323638" y="2062163"/>
          <p14:tracePt t="109894" x="11323638" y="2071688"/>
          <p14:tracePt t="109931" x="11323638" y="2081213"/>
          <p14:tracePt t="109956" x="11323638" y="2089150"/>
          <p14:tracePt t="109969" x="11323638" y="2098675"/>
          <p14:tracePt t="110248" x="11314113" y="2098675"/>
          <p14:tracePt t="110312" x="11304588" y="2098675"/>
          <p14:tracePt t="110337" x="11296650" y="2098675"/>
          <p14:tracePt t="110362" x="11287125" y="2098675"/>
          <p14:tracePt t="110375" x="11277600" y="2098675"/>
          <p14:tracePt t="110425" x="11269663" y="2098675"/>
          <p14:tracePt t="110654" x="11269663" y="2089150"/>
          <p14:tracePt t="110743" x="11269663" y="2081213"/>
          <p14:tracePt t="111048" x="11269663" y="2071688"/>
          <p14:tracePt t="111124" x="11269663" y="2062163"/>
          <p14:tracePt t="111136" x="11269663" y="2054225"/>
          <p14:tracePt t="111162" x="11269663" y="2044700"/>
          <p14:tracePt t="111175" x="11269663" y="2036763"/>
          <p14:tracePt t="111187" x="11269663" y="2027238"/>
          <p14:tracePt t="111200" x="11269663" y="2017713"/>
          <p14:tracePt t="111226" x="11269663" y="2009775"/>
          <p14:tracePt t="111238" x="11269663" y="2000250"/>
          <p14:tracePt t="111276" x="11269663" y="1990725"/>
          <p14:tracePt t="111441" x="11260138" y="1990725"/>
          <p14:tracePt t="111454" x="11242675" y="1982788"/>
          <p14:tracePt t="111466" x="11215688" y="1982788"/>
          <p14:tracePt t="111479" x="11161713" y="1982788"/>
          <p14:tracePt t="111493" x="11126788" y="1973263"/>
          <p14:tracePt t="111509" x="11063288" y="1965325"/>
          <p14:tracePt t="111526" x="10991850" y="1946275"/>
          <p14:tracePt t="111543" x="10831513" y="1901825"/>
          <p14:tracePt t="111559" x="10769600" y="1884363"/>
          <p14:tracePt t="111576" x="10725150" y="1866900"/>
          <p14:tracePt t="111593" x="10698163" y="1866900"/>
          <p14:tracePt t="111593" x="10688638" y="1847850"/>
          <p14:tracePt t="111609" x="10671175" y="1839913"/>
          <p14:tracePt t="111626" x="10653713" y="1839913"/>
          <p14:tracePt t="111642" x="10653713" y="1830388"/>
          <p14:tracePt t="111659" x="10634663" y="1822450"/>
          <p14:tracePt t="111694" x="10626725" y="1812925"/>
          <p14:tracePt t="112786" x="10634663" y="1812925"/>
          <p14:tracePt t="112901" x="10634663" y="1822450"/>
          <p14:tracePt t="112976" x="10634663" y="1830388"/>
          <p14:tracePt t="112989" x="10634663" y="1839913"/>
          <p14:tracePt t="113015" x="10617200" y="1847850"/>
          <p14:tracePt t="113027" x="10599738" y="1866900"/>
          <p14:tracePt t="113040" x="10572750" y="1893888"/>
          <p14:tracePt t="113053" x="10537825" y="1928813"/>
          <p14:tracePt t="113065" x="10466388" y="1973263"/>
          <p14:tracePt t="113078" x="10420350" y="2027238"/>
          <p14:tracePt t="113091" x="10367963" y="2081213"/>
          <p14:tracePt t="113106" x="10331450" y="2133600"/>
          <p14:tracePt t="113123" x="10287000" y="2179638"/>
          <p14:tracePt t="113139" x="10252075" y="2224088"/>
          <p14:tracePt t="113156" x="10180638" y="2312988"/>
          <p14:tracePt t="113172" x="10153650" y="2347913"/>
          <p14:tracePt t="113189" x="10126663" y="2393950"/>
          <p14:tracePt t="113206" x="10099675" y="2446338"/>
          <p14:tracePt t="113222" x="10082213" y="2465388"/>
          <p14:tracePt t="113239" x="10082213" y="2473325"/>
          <p14:tracePt t="113256" x="10082213" y="2490788"/>
          <p14:tracePt t="113281" x="10082213" y="2500313"/>
          <p14:tracePt t="113357" x="10072688" y="2500313"/>
          <p14:tracePt t="113420" x="10063163" y="2500313"/>
          <p14:tracePt t="113484" x="10055225" y="2500313"/>
          <p14:tracePt t="113547" x="10045700" y="2500313"/>
          <p14:tracePt t="113572" x="10037763" y="2500313"/>
          <p14:tracePt t="113585" x="10028238" y="2500313"/>
          <p14:tracePt t="113598" x="10018713" y="2500313"/>
          <p14:tracePt t="113610" x="10010775" y="2500313"/>
          <p14:tracePt t="113624" x="10001250" y="2500313"/>
          <p14:tracePt t="113638" x="9991725" y="2500313"/>
          <p14:tracePt t="113655" x="9983788" y="2500313"/>
          <p14:tracePt t="113672" x="9974263" y="2500313"/>
          <p14:tracePt t="113688" x="9947275" y="2500313"/>
          <p14:tracePt t="113705" x="9920288" y="2517775"/>
          <p14:tracePt t="113721" x="9885363" y="2527300"/>
          <p14:tracePt t="113738" x="9813925" y="2571750"/>
          <p14:tracePt t="113755" x="9786938" y="2581275"/>
          <p14:tracePt t="113771" x="9752013" y="2608263"/>
          <p14:tracePt t="113788" x="9715500" y="2625725"/>
          <p14:tracePt t="113805" x="9698038" y="2625725"/>
          <p14:tracePt t="114029" x="9680575" y="2625725"/>
          <p14:tracePt t="114042" x="9661525" y="2625725"/>
          <p14:tracePt t="114054" x="9626600" y="2625725"/>
          <p14:tracePt t="114067" x="9518650" y="2625725"/>
          <p14:tracePt t="114080" x="9348788" y="2625725"/>
          <p14:tracePt t="114092" x="9001125" y="2625725"/>
          <p14:tracePt t="114105" x="8705850" y="2625725"/>
          <p14:tracePt t="114121" x="8456613" y="2625725"/>
          <p14:tracePt t="114137" x="8277225" y="2625725"/>
          <p14:tracePt t="114154" x="8054975" y="2625725"/>
          <p14:tracePt t="114171" x="7732713" y="2625725"/>
          <p14:tracePt t="114188" x="7581900" y="2625725"/>
          <p14:tracePt t="114204" x="7483475" y="2625725"/>
          <p14:tracePt t="114220" x="7348538" y="2625725"/>
          <p14:tracePt t="114237" x="7296150" y="2625725"/>
          <p14:tracePt t="114254" x="7259638" y="2625725"/>
          <p14:tracePt t="114270" x="7224713" y="2625725"/>
          <p14:tracePt t="114536" x="7296150" y="2589213"/>
          <p14:tracePt t="114549" x="7643813" y="2446338"/>
          <p14:tracePt t="114562" x="8412163" y="2160588"/>
          <p14:tracePt t="114574" x="9501188" y="1822450"/>
          <p14:tracePt t="114587" x="10109200" y="1724025"/>
          <p14:tracePt t="114603" x="10412413" y="1697038"/>
          <p14:tracePt t="114620" x="10634663" y="1697038"/>
          <p14:tracePt t="114636" x="10760075" y="1697038"/>
          <p14:tracePt t="114653" x="10848975" y="1697038"/>
          <p14:tracePt t="114670" x="10868025" y="1697038"/>
          <p14:tracePt t="114686" x="10875963" y="1697038"/>
          <p14:tracePt t="114942" x="10885488" y="1697038"/>
          <p14:tracePt t="114955" x="10895013" y="1697038"/>
          <p14:tracePt t="114967" x="10920413" y="1697038"/>
          <p14:tracePt t="114980" x="10947400" y="1697038"/>
          <p14:tracePt t="114993" x="10991850" y="1697038"/>
          <p14:tracePt t="115005" x="11037888" y="1697038"/>
          <p14:tracePt t="115019" x="11063288" y="1697038"/>
          <p14:tracePt t="115036" x="11082338" y="1697038"/>
          <p14:tracePt t="115052" x="11099800" y="1697038"/>
          <p14:tracePt t="115069" x="11134725" y="1697038"/>
          <p14:tracePt t="115086" x="11144250" y="1697038"/>
          <p14:tracePt t="115102" x="11161713" y="1714500"/>
          <p14:tracePt t="115119" x="11171238" y="1724025"/>
          <p14:tracePt t="115135" x="11171238" y="1741488"/>
          <p14:tracePt t="115152" x="11180763" y="1768475"/>
          <p14:tracePt t="115169" x="11180763" y="1803400"/>
          <p14:tracePt t="115186" x="11180763" y="1893888"/>
          <p14:tracePt t="115202" x="11171238" y="1938338"/>
          <p14:tracePt t="115218" x="11153775" y="1982788"/>
          <p14:tracePt t="115235" x="11072813" y="2054225"/>
          <p14:tracePt t="115252" x="11037888" y="2081213"/>
          <p14:tracePt t="115269" x="10983913" y="2116138"/>
          <p14:tracePt t="115285" x="10902950" y="2152650"/>
          <p14:tracePt t="115302" x="10885488" y="2152650"/>
          <p14:tracePt t="115319" x="10868025" y="2160588"/>
          <p14:tracePt t="116465" x="10858500" y="2160588"/>
          <p14:tracePt t="116478" x="10848975" y="2170113"/>
          <p14:tracePt t="116490" x="10831513" y="2179638"/>
          <p14:tracePt t="116503" x="10814050" y="2205038"/>
          <p14:tracePt t="116516" x="10777538" y="2232025"/>
          <p14:tracePt t="116533" x="10733088" y="2268538"/>
          <p14:tracePt t="116549" x="10671175" y="2312988"/>
          <p14:tracePt t="116566" x="10518775" y="2374900"/>
          <p14:tracePt t="116583" x="10474325" y="2401888"/>
          <p14:tracePt t="116599" x="10429875" y="2419350"/>
          <p14:tracePt t="116616" x="10402888" y="2438400"/>
          <p14:tracePt t="116632" x="10331450" y="2446338"/>
          <p14:tracePt t="116649" x="10296525" y="2465388"/>
          <p14:tracePt t="116666" x="10242550" y="2473325"/>
          <p14:tracePt t="116682" x="10153650" y="2490788"/>
          <p14:tracePt t="116699" x="10099675" y="2500313"/>
          <p14:tracePt t="116716" x="10072688" y="2509838"/>
          <p14:tracePt t="116732" x="10001250" y="2517775"/>
          <p14:tracePt t="116749" x="9966325" y="2527300"/>
          <p14:tracePt t="116766" x="9902825" y="2536825"/>
          <p14:tracePt t="116783" x="9804400" y="2562225"/>
          <p14:tracePt t="116799" x="9769475" y="2571750"/>
          <p14:tracePt t="116815" x="9742488" y="2581275"/>
          <p14:tracePt t="116832" x="9725025" y="2581275"/>
          <p14:tracePt t="117950" x="9725025" y="2571750"/>
          <p14:tracePt t="117994" x="9725025" y="2562225"/>
          <p14:tracePt t="118090" x="9725025" y="2554288"/>
          <p14:tracePt t="118141" x="9725025" y="2544763"/>
          <p14:tracePt t="118154" x="9725025" y="2536825"/>
          <p14:tracePt t="118166" x="9725025" y="2517775"/>
          <p14:tracePt t="118180" x="9725025" y="2455863"/>
          <p14:tracePt t="118196" x="9725025" y="2374900"/>
          <p14:tracePt t="118213" x="9725025" y="2286000"/>
          <p14:tracePt t="118230" x="9752013" y="2089150"/>
          <p14:tracePt t="118246" x="9759950" y="2027238"/>
          <p14:tracePt t="118263" x="9769475" y="2000250"/>
          <p14:tracePt t="118280" x="9777413" y="1965325"/>
          <p14:tracePt t="118296" x="9796463" y="1955800"/>
          <p14:tracePt t="118313" x="9823450" y="1919288"/>
          <p14:tracePt t="118329" x="9867900" y="1857375"/>
          <p14:tracePt t="118346" x="9983788" y="1660525"/>
          <p14:tracePt t="118362" x="10055225" y="1544638"/>
          <p14:tracePt t="118379" x="10090150" y="1473200"/>
          <p14:tracePt t="118396" x="10126663" y="1401763"/>
          <p14:tracePt t="118412" x="10144125" y="1374775"/>
          <p14:tracePt t="118429" x="10161588" y="1339850"/>
          <p14:tracePt t="118446" x="10161588" y="1312863"/>
          <p14:tracePt t="118462" x="10161588" y="1303338"/>
          <p14:tracePt t="118479" x="10171113" y="1295400"/>
          <p14:tracePt t="118737" x="10171113" y="1303338"/>
          <p14:tracePt t="118762" x="10171113" y="1312863"/>
          <p14:tracePt t="118775" x="10161588" y="1347788"/>
          <p14:tracePt t="118788" x="10134600" y="1411288"/>
          <p14:tracePt t="118800" x="10090150" y="1500188"/>
          <p14:tracePt t="118813" x="10045700" y="1589088"/>
          <p14:tracePt t="118828" x="10018713" y="1633538"/>
          <p14:tracePt t="118845" x="10010775" y="1660525"/>
          <p14:tracePt t="118862" x="10001250" y="1670050"/>
          <p14:tracePt t="118901" x="10001250" y="1679575"/>
          <p14:tracePt t="119054" x="9991725" y="1679575"/>
          <p14:tracePt t="119105" x="9983788" y="1679575"/>
          <p14:tracePt t="119117" x="9966325" y="1697038"/>
          <p14:tracePt t="119130" x="9929813" y="1724025"/>
          <p14:tracePt t="119144" x="9858375" y="1776413"/>
          <p14:tracePt t="119161" x="9804400" y="1822450"/>
          <p14:tracePt t="119178" x="9752013" y="1857375"/>
          <p14:tracePt t="119194" x="9688513" y="1893888"/>
          <p14:tracePt t="119211" x="9671050" y="1901825"/>
          <p14:tracePt t="119227" x="9661525" y="1901825"/>
          <p14:tracePt t="119244" x="9653588" y="1911350"/>
          <p14:tracePt t="119295" x="9644063" y="1911350"/>
          <p14:tracePt t="119345" x="9644063" y="1919288"/>
          <p14:tracePt t="119358" x="9634538" y="1919288"/>
          <p14:tracePt t="119371" x="9634538" y="1928813"/>
          <p14:tracePt t="119409" x="9626600" y="1928813"/>
          <p14:tracePt t="119536" x="9634538" y="1928813"/>
          <p14:tracePt t="119549" x="9653588" y="1928813"/>
          <p14:tracePt t="119561" x="9742488" y="1928813"/>
          <p14:tracePt t="119574" x="9894888" y="1901825"/>
          <p14:tracePt t="119587" x="10171113" y="1847850"/>
          <p14:tracePt t="119599" x="10375900" y="1822450"/>
          <p14:tracePt t="119612" x="10501313" y="1795463"/>
          <p14:tracePt t="119627" x="10572750" y="1776413"/>
          <p14:tracePt t="119643" x="10617200" y="1776413"/>
          <p14:tracePt t="119660" x="10653713" y="1768475"/>
          <p14:tracePt t="119677" x="10688638" y="1768475"/>
          <p14:tracePt t="119693" x="10706100" y="1768475"/>
          <p14:tracePt t="119710" x="10715625" y="1768475"/>
          <p14:tracePt t="119727" x="10752138" y="1768475"/>
          <p14:tracePt t="119743" x="10769600" y="1768475"/>
          <p14:tracePt t="119760" x="10787063" y="1768475"/>
          <p14:tracePt t="119777" x="10823575" y="1768475"/>
          <p14:tracePt t="119793" x="10848975" y="1768475"/>
          <p14:tracePt t="119810" x="10868025" y="1768475"/>
          <p14:tracePt t="119826" x="10885488" y="1768475"/>
          <p14:tracePt t="119843" x="10929938" y="1768475"/>
          <p14:tracePt t="119860" x="10947400" y="1768475"/>
          <p14:tracePt t="119876" x="10974388" y="1768475"/>
          <p14:tracePt t="119893" x="11045825" y="1768475"/>
          <p14:tracePt t="119910" x="11072813" y="1768475"/>
          <p14:tracePt t="119926" x="11082338" y="1768475"/>
          <p14:tracePt t="119943" x="11090275" y="1768475"/>
          <p14:tracePt t="119967" x="11099800" y="1768475"/>
          <p14:tracePt t="120767" x="11099800" y="1758950"/>
          <p14:tracePt t="120792" x="11099800" y="1751013"/>
          <p14:tracePt t="120856" x="11090275" y="1751013"/>
          <p14:tracePt t="120868" x="11082338" y="1751013"/>
          <p14:tracePt t="120881" x="11063288" y="1751013"/>
          <p14:tracePt t="120894" x="10991850" y="1751013"/>
          <p14:tracePt t="120908" x="10858500" y="1751013"/>
          <p14:tracePt t="120924" x="10599738" y="1751013"/>
          <p14:tracePt t="120941" x="10260013" y="1751013"/>
          <p14:tracePt t="120959" x="9705975" y="1758950"/>
          <p14:tracePt t="120974" x="9510713" y="1795463"/>
          <p14:tracePt t="120991" x="9296400" y="1839913"/>
          <p14:tracePt t="121008" x="8705850" y="1973263"/>
          <p14:tracePt t="121024" x="8394700" y="2027238"/>
          <p14:tracePt t="121041" x="8126413" y="2081213"/>
          <p14:tracePt t="121058" x="7680325" y="2197100"/>
          <p14:tracePt t="121074" x="7439025" y="2251075"/>
          <p14:tracePt t="121091" x="7188200" y="2322513"/>
          <p14:tracePt t="121107" x="6911975" y="2419350"/>
          <p14:tracePt t="121124" x="6527800" y="2571750"/>
          <p14:tracePt t="121141" x="6411913" y="2598738"/>
          <p14:tracePt t="121157" x="6340475" y="2616200"/>
          <p14:tracePt t="121174" x="6296025" y="2625725"/>
          <p14:tracePt t="121388" x="6276975" y="2625725"/>
          <p14:tracePt t="121400" x="6269038" y="2625725"/>
          <p14:tracePt t="121413" x="6251575" y="2625725"/>
          <p14:tracePt t="121426" x="6215063" y="2625725"/>
          <p14:tracePt t="121441" x="6161088" y="2625725"/>
          <p14:tracePt t="121457" x="6099175" y="2625725"/>
          <p14:tracePt t="121473" x="6027738" y="2625725"/>
          <p14:tracePt t="121490" x="5919788" y="2598738"/>
          <p14:tracePt t="121507" x="5894388" y="2598738"/>
          <p14:tracePt t="121523" x="5875338" y="2589213"/>
          <p14:tracePt t="121540" x="5857875" y="2581275"/>
          <p14:tracePt t="121557" x="5848350" y="2571750"/>
          <p14:tracePt t="121573" x="5840413" y="2571750"/>
          <p14:tracePt t="121590" x="5840413" y="2562225"/>
          <p14:tracePt t="121606" x="5840413" y="2554288"/>
          <p14:tracePt t="121623" x="5840413" y="2544763"/>
          <p14:tracePt t="121680" x="5840413" y="2536825"/>
          <p14:tracePt t="121705" x="5840413" y="2527300"/>
          <p14:tracePt t="121717" x="5867400" y="2517775"/>
          <p14:tracePt t="121730" x="5894388" y="2509838"/>
          <p14:tracePt t="121743" x="5946775" y="2490788"/>
          <p14:tracePt t="121756" x="6000750" y="2465388"/>
          <p14:tracePt t="121772" x="6037263" y="2455863"/>
          <p14:tracePt t="121789" x="6108700" y="2438400"/>
          <p14:tracePt t="121806" x="6180138" y="2428875"/>
          <p14:tracePt t="121822" x="6224588" y="2419350"/>
          <p14:tracePt t="121840" x="6259513" y="2411413"/>
          <p14:tracePt t="121856" x="6286500" y="2411413"/>
          <p14:tracePt t="121857" x="6313488" y="2411413"/>
          <p14:tracePt t="121872" x="6330950" y="2411413"/>
          <p14:tracePt t="121889" x="6357938" y="2411413"/>
          <p14:tracePt t="121906" x="6375400" y="2411413"/>
          <p14:tracePt t="121922" x="6394450" y="2411413"/>
          <p14:tracePt t="121939" x="6402388" y="2411413"/>
          <p14:tracePt t="121956" x="6411913" y="2411413"/>
          <p14:tracePt t="121972" x="6429375" y="2411413"/>
          <p14:tracePt t="121989" x="6438900" y="2411413"/>
          <p14:tracePt t="122006" x="6456363" y="2411413"/>
          <p14:tracePt t="122022" x="6465888" y="2411413"/>
          <p14:tracePt t="122039" x="6473825" y="2411413"/>
          <p14:tracePt t="122059" x="6483350" y="2411413"/>
          <p14:tracePt t="122808" x="6491288" y="2411413"/>
          <p14:tracePt t="122821" x="6500813" y="2411413"/>
          <p14:tracePt t="122834" x="6518275" y="2411413"/>
          <p14:tracePt t="122846" x="6545263" y="2411413"/>
          <p14:tracePt t="122859" x="6608763" y="2411413"/>
          <p14:tracePt t="122872" x="6661150" y="2411413"/>
          <p14:tracePt t="122888" x="6724650" y="2411413"/>
          <p14:tracePt t="122904" x="6769100" y="2411413"/>
          <p14:tracePt t="122922" x="6813550" y="2411413"/>
          <p14:tracePt t="122937" x="6831013" y="2411413"/>
          <p14:tracePt t="122954" x="6858000" y="2411413"/>
          <p14:tracePt t="122970" x="6875463" y="2411413"/>
          <p14:tracePt t="122987" x="6929438" y="2411413"/>
          <p14:tracePt t="123004" x="6946900" y="2411413"/>
          <p14:tracePt t="123020" x="6965950" y="2419350"/>
          <p14:tracePt t="123037" x="7000875" y="2419350"/>
          <p14:tracePt t="123053" x="7018338" y="2428875"/>
          <p14:tracePt t="123070" x="7037388" y="2428875"/>
          <p14:tracePt t="123088" x="7072313" y="2438400"/>
          <p14:tracePt t="123103" x="7089775" y="2438400"/>
          <p14:tracePt t="123120" x="7108825" y="2438400"/>
          <p14:tracePt t="123137" x="7126288" y="2446338"/>
          <p14:tracePt t="123163" x="7134225" y="2446338"/>
          <p14:tracePt t="123658" x="7143750" y="2446338"/>
          <p14:tracePt t="123670" x="7161213" y="2446338"/>
          <p14:tracePt t="123683" x="7197725" y="2446338"/>
          <p14:tracePt t="123696" x="7259638" y="2446338"/>
          <p14:tracePt t="123709" x="7340600" y="2446338"/>
          <p14:tracePt t="123721" x="7466013" y="2465388"/>
          <p14:tracePt t="123735" x="7581900" y="2500313"/>
          <p14:tracePt t="123752" x="7653338" y="2509838"/>
          <p14:tracePt t="123769" x="7715250" y="2527300"/>
          <p14:tracePt t="123785" x="7840663" y="2544763"/>
          <p14:tracePt t="123802" x="7894638" y="2562225"/>
          <p14:tracePt t="123819" x="7939088" y="2571750"/>
          <p14:tracePt t="123835" x="8018463" y="2598738"/>
          <p14:tracePt t="123852" x="8045450" y="2608263"/>
          <p14:tracePt t="123869" x="8081963" y="2625725"/>
          <p14:tracePt t="123885" x="8126413" y="2633663"/>
          <p14:tracePt t="123902" x="8143875" y="2643188"/>
          <p14:tracePt t="123919" x="8153400" y="2643188"/>
          <p14:tracePt t="123935" x="8180388" y="2652713"/>
          <p14:tracePt t="123952" x="8205788" y="2660650"/>
          <p14:tracePt t="123968" x="8224838" y="2660650"/>
          <p14:tracePt t="123987" x="8232775" y="2660650"/>
          <p14:tracePt t="124038" x="8242300" y="2660650"/>
          <p14:tracePt t="124063" x="8251825" y="2660650"/>
          <p14:tracePt t="124939" x="8232775" y="2660650"/>
          <p14:tracePt t="124952" x="8205788" y="2660650"/>
          <p14:tracePt t="124964" x="8126413" y="2660650"/>
          <p14:tracePt t="124977" x="8001000" y="2660650"/>
          <p14:tracePt t="124990" x="7796213" y="2660650"/>
          <p14:tracePt t="125002" x="7545388" y="2660650"/>
          <p14:tracePt t="125016" x="7412038" y="2660650"/>
          <p14:tracePt t="125033" x="7331075" y="2660650"/>
          <p14:tracePt t="125050" x="7242175" y="2660650"/>
          <p14:tracePt t="125066" x="7045325" y="2660650"/>
          <p14:tracePt t="125083" x="6965950" y="2660650"/>
          <p14:tracePt t="125100" x="6848475" y="2687638"/>
          <p14:tracePt t="125116" x="6643688" y="2705100"/>
          <p14:tracePt t="125133" x="6545263" y="2714625"/>
          <p14:tracePt t="125149" x="6456363" y="2732088"/>
          <p14:tracePt t="125166" x="6357938" y="2741613"/>
          <p14:tracePt t="125167" x="6259513" y="2759075"/>
          <p14:tracePt t="125183" x="6153150" y="2759075"/>
          <p14:tracePt t="125200" x="6045200" y="2786063"/>
          <p14:tracePt t="125216" x="5946775" y="2795588"/>
          <p14:tracePt t="125233" x="5732463" y="2822575"/>
          <p14:tracePt t="125249" x="5643563" y="2840038"/>
          <p14:tracePt t="125266" x="5599113" y="2847975"/>
          <p14:tracePt t="125282" x="5527675" y="2847975"/>
          <p14:tracePt t="125299" x="5500688" y="2847975"/>
          <p14:tracePt t="125316" x="5483225" y="2847975"/>
          <p14:tracePt t="125332" x="5456238" y="2847975"/>
          <p14:tracePt t="125349" x="5438775" y="2847975"/>
          <p14:tracePt t="125370" x="5429250" y="2847975"/>
          <p14:tracePt t="125383" x="5419725" y="2857500"/>
          <p14:tracePt t="125408" x="5411788" y="2857500"/>
          <p14:tracePt t="126512" x="5419725" y="2857500"/>
          <p14:tracePt t="126525" x="5456238" y="2857500"/>
          <p14:tracePt t="126537" x="5518150" y="2857500"/>
          <p14:tracePt t="126550" x="5599113" y="2857500"/>
          <p14:tracePt t="126563" x="5715000" y="2857500"/>
          <p14:tracePt t="126580" x="5803900" y="2857500"/>
          <p14:tracePt t="126597" x="5902325" y="2857500"/>
          <p14:tracePt t="126614" x="6010275" y="2857500"/>
          <p14:tracePt t="126630" x="6072188" y="2857500"/>
          <p14:tracePt t="126646" x="6126163" y="2874963"/>
          <p14:tracePt t="126663" x="6170613" y="2874963"/>
          <p14:tracePt t="126680" x="6286500" y="2901950"/>
          <p14:tracePt t="126696" x="6348413" y="2901950"/>
          <p14:tracePt t="126713" x="6411913" y="2911475"/>
          <p14:tracePt t="126730" x="6562725" y="2919413"/>
          <p14:tracePt t="126746" x="6634163" y="2919413"/>
          <p14:tracePt t="126763" x="6705600" y="2919413"/>
          <p14:tracePt t="126780" x="6804025" y="2919413"/>
          <p14:tracePt t="126796" x="6831013" y="2919413"/>
          <p14:tracePt t="126813" x="6858000" y="2919413"/>
          <p14:tracePt t="126830" x="6884988" y="2919413"/>
          <p14:tracePt t="126846" x="6894513" y="2919413"/>
          <p14:tracePt t="126863" x="6902450" y="2919413"/>
          <p14:tracePt t="126880" x="6946900" y="2919413"/>
          <p14:tracePt t="126896" x="6983413" y="2919413"/>
          <p14:tracePt t="126913" x="7037388" y="2919413"/>
          <p14:tracePt t="126930" x="7108825" y="2919413"/>
          <p14:tracePt t="126946" x="7251700" y="2919413"/>
          <p14:tracePt t="126963" x="7296150" y="2919413"/>
          <p14:tracePt t="126980" x="7331075" y="2919413"/>
          <p14:tracePt t="126996" x="7367588" y="2919413"/>
          <p14:tracePt t="127013" x="7385050" y="2919413"/>
          <p14:tracePt t="127031" x="7394575" y="2919413"/>
          <p14:tracePt t="129304" x="7394575" y="2901950"/>
          <p14:tracePt t="129316" x="7385050" y="2857500"/>
          <p14:tracePt t="129329" x="7375525" y="2786063"/>
          <p14:tracePt t="129342" x="7367588" y="2697163"/>
          <p14:tracePt t="129358" x="7358063" y="2616200"/>
          <p14:tracePt t="129375" x="7358063" y="2571750"/>
          <p14:tracePt t="129392" x="7358063" y="2554288"/>
          <p14:tracePt t="129408" x="7358063" y="2544763"/>
          <p14:tracePt t="129633" x="7358063" y="2536825"/>
          <p14:tracePt t="129646" x="7375525" y="2536825"/>
          <p14:tracePt t="129658" x="7385050" y="2536825"/>
          <p14:tracePt t="129671" x="7394575" y="2536825"/>
          <p14:tracePt t="129684" x="7402513" y="2536825"/>
          <p14:tracePt t="129696" x="7412038" y="2536825"/>
          <p14:tracePt t="129709" x="7419975" y="2536825"/>
          <p14:tracePt t="129747" x="7429500" y="2536825"/>
          <p14:tracePt t="133338" x="7402513" y="2536825"/>
          <p14:tracePt t="133351" x="7340600" y="2571750"/>
          <p14:tracePt t="133363" x="7242175" y="2652713"/>
          <p14:tracePt t="133376" x="7072313" y="2776538"/>
          <p14:tracePt t="133389" x="6938963" y="2884488"/>
          <p14:tracePt t="133402" x="6848475" y="2946400"/>
          <p14:tracePt t="133417" x="6813550" y="2965450"/>
          <p14:tracePt t="133434" x="6804025" y="2973388"/>
          <p14:tracePt t="133450" x="6786563" y="2982913"/>
          <p14:tracePt t="133467" x="6759575" y="3017838"/>
          <p14:tracePt t="133483" x="6751638" y="3036888"/>
          <p14:tracePt t="133500" x="6724650" y="3062288"/>
          <p14:tracePt t="133517" x="6705600" y="3108325"/>
          <p14:tracePt t="133533" x="6688138" y="3116263"/>
          <p14:tracePt t="133550" x="6688138" y="3133725"/>
          <p14:tracePt t="133567" x="6688138" y="3143250"/>
          <p14:tracePt t="133583" x="6680200" y="3143250"/>
          <p14:tracePt t="133604" x="6680200" y="3152775"/>
          <p14:tracePt t="133655" x="6670675" y="3152775"/>
          <p14:tracePt t="133757" x="6661150" y="3152775"/>
          <p14:tracePt t="133769" x="6643688" y="3133725"/>
          <p14:tracePt t="133782" x="6634163" y="3116263"/>
          <p14:tracePt t="133795" x="6616700" y="3089275"/>
          <p14:tracePt t="133807" x="6599238" y="3044825"/>
          <p14:tracePt t="133820" x="6581775" y="3017838"/>
          <p14:tracePt t="133833" x="6562725" y="2973388"/>
          <p14:tracePt t="133849" x="6545263" y="2955925"/>
          <p14:tracePt t="133866" x="6537325" y="2928938"/>
          <p14:tracePt t="133883" x="6527800" y="2911475"/>
          <p14:tracePt t="133921" x="6527800" y="2901950"/>
          <p14:tracePt t="135787" x="6527800" y="2894013"/>
          <p14:tracePt t="135813" x="6527800" y="2874963"/>
          <p14:tracePt t="135826" x="6537325" y="2867025"/>
          <p14:tracePt t="135838" x="6545263" y="2847975"/>
          <p14:tracePt t="135851" x="6562725" y="2840038"/>
          <p14:tracePt t="135864" x="6599238" y="2830513"/>
          <p14:tracePt t="135879" x="6626225" y="2822575"/>
          <p14:tracePt t="135896" x="6661150" y="2813050"/>
          <p14:tracePt t="135912" x="6705600" y="2813050"/>
          <p14:tracePt t="135929" x="6751638" y="2813050"/>
          <p14:tracePt t="135945" x="6769100" y="2813050"/>
          <p14:tracePt t="135962" x="6786563" y="2813050"/>
          <p14:tracePt t="135979" x="6840538" y="2813050"/>
          <p14:tracePt t="135995" x="6875463" y="2813050"/>
          <p14:tracePt t="136012" x="6965950" y="2830513"/>
          <p14:tracePt t="138300" x="6956425" y="2830513"/>
          <p14:tracePt t="138313" x="6946900" y="2822575"/>
          <p14:tracePt t="138326" x="6938963" y="2822575"/>
          <p14:tracePt t="138338" x="6929438" y="2813050"/>
          <p14:tracePt t="138351" x="6919913" y="2813050"/>
          <p14:tracePt t="138364" x="6902450" y="2803525"/>
          <p14:tracePt t="138376" x="6894513" y="2795588"/>
          <p14:tracePt t="138391" x="6875463" y="2786063"/>
          <p14:tracePt t="138407" x="6867525" y="2786063"/>
          <p14:tracePt t="138424" x="6848475" y="2786063"/>
          <p14:tracePt t="138441" x="6831013" y="2786063"/>
          <p14:tracePt t="138457" x="6823075" y="2786063"/>
          <p14:tracePt t="138474" x="6813550" y="2786063"/>
          <p14:tracePt t="138503" x="6804025" y="2786063"/>
          <p14:tracePt t="138541" x="6804025" y="2776538"/>
          <p14:tracePt t="138604" x="6804025" y="2768600"/>
          <p14:tracePt t="138617" x="6823075" y="2759075"/>
          <p14:tracePt t="138630" x="6902450" y="2741613"/>
          <p14:tracePt t="138642" x="7037388" y="2705100"/>
          <p14:tracePt t="138657" x="7296150" y="2697163"/>
          <p14:tracePt t="138674" x="7527925" y="2670175"/>
          <p14:tracePt t="138690" x="7634288" y="2660650"/>
          <p14:tracePt t="138707" x="7777163" y="2660650"/>
          <p14:tracePt t="138724" x="7823200" y="2660650"/>
          <p14:tracePt t="138740" x="7858125" y="2660650"/>
          <p14:tracePt t="138757" x="7912100" y="2660650"/>
          <p14:tracePt t="138773" x="7920038" y="2660650"/>
          <p14:tracePt t="138790" x="7929563" y="2660650"/>
          <p14:tracePt t="138807" x="7939088" y="2660650"/>
          <p14:tracePt t="138832" x="7947025" y="2660650"/>
          <p14:tracePt t="138858" x="7956550" y="2660650"/>
          <p14:tracePt t="138870" x="7956550" y="2643188"/>
          <p14:tracePt t="138883" x="7956550" y="2625725"/>
          <p14:tracePt t="138896" x="7956550" y="2589213"/>
          <p14:tracePt t="138908" x="7956550" y="2554288"/>
          <p14:tracePt t="138923" x="7939088" y="2482850"/>
          <p14:tracePt t="138940" x="7902575" y="2419350"/>
          <p14:tracePt t="138956" x="7848600" y="2374900"/>
          <p14:tracePt t="138973" x="7643813" y="2312988"/>
          <p14:tracePt t="138990" x="7518400" y="2312988"/>
          <p14:tracePt t="139007" x="7340600" y="2330450"/>
          <p14:tracePt t="139023" x="7062788" y="2419350"/>
          <p14:tracePt t="139039" x="6983413" y="2455863"/>
          <p14:tracePt t="139056" x="6938963" y="2490788"/>
          <p14:tracePt t="139073" x="6884988" y="2536825"/>
          <p14:tracePt t="139089" x="6858000" y="2571750"/>
          <p14:tracePt t="139106" x="6858000" y="2598738"/>
          <p14:tracePt t="139123" x="6840538" y="2616200"/>
          <p14:tracePt t="139124" x="6831013" y="2652713"/>
          <p14:tracePt t="139139" x="6831013" y="2697163"/>
          <p14:tracePt t="139156" x="6831013" y="2714625"/>
          <p14:tracePt t="139173" x="6831013" y="2751138"/>
          <p14:tracePt t="139189" x="6875463" y="2822575"/>
          <p14:tracePt t="139206" x="6919913" y="2867025"/>
          <p14:tracePt t="139223" x="7000875" y="2919413"/>
          <p14:tracePt t="139239" x="7188200" y="3017838"/>
          <p14:tracePt t="139256" x="7277100" y="3054350"/>
          <p14:tracePt t="139273" x="7358063" y="3071813"/>
          <p14:tracePt t="139289" x="7439025" y="3089275"/>
          <p14:tracePt t="139306" x="7456488" y="3089275"/>
          <p14:tracePt t="139322" x="7483475" y="3089275"/>
          <p14:tracePt t="139339" x="7510463" y="3089275"/>
          <p14:tracePt t="139355" x="7527925" y="3062288"/>
          <p14:tracePt t="139372" x="7554913" y="3036888"/>
          <p14:tracePt t="139389" x="7572375" y="3000375"/>
          <p14:tracePt t="139406" x="7599363" y="2901950"/>
          <p14:tracePt t="139422" x="7608888" y="2840038"/>
          <p14:tracePt t="139439" x="7616825" y="2786063"/>
          <p14:tracePt t="139455" x="7616825" y="2697163"/>
          <p14:tracePt t="139472" x="7616825" y="2660650"/>
          <p14:tracePt t="139489" x="7616825" y="2633663"/>
          <p14:tracePt t="139505" x="7589838" y="2581275"/>
          <p14:tracePt t="139522" x="7572375" y="2562225"/>
          <p14:tracePt t="139539" x="7537450" y="2536825"/>
          <p14:tracePt t="139555" x="7456488" y="2500313"/>
          <p14:tracePt t="139572" x="7429500" y="2500313"/>
          <p14:tracePt t="139588" x="7385050" y="2490788"/>
          <p14:tracePt t="139606" x="7296150" y="2490788"/>
          <p14:tracePt t="139622" x="7242175" y="2490788"/>
          <p14:tracePt t="139638" x="7215188" y="2500313"/>
          <p14:tracePt t="139655" x="7188200" y="2517775"/>
          <p14:tracePt t="139672" x="7143750" y="2536825"/>
          <p14:tracePt t="139688" x="7126288" y="2554288"/>
          <p14:tracePt t="139705" x="7108825" y="2581275"/>
          <p14:tracePt t="139721" x="7081838" y="2652713"/>
          <p14:tracePt t="139738" x="7072313" y="2679700"/>
          <p14:tracePt t="139755" x="7072313" y="2697163"/>
          <p14:tracePt t="139771" x="7072313" y="2732088"/>
          <p14:tracePt t="139788" x="7072313" y="2741613"/>
          <p14:tracePt t="139805" x="7072313" y="2751138"/>
          <p14:tracePt t="139821" x="7081838" y="2768600"/>
          <p14:tracePt t="139838" x="7116763" y="2786063"/>
          <p14:tracePt t="139855" x="7153275" y="2803525"/>
          <p14:tracePt t="139872" x="7232650" y="2813050"/>
          <p14:tracePt t="139888" x="7251700" y="2813050"/>
          <p14:tracePt t="139906" x="7277100" y="2822575"/>
          <p14:tracePt t="139948" x="7286625" y="2822575"/>
          <p14:tracePt t="140024" x="7251700" y="2822575"/>
          <p14:tracePt t="140036" x="7197725" y="2822575"/>
          <p14:tracePt t="140049" x="7126288" y="2822575"/>
          <p14:tracePt t="140062" x="7027863" y="2822575"/>
          <p14:tracePt t="140074" x="6911975" y="2822575"/>
          <p14:tracePt t="140088" x="6823075" y="2822575"/>
          <p14:tracePt t="140104" x="6759575" y="2822575"/>
          <p14:tracePt t="140121" x="6732588" y="2822575"/>
          <p14:tracePt t="140138" x="6688138" y="2822575"/>
          <p14:tracePt t="140154" x="6670675" y="2822575"/>
          <p14:tracePt t="140171" x="6661150" y="2822575"/>
          <p14:tracePt t="140187" x="6653213" y="2822575"/>
          <p14:tracePt t="140204" x="6643688" y="2822575"/>
          <p14:tracePt t="140226" x="6634163" y="2822575"/>
          <p14:tracePt t="140252" x="6626225" y="2822575"/>
          <p14:tracePt t="140265" x="6616700" y="2822575"/>
          <p14:tracePt t="140290" x="6608763" y="2822575"/>
          <p14:tracePt t="140315" x="6599238" y="2822575"/>
          <p14:tracePt t="140327" x="6589713" y="2822575"/>
          <p14:tracePt t="140353" x="6581775" y="2822575"/>
          <p14:tracePt t="140722" x="6589713" y="2822575"/>
          <p14:tracePt t="140734" x="6626225" y="2822575"/>
          <p14:tracePt t="140747" x="6688138" y="2822575"/>
          <p14:tracePt t="140760" x="6796088" y="2822575"/>
          <p14:tracePt t="140772" x="6919913" y="2822575"/>
          <p14:tracePt t="140786" x="7018338" y="2822575"/>
          <p14:tracePt t="140803" x="7089775" y="2822575"/>
          <p14:tracePt t="140819" x="7143750" y="2822575"/>
          <p14:tracePt t="140836" x="7215188" y="2822575"/>
          <p14:tracePt t="140853" x="7269163" y="2822575"/>
          <p14:tracePt t="140869" x="7304088" y="2822575"/>
          <p14:tracePt t="140886" x="7394575" y="2822575"/>
          <p14:tracePt t="140903" x="7419975" y="2822575"/>
          <p14:tracePt t="140919" x="7446963" y="2822575"/>
          <p14:tracePt t="140936" x="7466013" y="2822575"/>
          <p14:tracePt t="140952" x="7518400" y="2822575"/>
          <p14:tracePt t="140969" x="7554913" y="2822575"/>
          <p14:tracePt t="140986" x="7589838" y="2822575"/>
          <p14:tracePt t="141002" x="7653338" y="2822575"/>
          <p14:tracePt t="141019" x="7661275" y="2822575"/>
          <p14:tracePt t="141036" x="7670800" y="2822575"/>
          <p14:tracePt t="141064" x="7680325" y="2822575"/>
          <p14:tracePt t="141089" x="7688263" y="2822575"/>
          <p14:tracePt t="141736" x="7697788" y="2822575"/>
          <p14:tracePt t="141749" x="7715250" y="2822575"/>
          <p14:tracePt t="141761" x="7769225" y="2822575"/>
          <p14:tracePt t="141774" x="7894638" y="2822575"/>
          <p14:tracePt t="141787" x="8054975" y="2822575"/>
          <p14:tracePt t="141801" x="8232775" y="2822575"/>
          <p14:tracePt t="141818" x="8358188" y="2822575"/>
          <p14:tracePt t="141834" x="8456613" y="2822575"/>
          <p14:tracePt t="141851" x="8562975" y="2822575"/>
          <p14:tracePt t="141867" x="8616950" y="2822575"/>
          <p14:tracePt t="141884" x="8643938" y="2822575"/>
          <p14:tracePt t="141901" x="8680450" y="2822575"/>
          <p14:tracePt t="141917" x="8688388" y="2830513"/>
          <p14:tracePt t="141934" x="8705850" y="2830513"/>
          <p14:tracePt t="141951" x="8715375" y="2830513"/>
          <p14:tracePt t="141968" x="8724900" y="2840038"/>
          <p14:tracePt t="141984" x="8732838" y="2840038"/>
          <p14:tracePt t="142015" x="8742363" y="2847975"/>
          <p14:tracePt t="142066" x="8751888" y="2857500"/>
          <p14:tracePt t="142256" x="8742363" y="2857500"/>
          <p14:tracePt t="142268" x="8732838" y="2857500"/>
          <p14:tracePt t="142281" x="8724900" y="2857500"/>
          <p14:tracePt t="142294" x="8705850" y="2857500"/>
          <p14:tracePt t="142307" x="8643938" y="2857500"/>
          <p14:tracePt t="142320" x="8582025" y="2867025"/>
          <p14:tracePt t="142333" x="8474075" y="2874963"/>
          <p14:tracePt t="142350" x="8367713" y="2874963"/>
          <p14:tracePt t="142367" x="8269288" y="2884488"/>
          <p14:tracePt t="142383" x="8108950" y="2894013"/>
          <p14:tracePt t="142400" x="8010525" y="2894013"/>
          <p14:tracePt t="142416" x="7920038" y="2894013"/>
          <p14:tracePt t="142433" x="7786688" y="2894013"/>
          <p14:tracePt t="142450" x="7715250" y="2894013"/>
          <p14:tracePt t="142466" x="7653338" y="2894013"/>
          <p14:tracePt t="142483" x="7608888" y="2894013"/>
          <p14:tracePt t="142499" x="7527925" y="2894013"/>
          <p14:tracePt t="142516" x="7500938" y="2894013"/>
          <p14:tracePt t="142533" x="7483475" y="2894013"/>
          <p14:tracePt t="142549" x="7439025" y="2894013"/>
          <p14:tracePt t="142567" x="7412038" y="2894013"/>
          <p14:tracePt t="142583" x="7394575" y="2894013"/>
          <p14:tracePt t="142599" x="7358063" y="2894013"/>
          <p14:tracePt t="142624" x="7348538" y="2894013"/>
          <p14:tracePt t="142636" x="7340600" y="2884488"/>
          <p14:tracePt t="142662" x="7331075" y="2884488"/>
          <p14:tracePt t="142713" x="7331075" y="2874963"/>
          <p14:tracePt t="142802" x="7340600" y="2874963"/>
          <p14:tracePt t="142814" x="7367588" y="2874963"/>
          <p14:tracePt t="142827" x="7419975" y="2874963"/>
          <p14:tracePt t="142840" x="7518400" y="2874963"/>
          <p14:tracePt t="142852" x="7626350" y="2874963"/>
          <p14:tracePt t="142866" x="7732713" y="2874963"/>
          <p14:tracePt t="142882" x="7804150" y="2874963"/>
          <p14:tracePt t="142899" x="7858125" y="2874963"/>
          <p14:tracePt t="142916" x="7929563" y="2874963"/>
          <p14:tracePt t="142932" x="7956550" y="2874963"/>
          <p14:tracePt t="142949" x="7991475" y="2874963"/>
          <p14:tracePt t="142966" x="8062913" y="2874963"/>
          <p14:tracePt t="142982" x="8081963" y="2874963"/>
          <p14:tracePt t="142999" x="8108950" y="2884488"/>
          <p14:tracePt t="143015" x="8126413" y="2884488"/>
          <p14:tracePt t="143032" x="8170863" y="2884488"/>
          <p14:tracePt t="143049" x="8197850" y="2884488"/>
          <p14:tracePt t="143065" x="8215313" y="2884488"/>
          <p14:tracePt t="143082" x="8269288" y="2901950"/>
          <p14:tracePt t="143098" x="8296275" y="2901950"/>
          <p14:tracePt t="143115" x="8323263" y="2901950"/>
          <p14:tracePt t="143132" x="8367713" y="2911475"/>
          <p14:tracePt t="143148" x="8385175" y="2911475"/>
          <p14:tracePt t="143165" x="8402638" y="2919413"/>
          <p14:tracePt t="143182" x="8429625" y="2919413"/>
          <p14:tracePt t="143207" x="8447088" y="2919413"/>
          <p14:tracePt t="143220" x="8466138" y="2928938"/>
          <p14:tracePt t="143233" x="8491538" y="2928938"/>
          <p14:tracePt t="143249" x="8510588" y="2928938"/>
          <p14:tracePt t="143265" x="8537575" y="2928938"/>
          <p14:tracePt t="143281" x="8555038" y="2928938"/>
          <p14:tracePt t="143298" x="8589963" y="2938463"/>
          <p14:tracePt t="143315" x="8609013" y="2938463"/>
          <p14:tracePt t="143331" x="8616950" y="2938463"/>
          <p14:tracePt t="143348" x="8626475" y="2938463"/>
          <p14:tracePt t="143365" x="8634413" y="2938463"/>
          <p14:tracePt t="143384" x="8643938" y="2938463"/>
          <p14:tracePt t="149932" x="8653463" y="2946400"/>
          <p14:tracePt t="149945" x="8670925" y="2990850"/>
          <p14:tracePt t="149957" x="8724900" y="3089275"/>
          <p14:tracePt t="149970" x="8777288" y="3241675"/>
          <p14:tracePt t="149985" x="8867775" y="3446463"/>
          <p14:tracePt t="150002" x="8912225" y="3625850"/>
          <p14:tracePt t="150018" x="8920163" y="3705225"/>
          <p14:tracePt t="150035" x="8929688" y="3822700"/>
          <p14:tracePt t="150052" x="8929688" y="3867150"/>
          <p14:tracePt t="150068" x="8920163" y="3919538"/>
          <p14:tracePt t="150085" x="8848725" y="4062413"/>
          <p14:tracePt t="150102" x="8796338" y="4133850"/>
          <p14:tracePt t="150325" x="8796338" y="4143375"/>
          <p14:tracePt t="150338" x="8796338" y="4152900"/>
          <p14:tracePt t="150351" x="8796338" y="4187825"/>
          <p14:tracePt t="150364" x="8796338" y="4268788"/>
          <p14:tracePt t="150376" x="8796338" y="4384675"/>
          <p14:tracePt t="150389" x="8796338" y="4510088"/>
          <p14:tracePt t="150401" x="8823325" y="4633913"/>
          <p14:tracePt t="150418" x="8840788" y="4751388"/>
          <p14:tracePt t="150434" x="8875713" y="4848225"/>
          <p14:tracePt t="150452" x="8929688" y="4991100"/>
          <p14:tracePt t="150467" x="8966200" y="5037138"/>
          <p14:tracePt t="159219" x="8947150" y="5018088"/>
          <p14:tracePt t="159232" x="8831263" y="4929188"/>
          <p14:tracePt t="159245" x="8555038" y="4732338"/>
          <p14:tracePt t="159257" x="8197850" y="4473575"/>
          <p14:tracePt t="159270" x="7831138" y="4205288"/>
          <p14:tracePt t="159284" x="7581900" y="4037013"/>
          <p14:tracePt t="159301" x="7358063" y="3919538"/>
          <p14:tracePt t="159317" x="7180263" y="3840163"/>
          <p14:tracePt t="159334" x="6804025" y="3670300"/>
          <p14:tracePt t="159351" x="6634163" y="3581400"/>
          <p14:tracePt t="159367" x="6473825" y="3500438"/>
          <p14:tracePt t="159384" x="6303963" y="3446463"/>
          <p14:tracePt t="159401" x="6232525" y="3429000"/>
          <p14:tracePt t="159417" x="6161088" y="3429000"/>
          <p14:tracePt t="159434" x="6081713" y="3419475"/>
          <p14:tracePt t="159450" x="5946775" y="3384550"/>
          <p14:tracePt t="159467" x="5884863" y="3375025"/>
          <p14:tracePt t="159484" x="5803900" y="3367088"/>
          <p14:tracePt t="159500" x="5634038" y="3348038"/>
          <p14:tracePt t="159517" x="5572125" y="3348038"/>
          <p14:tracePt t="159534" x="5527675" y="3348038"/>
          <p14:tracePt t="159550" x="5438775" y="3348038"/>
          <p14:tracePt t="159567" x="5384800" y="3348038"/>
          <p14:tracePt t="159583" x="5340350" y="3348038"/>
          <p14:tracePt t="159600" x="5251450" y="3348038"/>
          <p14:tracePt t="159617" x="5214938" y="3348038"/>
          <p14:tracePt t="159633" x="5180013" y="3348038"/>
          <p14:tracePt t="159650" x="5126038" y="3375025"/>
          <p14:tracePt t="159667" x="5081588" y="3394075"/>
          <p14:tracePt t="159683" x="5037138" y="3419475"/>
          <p14:tracePt t="159700" x="5010150" y="3446463"/>
          <p14:tracePt t="159716" x="4938713" y="3482975"/>
          <p14:tracePt t="159733" x="4902200" y="3509963"/>
          <p14:tracePt t="159750" x="4884738" y="3517900"/>
          <p14:tracePt t="159766" x="4848225" y="3544888"/>
          <p14:tracePt t="159783" x="4840288" y="3554413"/>
          <p14:tracePt t="159800" x="4830763" y="3562350"/>
          <p14:tracePt t="159816" x="4822825" y="3571875"/>
          <p14:tracePt t="159879" x="4822825" y="3581400"/>
          <p14:tracePt t="159891" x="4822825" y="3589338"/>
          <p14:tracePt t="159917" x="4822825" y="3598863"/>
          <p14:tracePt t="159929" x="4822825" y="3608388"/>
          <p14:tracePt t="159942" x="4822825" y="3616325"/>
          <p14:tracePt t="159955" x="4822825" y="3643313"/>
          <p14:tracePt t="159968" x="4822825" y="3670300"/>
          <p14:tracePt t="159983" x="4830763" y="3697288"/>
          <p14:tracePt t="159999" x="4840288" y="3724275"/>
          <p14:tracePt t="160016" x="4840288" y="3732213"/>
          <p14:tracePt t="160032" x="4848225" y="3751263"/>
          <p14:tracePt t="160049" x="4857750" y="3751263"/>
          <p14:tracePt t="160066" x="4857750" y="3759200"/>
          <p14:tracePt t="160107" x="4867275" y="3759200"/>
          <p14:tracePt t="160145" x="4875213" y="3759200"/>
          <p14:tracePt t="160158" x="4894263" y="3759200"/>
          <p14:tracePt t="160170" x="4902200" y="3768725"/>
          <p14:tracePt t="160183" x="4929188" y="3768725"/>
          <p14:tracePt t="160199" x="4946650" y="3768725"/>
          <p14:tracePt t="160215" x="4965700" y="3768725"/>
          <p14:tracePt t="160232" x="4983163" y="3776663"/>
          <p14:tracePt t="160249" x="5000625" y="3776663"/>
          <p14:tracePt t="160265" x="5010150" y="3776663"/>
          <p14:tracePt t="161160" x="5000625" y="3776663"/>
          <p14:tracePt t="161172" x="4983163" y="3776663"/>
          <p14:tracePt t="161185" x="4956175" y="3776663"/>
          <p14:tracePt t="161198" x="4929188" y="3776663"/>
          <p14:tracePt t="161213" x="4875213" y="3776663"/>
          <p14:tracePt t="161230" x="4822825" y="3776663"/>
          <p14:tracePt t="161247" x="4751388" y="3776663"/>
          <p14:tracePt t="161263" x="4625975" y="3776663"/>
          <p14:tracePt t="161280" x="4581525" y="3776663"/>
          <p14:tracePt t="161297" x="4518025" y="3776663"/>
          <p14:tracePt t="161313" x="4375150" y="3776663"/>
          <p14:tracePt t="161330" x="4313238" y="3776663"/>
          <p14:tracePt t="161347" x="4286250" y="3776663"/>
          <p14:tracePt t="161363" x="4224338" y="3776663"/>
          <p14:tracePt t="161380" x="4205288" y="3776663"/>
          <p14:tracePt t="161397" x="4187825" y="3776663"/>
          <p14:tracePt t="161413" x="4143375" y="3776663"/>
          <p14:tracePt t="161430" x="4125913" y="3776663"/>
          <p14:tracePt t="161446" x="4098925" y="3776663"/>
          <p14:tracePt t="161464" x="4089400" y="3776663"/>
          <p14:tracePt t="161464" x="4071938" y="3776663"/>
          <p14:tracePt t="161480" x="4062413" y="3776663"/>
          <p14:tracePt t="161496" x="4044950" y="3776663"/>
          <p14:tracePt t="161515" x="4037013" y="3776663"/>
          <p14:tracePt t="161529" x="4027488" y="3776663"/>
          <p14:tracePt t="161546" x="4017963" y="3776663"/>
          <p14:tracePt t="161705" x="4027488" y="3776663"/>
          <p14:tracePt t="161718" x="4116388" y="3776663"/>
          <p14:tracePt t="161731" x="4394200" y="3776663"/>
          <p14:tracePt t="161743" x="5037138" y="3776663"/>
          <p14:tracePt t="161756" x="5875338" y="3776663"/>
          <p14:tracePt t="161769" x="6661150" y="3776663"/>
          <p14:tracePt t="161781" x="7277100" y="3776663"/>
          <p14:tracePt t="161795" x="7848600" y="3776663"/>
          <p14:tracePt t="161813" x="8323263" y="3795713"/>
          <p14:tracePt t="161829" x="8626475" y="3830638"/>
          <p14:tracePt t="161846" x="8947150" y="3875088"/>
          <p14:tracePt t="161862" x="8991600" y="3884613"/>
          <p14:tracePt t="161879" x="9037638" y="3894138"/>
          <p14:tracePt t="162098" x="9055100" y="3894138"/>
          <p14:tracePt t="162111" x="9072563" y="3894138"/>
          <p14:tracePt t="162124" x="9090025" y="3894138"/>
          <p14:tracePt t="162137" x="9134475" y="3894138"/>
          <p14:tracePt t="162149" x="9188450" y="3902075"/>
          <p14:tracePt t="162162" x="9251950" y="3911600"/>
          <p14:tracePt t="162178" x="9296400" y="3929063"/>
          <p14:tracePt t="162195" x="9331325" y="3946525"/>
          <p14:tracePt t="162212" x="9375775" y="3956050"/>
          <p14:tracePt t="162228" x="9375775" y="3965575"/>
          <p14:tracePt t="162251" x="9385300" y="3965575"/>
          <p14:tracePt t="162276" x="9385300" y="3973513"/>
          <p14:tracePt t="162289" x="9385300" y="3983038"/>
          <p14:tracePt t="162314" x="9385300" y="3990975"/>
          <p14:tracePt t="162327" x="9358313" y="4000500"/>
          <p14:tracePt t="162339" x="9331325" y="4010025"/>
          <p14:tracePt t="162352" x="9304338" y="4027488"/>
          <p14:tracePt t="162365" x="9251950" y="4054475"/>
          <p14:tracePt t="162378" x="9215438" y="4071938"/>
          <p14:tracePt t="162395" x="9188450" y="4071938"/>
          <p14:tracePt t="162411" x="9180513" y="4071938"/>
          <p14:tracePt t="162428" x="9161463" y="4089400"/>
          <p14:tracePt t="162445" x="9153525" y="4089400"/>
          <p14:tracePt t="162542" x="9144000" y="4089400"/>
          <p14:tracePt t="162606" x="9144000" y="4098925"/>
          <p14:tracePt t="164585" x="9134475" y="4098925"/>
          <p14:tracePt t="164598" x="9117013" y="4098925"/>
          <p14:tracePt t="164611" x="9082088" y="4098925"/>
          <p14:tracePt t="164624" x="8991600" y="4098925"/>
          <p14:tracePt t="164640" x="8848725" y="4098925"/>
          <p14:tracePt t="164657" x="8643938" y="4098925"/>
          <p14:tracePt t="164674" x="8313738" y="4098925"/>
          <p14:tracePt t="164690" x="8188325" y="4098925"/>
          <p14:tracePt t="164707" x="8081963" y="4098925"/>
          <p14:tracePt t="164724" x="7947025" y="4098925"/>
          <p14:tracePt t="164740" x="7697788" y="4098925"/>
          <p14:tracePt t="164757" x="7589838" y="4098925"/>
          <p14:tracePt t="164774" x="7466013" y="4098925"/>
          <p14:tracePt t="164790" x="7323138" y="4098925"/>
          <p14:tracePt t="164807" x="7277100" y="4098925"/>
          <p14:tracePt t="164823" x="7232650" y="4098925"/>
          <p14:tracePt t="164840" x="7143750" y="4098925"/>
          <p14:tracePt t="164857" x="7099300" y="4098925"/>
          <p14:tracePt t="164873" x="7037388" y="4098925"/>
          <p14:tracePt t="164890" x="6902450" y="4098925"/>
          <p14:tracePt t="164906" x="6823075" y="4098925"/>
          <p14:tracePt t="164923" x="6751638" y="4098925"/>
          <p14:tracePt t="164940" x="6608763" y="4098925"/>
          <p14:tracePt t="164956" x="6554788" y="4098925"/>
          <p14:tracePt t="164973" x="6527800" y="4098925"/>
          <p14:tracePt t="164990" x="6500813" y="4098925"/>
          <p14:tracePt t="165006" x="6473825" y="4098925"/>
          <p14:tracePt t="165245" x="6465888" y="4098925"/>
          <p14:tracePt t="165258" x="6446838" y="4098925"/>
          <p14:tracePt t="165270" x="6411913" y="4098925"/>
          <p14:tracePt t="165283" x="6348413" y="4098925"/>
          <p14:tracePt t="165296" x="6276975" y="4098925"/>
          <p14:tracePt t="165308" x="6170613" y="4098925"/>
          <p14:tracePt t="165322" x="6072188" y="4098925"/>
          <p14:tracePt t="165339" x="5991225" y="4098925"/>
          <p14:tracePt t="165356" x="5919788" y="4098925"/>
          <p14:tracePt t="165372" x="5830888" y="4098925"/>
          <p14:tracePt t="165389" x="5795963" y="4098925"/>
          <p14:tracePt t="165406" x="5776913" y="4098925"/>
          <p14:tracePt t="165423" x="5732463" y="4098925"/>
          <p14:tracePt t="165439" x="5705475" y="4098925"/>
          <p14:tracePt t="165455" x="5670550" y="4098925"/>
          <p14:tracePt t="165472" x="5643563" y="4108450"/>
          <p14:tracePt t="165489" x="5562600" y="4116388"/>
          <p14:tracePt t="165505" x="5537200" y="4116388"/>
          <p14:tracePt t="165522" x="5491163" y="4116388"/>
          <p14:tracePt t="165539" x="5429250" y="4125913"/>
          <p14:tracePt t="165555" x="5394325" y="4133850"/>
          <p14:tracePt t="165572" x="5340350" y="4133850"/>
          <p14:tracePt t="165588" x="5276850" y="4133850"/>
          <p14:tracePt t="165605" x="5251450" y="4133850"/>
          <p14:tracePt t="165622" x="5224463" y="4133850"/>
          <p14:tracePt t="165639" x="5187950" y="4133850"/>
          <p14:tracePt t="165655" x="5160963" y="4133850"/>
          <p14:tracePt t="165672" x="5143500" y="4133850"/>
          <p14:tracePt t="165689" x="5099050" y="4133850"/>
          <p14:tracePt t="165705" x="5081588" y="4133850"/>
          <p14:tracePt t="165722" x="5062538" y="4133850"/>
          <p14:tracePt t="165738" x="5037138" y="4133850"/>
          <p14:tracePt t="165755" x="5010150" y="4133850"/>
          <p14:tracePt t="165771" x="4991100" y="4133850"/>
          <p14:tracePt t="165788" x="4973638" y="4133850"/>
          <p14:tracePt t="165805" x="4956175" y="4133850"/>
          <p14:tracePt t="165821" x="4938713" y="4133850"/>
          <p14:tracePt t="165838" x="4919663" y="4133850"/>
          <p14:tracePt t="165855" x="4894263" y="4133850"/>
          <p14:tracePt t="165871" x="4875213" y="4133850"/>
          <p14:tracePt t="165888" x="4848225" y="4133850"/>
          <p14:tracePt t="165905" x="4795838" y="4133850"/>
          <p14:tracePt t="165921" x="4776788" y="4133850"/>
          <p14:tracePt t="165938" x="4751388" y="4133850"/>
          <p14:tracePt t="165955" x="4687888" y="4125913"/>
          <p14:tracePt t="165971" x="4643438" y="4125913"/>
          <p14:tracePt t="165988" x="4608513" y="4125913"/>
          <p14:tracePt t="166004" x="4554538" y="4116388"/>
          <p14:tracePt t="166021" x="4500563" y="4098925"/>
          <p14:tracePt t="166038" x="4483100" y="4089400"/>
          <p14:tracePt t="166055" x="4456113" y="4081463"/>
          <p14:tracePt t="166071" x="4429125" y="4081463"/>
          <p14:tracePt t="166088" x="4419600" y="4081463"/>
          <p14:tracePt t="166104" x="4419600" y="4071938"/>
          <p14:tracePt t="166121" x="4411663" y="4071938"/>
          <p14:tracePt t="166691" x="4419600" y="4071938"/>
          <p14:tracePt t="166703" x="4438650" y="4071938"/>
          <p14:tracePt t="166716" x="4483100" y="4071938"/>
          <p14:tracePt t="166729" x="4545013" y="4071938"/>
          <p14:tracePt t="166741" x="4633913" y="4071938"/>
          <p14:tracePt t="166754" x="4741863" y="4071938"/>
          <p14:tracePt t="166769" x="4848225" y="4071938"/>
          <p14:tracePt t="166786" x="4973638" y="4071938"/>
          <p14:tracePt t="166803" x="5108575" y="4071938"/>
          <p14:tracePt t="166819" x="5375275" y="4081463"/>
          <p14:tracePt t="166836" x="5537200" y="4081463"/>
          <p14:tracePt t="166853" x="5724525" y="4108450"/>
          <p14:tracePt t="166869" x="6045200" y="4116388"/>
          <p14:tracePt t="166886" x="6170613" y="4125913"/>
          <p14:tracePt t="166903" x="6313488" y="4152900"/>
          <p14:tracePt t="166920" x="6653213" y="4170363"/>
          <p14:tracePt t="166937" x="6867525" y="4197350"/>
          <p14:tracePt t="166953" x="7099300" y="4224338"/>
          <p14:tracePt t="166969" x="7751763" y="4340225"/>
          <p14:tracePt t="166986" x="8134350" y="4402138"/>
          <p14:tracePt t="167003" x="8555038" y="4491038"/>
          <p14:tracePt t="167019" x="9161463" y="4616450"/>
          <p14:tracePt t="167036" x="9375775" y="4652963"/>
          <p14:tracePt t="167052" x="9518650" y="4687888"/>
          <p14:tracePt t="167069" x="9609138" y="4705350"/>
          <p14:tracePt t="167086" x="9680575" y="4724400"/>
          <p14:tracePt t="167102" x="9688513" y="4724400"/>
          <p14:tracePt t="167324" x="9705975" y="4724400"/>
          <p14:tracePt t="167337" x="9732963" y="4705350"/>
          <p14:tracePt t="167350" x="9786938" y="4687888"/>
          <p14:tracePt t="167362" x="9875838" y="4652963"/>
          <p14:tracePt t="167375" x="9983788" y="4598988"/>
          <p14:tracePt t="167388" x="10090150" y="4545013"/>
          <p14:tracePt t="167402" x="10161588" y="4518025"/>
          <p14:tracePt t="167418" x="10233025" y="4491038"/>
          <p14:tracePt t="167435" x="10260013" y="4465638"/>
          <p14:tracePt t="167452" x="10313988" y="4438650"/>
          <p14:tracePt t="167468" x="10331450" y="4429125"/>
          <p14:tracePt t="167485" x="10348913" y="4419600"/>
          <p14:tracePt t="167502" x="10375900" y="4394200"/>
          <p14:tracePt t="167518" x="10385425" y="4375150"/>
          <p14:tracePt t="167535" x="10394950" y="4375150"/>
          <p14:tracePt t="167551" x="10394950" y="4367213"/>
          <p14:tracePt t="167568" x="10402888" y="4367213"/>
          <p14:tracePt t="167946" x="10375900" y="4367213"/>
          <p14:tracePt t="167959" x="10348913" y="4357688"/>
          <p14:tracePt t="167971" x="10287000" y="4357688"/>
          <p14:tracePt t="167986" x="10180638" y="4357688"/>
          <p14:tracePt t="168000" x="10045700" y="4357688"/>
          <p14:tracePt t="168017" x="9885363" y="4357688"/>
          <p14:tracePt t="168034" x="9732963" y="4357688"/>
          <p14:tracePt t="168050" x="9474200" y="4357688"/>
          <p14:tracePt t="168067" x="9367838" y="4357688"/>
          <p14:tracePt t="168084" x="9286875" y="4357688"/>
          <p14:tracePt t="168100" x="9109075" y="4367213"/>
          <p14:tracePt t="168117" x="9010650" y="4375150"/>
          <p14:tracePt t="168134" x="8939213" y="4384675"/>
          <p14:tracePt t="168150" x="8858250" y="4394200"/>
          <p14:tracePt t="168167" x="8831263" y="4394200"/>
          <p14:tracePt t="168184" x="8813800" y="4394200"/>
          <p14:tracePt t="168200" x="8796338" y="4394200"/>
          <p14:tracePt t="168217" x="8786813" y="4394200"/>
          <p14:tracePt t="168504" x="8777288" y="4394200"/>
          <p14:tracePt t="168517" x="8769350" y="4394200"/>
          <p14:tracePt t="168530" x="8759825" y="4394200"/>
          <p14:tracePt t="168542" x="8732838" y="4394200"/>
          <p14:tracePt t="168555" x="8697913" y="4394200"/>
          <p14:tracePt t="168568" x="8653463" y="4394200"/>
          <p14:tracePt t="168583" x="8582025" y="4394200"/>
          <p14:tracePt t="168599" x="8483600" y="4394200"/>
          <p14:tracePt t="168616" x="8394700" y="4394200"/>
          <p14:tracePt t="168632" x="8251825" y="4394200"/>
          <p14:tracePt t="168649" x="8197850" y="4394200"/>
          <p14:tracePt t="168666" x="8134350" y="4394200"/>
          <p14:tracePt t="168683" x="8037513" y="4394200"/>
          <p14:tracePt t="168699" x="8001000" y="4394200"/>
          <p14:tracePt t="168716" x="7947025" y="4394200"/>
          <p14:tracePt t="168733" x="7885113" y="4394200"/>
          <p14:tracePt t="168749" x="7848600" y="4394200"/>
          <p14:tracePt t="168766" x="7813675" y="4394200"/>
          <p14:tracePt t="168783" x="7724775" y="4394200"/>
          <p14:tracePt t="168799" x="7670800" y="4394200"/>
          <p14:tracePt t="168816" x="7634288" y="4394200"/>
          <p14:tracePt t="168832" x="7599363" y="4394200"/>
          <p14:tracePt t="168849" x="7527925" y="4394200"/>
          <p14:tracePt t="168866" x="7500938" y="4394200"/>
          <p14:tracePt t="169088" x="7491413" y="4394200"/>
          <p14:tracePt t="169100" x="7483475" y="4394200"/>
          <p14:tracePt t="169113" x="7466013" y="4394200"/>
          <p14:tracePt t="169126" x="7429500" y="4394200"/>
          <p14:tracePt t="169138" x="7367588" y="4384675"/>
          <p14:tracePt t="169151" x="7286625" y="4367213"/>
          <p14:tracePt t="169165" x="7205663" y="4367213"/>
          <p14:tracePt t="169182" x="7126288" y="4357688"/>
          <p14:tracePt t="169198" x="7062788" y="4348163"/>
          <p14:tracePt t="169216" x="7010400" y="4348163"/>
          <p14:tracePt t="169232" x="6983413" y="4348163"/>
          <p14:tracePt t="169248" x="6965950" y="4348163"/>
          <p14:tracePt t="169265" x="6894513" y="4348163"/>
          <p14:tracePt t="169281" x="6867525" y="4348163"/>
          <p14:tracePt t="169299" x="6831013" y="4348163"/>
          <p14:tracePt t="169315" x="6804025" y="4348163"/>
          <p14:tracePt t="169331" x="6697663" y="4348163"/>
          <p14:tracePt t="169348" x="6634163" y="4348163"/>
          <p14:tracePt t="169365" x="6562725" y="4348163"/>
          <p14:tracePt t="169381" x="6394450" y="4384675"/>
          <p14:tracePt t="169398" x="6296025" y="4402138"/>
          <p14:tracePt t="169415" x="6197600" y="4402138"/>
          <p14:tracePt t="169431" x="6010275" y="4429125"/>
          <p14:tracePt t="169448" x="5938838" y="4429125"/>
          <p14:tracePt t="169464" x="5875338" y="4438650"/>
          <p14:tracePt t="169481" x="5813425" y="4446588"/>
          <p14:tracePt t="169734" x="5803900" y="4446588"/>
          <p14:tracePt t="169747" x="5786438" y="4446588"/>
          <p14:tracePt t="169760" x="5768975" y="4446588"/>
          <p14:tracePt t="169773" x="5732463" y="4446588"/>
          <p14:tracePt t="169785" x="5680075" y="4446588"/>
          <p14:tracePt t="169798" x="5626100" y="4446588"/>
          <p14:tracePt t="169814" x="5562600" y="4446588"/>
          <p14:tracePt t="169830" x="5537200" y="4446588"/>
          <p14:tracePt t="169847" x="5510213" y="4446588"/>
          <p14:tracePt t="169864" x="5473700" y="4446588"/>
          <p14:tracePt t="169880" x="5465763" y="4446588"/>
          <p14:tracePt t="169899" x="5456238" y="4446588"/>
          <p14:tracePt t="169915" x="5446713" y="4446588"/>
          <p14:tracePt t="169950" x="5438775" y="4446588"/>
          <p14:tracePt t="169963" x="5429250" y="4446588"/>
          <p14:tracePt t="169988" x="5419725" y="4446588"/>
          <p14:tracePt t="170014" x="5411788" y="4446588"/>
          <p14:tracePt t="170039" x="5402263" y="4446588"/>
          <p14:tracePt t="170534" x="5394325" y="4446588"/>
          <p14:tracePt t="170547" x="5384800" y="4446588"/>
          <p14:tracePt t="170559" x="5367338" y="4446588"/>
          <p14:tracePt t="170572" x="5340350" y="4446588"/>
          <p14:tracePt t="170585" x="5303838" y="4446588"/>
          <p14:tracePt t="170597" x="5251450" y="4446588"/>
          <p14:tracePt t="170612" x="5187950" y="4446588"/>
          <p14:tracePt t="170629" x="5116513" y="4446588"/>
          <p14:tracePt t="170646" x="5054600" y="4446588"/>
          <p14:tracePt t="170662" x="4884738" y="4446588"/>
          <p14:tracePt t="170679" x="4813300" y="4446588"/>
          <p14:tracePt t="170696" x="4732338" y="4438650"/>
          <p14:tracePt t="170712" x="4625975" y="4429125"/>
          <p14:tracePt t="170729" x="4572000" y="4419600"/>
          <p14:tracePt t="170745" x="4545013" y="4419600"/>
          <p14:tracePt t="170762" x="4473575" y="4411663"/>
          <p14:tracePt t="170779" x="4456113" y="4411663"/>
          <p14:tracePt t="170795" x="4429125" y="4402138"/>
          <p14:tracePt t="170812" x="4411663" y="4402138"/>
          <p14:tracePt t="170828" x="4402138" y="4402138"/>
          <p14:tracePt t="170845" x="4394200" y="4402138"/>
          <p14:tracePt t="170876" x="4384675" y="4402138"/>
          <p14:tracePt t="170939" x="4384675" y="4394200"/>
          <p14:tracePt t="171041" x="4384675" y="4384675"/>
          <p14:tracePt t="171079" x="4394200" y="4375150"/>
          <p14:tracePt t="171091" x="4438650" y="4375150"/>
          <p14:tracePt t="171104" x="4625975" y="4367213"/>
          <p14:tracePt t="171117" x="5054600" y="4313238"/>
          <p14:tracePt t="171129" x="5751513" y="4259263"/>
          <p14:tracePt t="171144" x="6473825" y="4197350"/>
          <p14:tracePt t="171161" x="7072313" y="4160838"/>
          <p14:tracePt t="171178" x="7643813" y="4143375"/>
          <p14:tracePt t="171194" x="8759825" y="4143375"/>
          <p14:tracePt t="171211" x="9232900" y="4143375"/>
          <p14:tracePt t="171228" x="9626600" y="4143375"/>
          <p14:tracePt t="171244" x="9956800" y="4143375"/>
          <p14:tracePt t="171261" x="10055225" y="4143375"/>
          <p14:tracePt t="171278" x="10109200" y="4143375"/>
          <p14:tracePt t="171523" x="10117138" y="4160838"/>
          <p14:tracePt t="171535" x="10117138" y="4179888"/>
          <p14:tracePt t="171548" x="10134600" y="4214813"/>
          <p14:tracePt t="171561" x="10153650" y="4268788"/>
          <p14:tracePt t="171578" x="10171113" y="4330700"/>
          <p14:tracePt t="171594" x="10188575" y="4394200"/>
          <p14:tracePt t="171610" x="10206038" y="4465638"/>
          <p14:tracePt t="171627" x="10215563" y="4527550"/>
          <p14:tracePt t="171644" x="10215563" y="4554538"/>
          <p14:tracePt t="171660" x="10215563" y="4562475"/>
          <p14:tracePt t="171677" x="10215563" y="4572000"/>
          <p14:tracePt t="171713" x="10215563" y="4581525"/>
          <p14:tracePt t="171726" x="10188575" y="4589463"/>
          <p14:tracePt t="171738" x="10126663" y="4598988"/>
          <p14:tracePt t="171751" x="10045700" y="4633913"/>
          <p14:tracePt t="171764" x="9939338" y="4652963"/>
          <p14:tracePt t="171778" x="9796463" y="4687888"/>
          <p14:tracePt t="171793" x="9698038" y="4697413"/>
          <p14:tracePt t="171810" x="9626600" y="4705350"/>
          <p14:tracePt t="171827" x="9447213" y="4724400"/>
          <p14:tracePt t="171843" x="9375775" y="4724400"/>
          <p14:tracePt t="171860" x="9296400" y="4724400"/>
          <p14:tracePt t="171876" x="9215438" y="4724400"/>
          <p14:tracePt t="171893" x="9072563" y="4724400"/>
          <p14:tracePt t="171910" x="9010650" y="4724400"/>
          <p14:tracePt t="171926" x="8956675" y="4724400"/>
          <p14:tracePt t="171943" x="8912225" y="4724400"/>
          <p14:tracePt t="172157" x="8894763" y="4724400"/>
          <p14:tracePt t="172169" x="8867775" y="4724400"/>
          <p14:tracePt t="172182" x="8823325" y="4724400"/>
          <p14:tracePt t="172195" x="8759825" y="4714875"/>
          <p14:tracePt t="172209" x="8661400" y="4697413"/>
          <p14:tracePt t="172226" x="8562975" y="4697413"/>
          <p14:tracePt t="172242" x="8474075" y="4687888"/>
          <p14:tracePt t="172260" x="8412163" y="4679950"/>
          <p14:tracePt t="172276" x="8394700" y="4679950"/>
          <p14:tracePt t="172292" x="8375650" y="4679950"/>
          <p14:tracePt t="172309" x="8367713" y="4670425"/>
          <p14:tracePt t="172334" x="8358188" y="4670425"/>
          <p14:tracePt t="172360" x="8348663" y="4670425"/>
          <p14:tracePt t="173058" x="8340725" y="4670425"/>
          <p14:tracePt t="173071" x="8296275" y="4670425"/>
          <p14:tracePt t="173083" x="8224838" y="4660900"/>
          <p14:tracePt t="173096" x="8099425" y="4643438"/>
          <p14:tracePt t="173109" x="7912100" y="4633913"/>
          <p14:tracePt t="173124" x="7715250" y="4633913"/>
          <p14:tracePt t="173141" x="7581900" y="4633913"/>
          <p14:tracePt t="173157" x="7483475" y="4633913"/>
          <p14:tracePt t="173174" x="7385050" y="4633913"/>
          <p14:tracePt t="173191" x="7348538" y="4633913"/>
          <p14:tracePt t="173207" x="7323138" y="4633913"/>
          <p14:tracePt t="173224" x="7269163" y="4633913"/>
          <p14:tracePt t="173240" x="7251700" y="4633913"/>
          <p14:tracePt t="173258" x="7224713" y="4633913"/>
          <p14:tracePt t="173274" x="7170738" y="4633913"/>
          <p14:tracePt t="173290" x="7143750" y="4633913"/>
          <p14:tracePt t="173307" x="7126288" y="4633913"/>
          <p14:tracePt t="173324" x="7062788" y="4633913"/>
          <p14:tracePt t="173340" x="7037388" y="4633913"/>
          <p14:tracePt t="173357" x="7000875" y="4633913"/>
          <p14:tracePt t="173374" x="6973888" y="4633913"/>
          <p14:tracePt t="173390" x="6929438" y="4633913"/>
          <p14:tracePt t="173407" x="6919913" y="4625975"/>
          <p14:tracePt t="173654" x="6911975" y="4625975"/>
          <p14:tracePt t="173667" x="6884988" y="4625975"/>
          <p14:tracePt t="173679" x="6796088" y="4625975"/>
          <p14:tracePt t="173692" x="6643688" y="4616450"/>
          <p14:tracePt t="173706" x="6340475" y="4608513"/>
          <p14:tracePt t="173723" x="6089650" y="4589463"/>
          <p14:tracePt t="173739" x="5911850" y="4589463"/>
          <p14:tracePt t="173756" x="5680075" y="4589463"/>
          <p14:tracePt t="173773" x="5599113" y="4589463"/>
          <p14:tracePt t="173789" x="5537200" y="4589463"/>
          <p14:tracePt t="173807" x="5402263" y="4589463"/>
          <p14:tracePt t="173823" x="5340350" y="4589463"/>
          <p14:tracePt t="173839" x="5276850" y="4589463"/>
          <p14:tracePt t="173856" x="5160963" y="4598988"/>
          <p14:tracePt t="173873" x="5099050" y="4608513"/>
          <p14:tracePt t="173889" x="5037138" y="4616450"/>
          <p14:tracePt t="173906" x="4983163" y="4633913"/>
          <p14:tracePt t="173922" x="4884738" y="4643438"/>
          <p14:tracePt t="173939" x="4867275" y="4652963"/>
          <p14:tracePt t="173956" x="4822825" y="4652963"/>
          <p14:tracePt t="173972" x="4768850" y="4652963"/>
          <p14:tracePt t="173989" x="4751388" y="4652963"/>
          <p14:tracePt t="174006" x="4724400" y="4652963"/>
          <p14:tracePt t="174022" x="4687888" y="4652963"/>
          <p14:tracePt t="174039" x="4679950" y="4652963"/>
          <p14:tracePt t="174059" x="4670425" y="4652963"/>
          <p14:tracePt t="174072" x="4660900" y="4652963"/>
          <p14:tracePt t="174377" x="4670425" y="4652963"/>
          <p14:tracePt t="174389" x="4759325" y="4652963"/>
          <p14:tracePt t="174402" x="4983163" y="4652963"/>
          <p14:tracePt t="174415" x="5527675" y="4670425"/>
          <p14:tracePt t="174428" x="6197600" y="4697413"/>
          <p14:tracePt t="174440" x="6840538" y="4697413"/>
          <p14:tracePt t="174455" x="7429500" y="4697413"/>
          <p14:tracePt t="174471" x="7974013" y="4697413"/>
          <p14:tracePt t="174488" x="8589963" y="4697413"/>
          <p14:tracePt t="174505" x="9456738" y="4776788"/>
          <p14:tracePt t="174521" x="9742488" y="4840288"/>
          <p14:tracePt t="174538" x="9966325" y="4884738"/>
          <p14:tracePt t="174555" x="10063163" y="4902200"/>
          <p14:tracePt t="174808" x="10082213" y="4902200"/>
          <p14:tracePt t="174821" x="10099675" y="4902200"/>
          <p14:tracePt t="174834" x="10134600" y="4902200"/>
          <p14:tracePt t="174847" x="10180638" y="4902200"/>
          <p14:tracePt t="174859" x="10260013" y="4902200"/>
          <p14:tracePt t="174872" x="10331450" y="4919663"/>
          <p14:tracePt t="174887" x="10375900" y="4938713"/>
          <p14:tracePt t="174904" x="10394950" y="4946650"/>
          <p14:tracePt t="174921" x="10402888" y="4956175"/>
          <p14:tracePt t="174938" x="10412413" y="4965700"/>
          <p14:tracePt t="174986" x="10385425" y="4965700"/>
          <p14:tracePt t="174999" x="10313988" y="4965700"/>
          <p14:tracePt t="175011" x="10198100" y="4973638"/>
          <p14:tracePt t="175024" x="10082213" y="4973638"/>
          <p14:tracePt t="175037" x="9974263" y="4973638"/>
          <p14:tracePt t="175054" x="9875838" y="4973638"/>
          <p14:tracePt t="175070" x="9813925" y="4973638"/>
          <p14:tracePt t="175088" x="9732963" y="4973638"/>
          <p14:tracePt t="175104" x="9715500" y="4973638"/>
          <p14:tracePt t="175120" x="9680575" y="4973638"/>
          <p14:tracePt t="175138" x="9644063" y="4973638"/>
          <p14:tracePt t="175153" x="9626600" y="4973638"/>
          <p14:tracePt t="175170" x="9617075" y="4973638"/>
          <p14:tracePt t="175989" x="9609138" y="4973638"/>
          <p14:tracePt t="176001" x="9582150" y="4973638"/>
          <p14:tracePt t="176014" x="9528175" y="4956175"/>
          <p14:tracePt t="176027" x="9420225" y="4938713"/>
          <p14:tracePt t="176040" x="9251950" y="4929188"/>
          <p14:tracePt t="176052" x="9018588" y="4902200"/>
          <p14:tracePt t="176068" x="8831263" y="4884738"/>
          <p14:tracePt t="176085" x="8724900" y="4884738"/>
          <p14:tracePt t="176102" x="8634413" y="4884738"/>
          <p14:tracePt t="176118" x="8501063" y="4884738"/>
          <p14:tracePt t="176135" x="8456613" y="4884738"/>
          <p14:tracePt t="176152" x="8394700" y="4884738"/>
          <p14:tracePt t="176168" x="8286750" y="4902200"/>
          <p14:tracePt t="176185" x="8224838" y="4929188"/>
          <p14:tracePt t="176201" x="8161338" y="4938713"/>
          <p14:tracePt t="176219" x="8072438" y="4965700"/>
          <p14:tracePt t="176235" x="8037513" y="4965700"/>
          <p14:tracePt t="176251" x="8001000" y="4973638"/>
          <p14:tracePt t="176268" x="7974013" y="4973638"/>
          <p14:tracePt t="176285" x="7966075" y="4973638"/>
          <p14:tracePt t="176301" x="7956550" y="4973638"/>
          <p14:tracePt t="176318" x="7947025" y="4973638"/>
          <p14:tracePt t="176700" x="7929563" y="4973638"/>
          <p14:tracePt t="176713" x="7885113" y="4956175"/>
          <p14:tracePt t="176725" x="7759700" y="4938713"/>
          <p14:tracePt t="176738" x="7518400" y="4911725"/>
          <p14:tracePt t="176751" x="7134225" y="4884738"/>
          <p14:tracePt t="176767" x="6831013" y="4867275"/>
          <p14:tracePt t="176784" x="6634163" y="4867275"/>
          <p14:tracePt t="176801" x="6527800" y="4867275"/>
          <p14:tracePt t="176801" x="6419850" y="4867275"/>
          <p14:tracePt t="176817" x="6330950" y="4867275"/>
          <p14:tracePt t="176834" x="6269038" y="4867275"/>
          <p14:tracePt t="176850" x="6197600" y="4867275"/>
          <p14:tracePt t="176867" x="6027738" y="4867275"/>
          <p14:tracePt t="176883" x="5956300" y="4867275"/>
          <p14:tracePt t="176901" x="5894388" y="4867275"/>
          <p14:tracePt t="176918" x="5803900" y="4867275"/>
          <p14:tracePt t="176933" x="5751513" y="4867275"/>
          <p14:tracePt t="176950" x="5732463" y="4867275"/>
          <p14:tracePt t="176967" x="5680075" y="4867275"/>
          <p14:tracePt t="176983" x="5661025" y="4867275"/>
          <p14:tracePt t="177000" x="5643563" y="4867275"/>
          <p14:tracePt t="177017" x="5616575" y="4867275"/>
          <p14:tracePt t="177033" x="5608638" y="4867275"/>
          <p14:tracePt t="177050" x="5589588" y="4867275"/>
          <p14:tracePt t="177067" x="5581650" y="4867275"/>
          <p14:tracePt t="177067" x="5572125" y="4867275"/>
          <p14:tracePt t="177083" x="5562600" y="4867275"/>
          <p14:tracePt t="177131" x="5554663" y="4867275"/>
          <p14:tracePt t="177741" x="5537200" y="4867275"/>
          <p14:tracePt t="177753" x="5510213" y="4867275"/>
          <p14:tracePt t="177766" x="5446713" y="4867275"/>
          <p14:tracePt t="177779" x="5357813" y="4867275"/>
          <p14:tracePt t="177791" x="5241925" y="4867275"/>
          <p14:tracePt t="177804" x="5108575" y="4867275"/>
          <p14:tracePt t="177817" x="4991100" y="4867275"/>
          <p14:tracePt t="177832" x="4902200" y="4867275"/>
          <p14:tracePt t="177848" x="4813300" y="4867275"/>
          <p14:tracePt t="177865" x="4759325" y="4867275"/>
          <p14:tracePt t="177882" x="4660900" y="4867275"/>
          <p14:tracePt t="177899" x="4598988" y="4867275"/>
          <p14:tracePt t="177915" x="4545013" y="4867275"/>
          <p14:tracePt t="177932" x="4465638" y="4867275"/>
          <p14:tracePt t="177948" x="4438650" y="4867275"/>
          <p14:tracePt t="177965" x="4429125" y="4867275"/>
          <p14:tracePt t="177982" x="4402138" y="4867275"/>
          <p14:tracePt t="177998" x="4394200" y="4867275"/>
          <p14:tracePt t="178160" x="4456113" y="4867275"/>
          <p14:tracePt t="178172" x="4751388" y="4867275"/>
          <p14:tracePt t="178185" x="5518150" y="4867275"/>
          <p14:tracePt t="178198" x="6581775" y="4867275"/>
          <p14:tracePt t="178214" x="7589838" y="4867275"/>
          <p14:tracePt t="178231" x="8205788" y="4867275"/>
          <p14:tracePt t="178248" x="9331325" y="4946650"/>
          <p14:tracePt t="178264" x="9653588" y="5010150"/>
          <p14:tracePt t="178281" x="9840913" y="5054600"/>
          <p14:tracePt t="178298" x="9920288" y="5081588"/>
          <p14:tracePt t="178314" x="9956800" y="5089525"/>
          <p14:tracePt t="178527" x="9974263" y="5089525"/>
          <p14:tracePt t="178540" x="10010775" y="5089525"/>
          <p14:tracePt t="178553" x="10072688" y="5089525"/>
          <p14:tracePt t="178566" x="10171113" y="5089525"/>
          <p14:tracePt t="178581" x="10287000" y="5099050"/>
          <p14:tracePt t="178597" x="10375900" y="5108575"/>
          <p14:tracePt t="178613" x="10439400" y="5116513"/>
          <p14:tracePt t="178630" x="10474325" y="5126038"/>
          <p14:tracePt t="178680" x="10483850" y="5126038"/>
          <p14:tracePt t="178692" x="10483850" y="5133975"/>
          <p14:tracePt t="179073" x="10439400" y="5133975"/>
          <p14:tracePt t="179086" x="10340975" y="5153025"/>
          <p14:tracePt t="179098" x="10134600" y="5180013"/>
          <p14:tracePt t="179112" x="9804400" y="5205413"/>
          <p14:tracePt t="179129" x="9537700" y="5268913"/>
          <p14:tracePt t="179146" x="9420225" y="5276850"/>
          <p14:tracePt t="179163" x="9313863" y="5295900"/>
          <p14:tracePt t="179180" x="9286875" y="5303838"/>
          <p14:tracePt t="179196" x="9259888" y="5313363"/>
          <p14:tracePt t="179213" x="9232900" y="5313363"/>
          <p14:tracePt t="179229" x="9215438" y="5313363"/>
          <p14:tracePt t="179246" x="9197975" y="5313363"/>
          <p14:tracePt t="179263" x="9180513" y="5313363"/>
          <p14:tracePt t="179279" x="9170988" y="5313363"/>
          <p14:tracePt t="179296" x="9161463" y="5313363"/>
          <p14:tracePt t="179312" x="9153525" y="5313363"/>
          <p14:tracePt t="179340" x="9144000" y="5313363"/>
          <p14:tracePt t="179352" x="9134475" y="5313363"/>
          <p14:tracePt t="179378" x="9126538" y="5313363"/>
          <p14:tracePt t="179403" x="9117013" y="5313363"/>
          <p14:tracePt t="179428" x="9109075" y="5313363"/>
          <p14:tracePt t="179441" x="9099550" y="5313363"/>
          <p14:tracePt t="179454" x="9090025" y="5313363"/>
          <p14:tracePt t="179466" x="9082088" y="5313363"/>
          <p14:tracePt t="179479" x="9063038" y="5313363"/>
          <p14:tracePt t="179495" x="9037638" y="5313363"/>
          <p14:tracePt t="179512" x="9001125" y="5313363"/>
          <p14:tracePt t="179529" x="8947150" y="5313363"/>
          <p14:tracePt t="179545" x="8831263" y="5322888"/>
          <p14:tracePt t="179562" x="8786813" y="5322888"/>
          <p14:tracePt t="179578" x="8724900" y="5322888"/>
          <p14:tracePt t="179595" x="8626475" y="5322888"/>
          <p14:tracePt t="179612" x="8589963" y="5322888"/>
          <p14:tracePt t="179628" x="8545513" y="5322888"/>
          <p14:tracePt t="179645" x="8491538" y="5322888"/>
          <p14:tracePt t="179662" x="8483600" y="5322888"/>
          <p14:tracePt t="179910" x="8466138" y="5322888"/>
          <p14:tracePt t="179922" x="8447088" y="5322888"/>
          <p14:tracePt t="179935" x="8385175" y="5322888"/>
          <p14:tracePt t="179948" x="8296275" y="5313363"/>
          <p14:tracePt t="179961" x="8197850" y="5303838"/>
          <p14:tracePt t="179978" x="8134350" y="5295900"/>
          <p14:tracePt t="179994" x="8072438" y="5286375"/>
          <p14:tracePt t="180011" x="8027988" y="5276850"/>
          <p14:tracePt t="180028" x="8010525" y="5276850"/>
          <p14:tracePt t="180044" x="8001000" y="5276850"/>
          <p14:tracePt t="180061" x="7983538" y="5276850"/>
          <p14:tracePt t="180077" x="7956550" y="5268913"/>
          <p14:tracePt t="180100" x="7947025" y="5259388"/>
          <p14:tracePt t="180113" x="7929563" y="5259388"/>
          <p14:tracePt t="180138" x="7912100" y="5259388"/>
          <p14:tracePt t="180151" x="7902575" y="5259388"/>
          <p14:tracePt t="180163" x="7894638" y="5259388"/>
          <p14:tracePt t="180177" x="7885113" y="5259388"/>
          <p14:tracePt t="180202" x="7875588" y="5259388"/>
          <p14:tracePt t="180214" x="7867650" y="5251450"/>
          <p14:tracePt t="180227" x="7858125" y="5251450"/>
          <p14:tracePt t="180252" x="7848600" y="5251450"/>
          <p14:tracePt t="180265" x="7840663" y="5251450"/>
          <p14:tracePt t="180291" x="7831138" y="5251450"/>
          <p14:tracePt t="180329" x="7823200" y="5251450"/>
          <p14:tracePt t="180951" x="7813675" y="5251450"/>
          <p14:tracePt t="180963" x="7796213" y="5251450"/>
          <p14:tracePt t="180976" x="7769225" y="5251450"/>
          <p14:tracePt t="180988" x="7705725" y="5251450"/>
          <p14:tracePt t="181001" x="7608888" y="5251450"/>
          <p14:tracePt t="181014" x="7439025" y="5251450"/>
          <p14:tracePt t="181026" x="7259638" y="5251450"/>
          <p14:tracePt t="181042" x="7089775" y="5251450"/>
          <p14:tracePt t="181059" x="6983413" y="5251450"/>
          <p14:tracePt t="181075" x="6867525" y="5251450"/>
          <p14:tracePt t="181092" x="6661150" y="5259388"/>
          <p14:tracePt t="181109" x="6562725" y="5286375"/>
          <p14:tracePt t="181125" x="6456363" y="5295900"/>
          <p14:tracePt t="181143" x="6224588" y="5322888"/>
          <p14:tracePt t="181159" x="6089650" y="5330825"/>
          <p14:tracePt t="181175" x="6000750" y="5340350"/>
          <p14:tracePt t="181192" x="5875338" y="5340350"/>
          <p14:tracePt t="181209" x="5840413" y="5340350"/>
          <p14:tracePt t="181225" x="5822950" y="5340350"/>
          <p14:tracePt t="181242" x="5803900" y="5340350"/>
          <p14:tracePt t="181483" x="5795963" y="5340350"/>
          <p14:tracePt t="181496" x="5786438" y="5340350"/>
          <p14:tracePt t="181509" x="5768975" y="5340350"/>
          <p14:tracePt t="181521" x="5741988" y="5340350"/>
          <p14:tracePt t="181534" x="5715000" y="5340350"/>
          <p14:tracePt t="181547" x="5688013" y="5340350"/>
          <p14:tracePt t="181559" x="5661025" y="5340350"/>
          <p14:tracePt t="181574" x="5626100" y="5340350"/>
          <p14:tracePt t="181591" x="5608638" y="5340350"/>
          <p14:tracePt t="181608" x="5599113" y="5340350"/>
          <p14:tracePt t="181624" x="5572125" y="5340350"/>
          <p14:tracePt t="181641" x="5562600" y="5340350"/>
          <p14:tracePt t="181658" x="5554663" y="5340350"/>
          <p14:tracePt t="181675" x="5545138" y="5340350"/>
          <p14:tracePt t="181691" x="5537200" y="5340350"/>
          <p14:tracePt t="181711" x="5527675" y="5340350"/>
          <p14:tracePt t="181724" x="5527675" y="5330825"/>
          <p14:tracePt t="181762" x="5518150" y="5330825"/>
          <p14:tracePt t="181813" x="5510213" y="5330825"/>
          <p14:tracePt t="182016" x="5500688" y="5330825"/>
          <p14:tracePt t="182054" x="5500688" y="5322888"/>
          <p14:tracePt t="182080" x="5491163" y="5322888"/>
          <p14:tracePt t="182105" x="5473700" y="5322888"/>
          <p14:tracePt t="182118" x="5473700" y="5313363"/>
          <p14:tracePt t="182130" x="5456238" y="5313363"/>
          <p14:tracePt t="182142" x="5446713" y="5313363"/>
          <p14:tracePt t="182157" x="5438775" y="5313363"/>
          <p14:tracePt t="182173" x="5419725" y="5313363"/>
          <p14:tracePt t="182190" x="5411788" y="5303838"/>
          <p14:tracePt t="182207" x="5375275" y="5303838"/>
          <p14:tracePt t="182224" x="5357813" y="5303838"/>
          <p14:tracePt t="182240" x="5330825" y="5303838"/>
          <p14:tracePt t="182257" x="5241925" y="5303838"/>
          <p14:tracePt t="182273" x="5180013" y="5303838"/>
          <p14:tracePt t="182290" x="5108575" y="5303838"/>
          <p14:tracePt t="182306" x="5037138" y="5303838"/>
          <p14:tracePt t="182323" x="4902200" y="5303838"/>
          <p14:tracePt t="182340" x="4840288" y="5303838"/>
          <p14:tracePt t="182356" x="4803775" y="5303838"/>
          <p14:tracePt t="182373" x="4732338" y="5303838"/>
          <p14:tracePt t="182390" x="4705350" y="5303838"/>
          <p14:tracePt t="182406" x="4679950" y="5303838"/>
          <p14:tracePt t="182423" x="4616450" y="5303838"/>
          <p14:tracePt t="182440" x="4581525" y="5303838"/>
          <p14:tracePt t="182456" x="4554538" y="5303838"/>
          <p14:tracePt t="182473" x="4527550" y="5303838"/>
          <p14:tracePt t="182489" x="4518025" y="5303838"/>
          <p14:tracePt t="182506" x="4510088" y="5303838"/>
          <p14:tracePt t="182574" x="4527550" y="5295900"/>
          <p14:tracePt t="182586" x="4652963" y="5286375"/>
          <p14:tracePt t="182599" x="5045075" y="5259388"/>
          <p14:tracePt t="182612" x="5867400" y="5197475"/>
          <p14:tracePt t="182624" x="6875463" y="5133975"/>
          <p14:tracePt t="182639" x="7848600" y="5089525"/>
          <p14:tracePt t="182656" x="8680450" y="5089525"/>
          <p14:tracePt t="182672" x="9644063" y="5089525"/>
          <p14:tracePt t="182689" x="10939463" y="5126038"/>
          <p14:tracePt t="182706" x="11323638" y="5170488"/>
          <p14:tracePt t="182722" x="11510963" y="5214938"/>
          <p14:tracePt t="182739" x="11617325" y="5241925"/>
          <p14:tracePt t="182756" x="11626850" y="5241925"/>
          <p14:tracePt t="182967" x="11617325" y="5241925"/>
          <p14:tracePt t="182979" x="11599863" y="5241925"/>
          <p14:tracePt t="182992" x="11537950" y="5241925"/>
          <p14:tracePt t="183005" x="11430000" y="5241925"/>
          <p14:tracePt t="183023" x="11304588" y="5241925"/>
          <p14:tracePt t="183038" x="11180763" y="5251450"/>
          <p14:tracePt t="183055" x="10929938" y="5303838"/>
          <p14:tracePt t="183072" x="10814050" y="5340350"/>
          <p14:tracePt t="183088" x="10733088" y="5357813"/>
          <p14:tracePt t="183105" x="10634663" y="5375275"/>
          <p14:tracePt t="183122" x="10491788" y="5402263"/>
          <p14:tracePt t="183138" x="10439400" y="5411788"/>
          <p14:tracePt t="183155" x="10412413" y="5419725"/>
          <p14:tracePt t="183171" x="10385425" y="5419725"/>
          <p14:tracePt t="183188" x="10375900" y="5419725"/>
          <p14:tracePt t="183205" x="10367963" y="5429250"/>
          <p14:tracePt t="183223" x="10358438" y="5429250"/>
          <p14:tracePt t="183513" x="10348913" y="5429250"/>
          <p14:tracePt t="183526" x="10340975" y="5438775"/>
          <p14:tracePt t="183538" x="10331450" y="5456238"/>
          <p14:tracePt t="183551" x="10313988" y="5465763"/>
          <p14:tracePt t="183563" x="10304463" y="5483225"/>
          <p14:tracePt t="183576" x="10287000" y="5500688"/>
          <p14:tracePt t="183589" x="10277475" y="5510213"/>
          <p14:tracePt t="183604" x="10269538" y="5518150"/>
          <p14:tracePt t="183621" x="10269538" y="5537200"/>
          <p14:tracePt t="183637" x="10252075" y="5545138"/>
          <p14:tracePt t="183654" x="10242550" y="5554663"/>
          <p14:tracePt t="183671" x="10233025" y="5562600"/>
          <p14:tracePt t="183687" x="10225088" y="5562600"/>
          <p14:tracePt t="183704" x="10206038" y="5581650"/>
          <p14:tracePt t="183720" x="10198100" y="5581650"/>
          <p14:tracePt t="183737" x="10188575" y="5581650"/>
          <p14:tracePt t="183754" x="10171113" y="5589588"/>
          <p14:tracePt t="183770" x="10153650" y="5599113"/>
          <p14:tracePt t="183787" x="10144125" y="5599113"/>
          <p14:tracePt t="183804" x="10126663" y="5608638"/>
          <p14:tracePt t="183821" x="10109200" y="5608638"/>
          <p14:tracePt t="183837" x="10090150" y="5616575"/>
          <p14:tracePt t="183853" x="10082213" y="5626100"/>
          <p14:tracePt t="183870" x="10028238" y="5634038"/>
          <p14:tracePt t="183887" x="10018713" y="5643563"/>
          <p14:tracePt t="183904" x="10001250" y="5643563"/>
          <p14:tracePt t="183921" x="9956800" y="5653088"/>
          <p14:tracePt t="183944" x="9939338" y="5653088"/>
          <p14:tracePt t="185212" x="9966325" y="5653088"/>
          <p14:tracePt t="185225" x="10018713" y="5634038"/>
          <p14:tracePt t="185238" x="10082213" y="5626100"/>
          <p14:tracePt t="185251" x="10180638" y="5616575"/>
          <p14:tracePt t="185267" x="10269538" y="5616575"/>
          <p14:tracePt t="185284" x="10367963" y="5616575"/>
          <p14:tracePt t="185302" x="10528300" y="5616575"/>
          <p14:tracePt t="185317" x="10582275" y="5616575"/>
          <p14:tracePt t="185334" x="10609263" y="5616575"/>
          <p14:tracePt t="185351" x="10626725" y="5616575"/>
          <p14:tracePt t="185367" x="10634663" y="5616575"/>
          <p14:tracePt t="185384" x="10644188" y="5616575"/>
          <p14:tracePt t="185530" x="10634663" y="5616575"/>
          <p14:tracePt t="185555" x="10617200" y="5616575"/>
          <p14:tracePt t="185568" x="10609263" y="5616575"/>
          <p14:tracePt t="185580" x="10590213" y="5616575"/>
          <p14:tracePt t="185593" x="10572750" y="5616575"/>
          <p14:tracePt t="185606" x="10563225" y="5616575"/>
          <p14:tracePt t="185631" x="10555288" y="5616575"/>
          <p14:tracePt t="185720" x="10563225" y="5599113"/>
          <p14:tracePt t="185733" x="10644188" y="5554663"/>
          <p14:tracePt t="185745" x="10777538" y="5491163"/>
          <p14:tracePt t="185758" x="11001375" y="5419725"/>
          <p14:tracePt t="185771" x="11180763" y="5367338"/>
          <p14:tracePt t="185784" x="11304588" y="5348288"/>
          <p14:tracePt t="185800" x="11368088" y="5330825"/>
          <p14:tracePt t="185816" x="11403013" y="5322888"/>
          <p14:tracePt t="185833" x="11430000" y="5313363"/>
          <p14:tracePt t="185850" x="11456988" y="5295900"/>
          <p14:tracePt t="185866" x="11456988" y="5286375"/>
          <p14:tracePt t="185883" x="11466513" y="5276850"/>
          <p14:tracePt t="185900" x="11466513" y="5224463"/>
          <p14:tracePt t="185916" x="11420475" y="5143500"/>
          <p14:tracePt t="185933" x="11368088" y="5089525"/>
          <p14:tracePt t="185949" x="11252200" y="5000625"/>
          <p14:tracePt t="185966" x="11171238" y="4983163"/>
          <p14:tracePt t="185983" x="11090275" y="4973638"/>
          <p14:tracePt t="186000" x="10858500" y="5010150"/>
          <p14:tracePt t="186016" x="10688638" y="5116513"/>
          <p14:tracePt t="186033" x="10545763" y="5197475"/>
          <p14:tracePt t="186050" x="10385425" y="5384800"/>
          <p14:tracePt t="186066" x="10340975" y="5446713"/>
          <p14:tracePt t="186083" x="10304463" y="5527675"/>
          <p14:tracePt t="186100" x="10277475" y="5608638"/>
          <p14:tracePt t="186116" x="10277475" y="5634038"/>
          <p14:tracePt t="186132" x="10277475" y="5661025"/>
          <p14:tracePt t="186149" x="10277475" y="5688013"/>
          <p14:tracePt t="186166" x="10313988" y="5741988"/>
          <p14:tracePt t="186182" x="10367963" y="5759450"/>
          <p14:tracePt t="186199" x="10447338" y="5776913"/>
          <p14:tracePt t="186216" x="10634663" y="5813425"/>
          <p14:tracePt t="186232" x="10733088" y="5813425"/>
          <p14:tracePt t="186249" x="10804525" y="5813425"/>
          <p14:tracePt t="186266" x="10947400" y="5786438"/>
          <p14:tracePt t="186282" x="11001375" y="5768975"/>
          <p14:tracePt t="186299" x="11028363" y="5751513"/>
          <p14:tracePt t="186316" x="11063288" y="5715000"/>
          <p14:tracePt t="186332" x="11082338" y="5688013"/>
          <p14:tracePt t="186349" x="11090275" y="5634038"/>
          <p14:tracePt t="186365" x="11099800" y="5581650"/>
          <p14:tracePt t="186383" x="11082338" y="5465763"/>
          <p14:tracePt t="186399" x="11037888" y="5411788"/>
          <p14:tracePt t="186415" x="10991850" y="5357813"/>
          <p14:tracePt t="186432" x="10902950" y="5286375"/>
          <p14:tracePt t="186448" x="10868025" y="5259388"/>
          <p14:tracePt t="186465" x="10814050" y="5251450"/>
          <p14:tracePt t="186482" x="10698163" y="5224463"/>
          <p14:tracePt t="186498" x="10609263" y="5224463"/>
          <p14:tracePt t="186515" x="10528300" y="5232400"/>
          <p14:tracePt t="186532" x="10367963" y="5348288"/>
          <p14:tracePt t="186548" x="10313988" y="5419725"/>
          <p14:tracePt t="186565" x="10269538" y="5500688"/>
          <p14:tracePt t="186582" x="10242550" y="5626100"/>
          <p14:tracePt t="186598" x="10242550" y="5670550"/>
          <p14:tracePt t="186615" x="10242550" y="5705475"/>
          <p14:tracePt t="186631" x="10252075" y="5732463"/>
          <p14:tracePt t="186648" x="10340975" y="5786438"/>
          <p14:tracePt t="186665" x="10420350" y="5803900"/>
          <p14:tracePt t="186681" x="10510838" y="5813425"/>
          <p14:tracePt t="186698" x="10680700" y="5822950"/>
          <p14:tracePt t="186715" x="10769600" y="5803900"/>
          <p14:tracePt t="186731" x="10858500" y="5768975"/>
          <p14:tracePt t="186748" x="10991850" y="5634038"/>
          <p14:tracePt t="186764" x="11055350" y="5545138"/>
          <p14:tracePt t="186781" x="11082338" y="5473700"/>
          <p14:tracePt t="186798" x="11099800" y="5375275"/>
          <p14:tracePt t="186814" x="11099800" y="5357813"/>
          <p14:tracePt t="186831" x="11090275" y="5330825"/>
          <p14:tracePt t="186848" x="10956925" y="5241925"/>
          <p14:tracePt t="186864" x="10814050" y="5224463"/>
          <p14:tracePt t="186881" x="10634663" y="5214938"/>
          <p14:tracePt t="186898" x="10385425" y="5214938"/>
          <p14:tracePt t="186914" x="10063163" y="5322888"/>
          <p14:tracePt t="186931" x="10001250" y="5367338"/>
          <p14:tracePt t="186947" x="9956800" y="5429250"/>
          <p14:tracePt t="186964" x="9920288" y="5510213"/>
          <p14:tracePt t="186981" x="9920288" y="5537200"/>
          <p14:tracePt t="186997" x="9920288" y="5572125"/>
          <p14:tracePt t="187014" x="9966325" y="5634038"/>
          <p14:tracePt t="187031" x="10037763" y="5670550"/>
          <p14:tracePt t="187047" x="10126663" y="5715000"/>
          <p14:tracePt t="187064" x="10331450" y="5768975"/>
          <p14:tracePt t="187081" x="10420350" y="5776913"/>
          <p14:tracePt t="187097" x="10510838" y="5776913"/>
          <p14:tracePt t="187114" x="10671175" y="5741988"/>
          <p14:tracePt t="187131" x="10752138" y="5653088"/>
          <p14:tracePt t="187147" x="10858500" y="5429250"/>
          <p14:tracePt t="187164" x="10939463" y="5018088"/>
          <p14:tracePt t="187181" x="10974388" y="4357688"/>
          <p14:tracePt t="187197" x="10974388" y="4313238"/>
          <p14:tracePt t="187214" x="10956925" y="4276725"/>
          <p14:tracePt t="187230" x="10858500" y="4251325"/>
          <p14:tracePt t="187247" x="10742613" y="4251325"/>
          <p14:tracePt t="187264" x="10555288" y="4330700"/>
          <p14:tracePt t="187267" x="10277475" y="4510088"/>
          <p14:tracePt t="187280" x="10063163" y="4705350"/>
          <p14:tracePt t="187297" x="9983788" y="4795838"/>
          <p14:tracePt t="187314" x="9939338" y="4867275"/>
          <p14:tracePt t="187330" x="9902825" y="4956175"/>
          <p14:tracePt t="187347" x="9894888" y="5010150"/>
          <p14:tracePt t="187363" x="9894888" y="5037138"/>
          <p14:tracePt t="187380" x="9920288" y="5108575"/>
          <p14:tracePt t="187397" x="9947275" y="5126038"/>
          <p14:tracePt t="187413" x="10018713" y="5170488"/>
          <p14:tracePt t="187430" x="10109200" y="5197475"/>
          <p14:tracePt t="187446" x="10304463" y="5224463"/>
          <p14:tracePt t="187463" x="10385425" y="5224463"/>
          <p14:tracePt t="187480" x="10474325" y="5232400"/>
          <p14:tracePt t="187496" x="10617200" y="5232400"/>
          <p14:tracePt t="187513" x="10680700" y="5232400"/>
          <p14:tracePt t="187530" x="10742613" y="5232400"/>
          <p14:tracePt t="187546" x="10823575" y="5232400"/>
          <p14:tracePt t="187563" x="10841038" y="5232400"/>
          <p14:tracePt t="187580" x="10858500" y="5241925"/>
          <p14:tracePt t="187597" x="10875963" y="5276850"/>
          <p14:tracePt t="187613" x="10875963" y="5313363"/>
          <p14:tracePt t="187630" x="10875963" y="5384800"/>
          <p14:tracePt t="187646" x="10831513" y="5537200"/>
          <p14:tracePt t="187664" x="10814050" y="5572125"/>
          <p14:tracePt t="187679" x="10804525" y="5581650"/>
          <p14:tracePt t="187696" x="10787063" y="5589588"/>
          <p14:tracePt t="187913" x="10804525" y="5589588"/>
          <p14:tracePt t="187926" x="10858500" y="5589588"/>
          <p14:tracePt t="187938" x="10956925" y="5581650"/>
          <p14:tracePt t="187951" x="11072813" y="5572125"/>
          <p14:tracePt t="187964" x="11233150" y="5527675"/>
          <p14:tracePt t="187979" x="11403013" y="5446713"/>
          <p14:tracePt t="187995" x="11501438" y="5402263"/>
          <p14:tracePt t="188012" x="11555413" y="5367338"/>
          <p14:tracePt t="188029" x="11590338" y="5322888"/>
          <p14:tracePt t="188045" x="11590338" y="5303838"/>
          <p14:tracePt t="188063" x="11590338" y="5286375"/>
          <p14:tracePt t="188079" x="11483975" y="5205413"/>
          <p14:tracePt t="188095" x="11341100" y="5153025"/>
          <p14:tracePt t="188112" x="11161713" y="5099050"/>
          <p14:tracePt t="188129" x="10868025" y="5081588"/>
          <p14:tracePt t="188145" x="10796588" y="5081588"/>
          <p14:tracePt t="188162" x="10733088" y="5081588"/>
          <p14:tracePt t="188179" x="10626725" y="5116513"/>
          <p14:tracePt t="188195" x="10582275" y="5153025"/>
          <p14:tracePt t="188212" x="10555288" y="5197475"/>
          <p14:tracePt t="188228" x="10528300" y="5232400"/>
          <p14:tracePt t="188245" x="10483850" y="5375275"/>
          <p14:tracePt t="188262" x="10483850" y="5429250"/>
          <p14:tracePt t="188278" x="10483850" y="5465763"/>
          <p14:tracePt t="188281" x="10483850" y="5491163"/>
          <p14:tracePt t="188295" x="10501313" y="5518150"/>
          <p14:tracePt t="188312" x="10510838" y="5537200"/>
          <p14:tracePt t="188328" x="10537825" y="5545138"/>
          <p14:tracePt t="188345" x="10590213" y="5562600"/>
          <p14:tracePt t="188362" x="10634663" y="5572125"/>
          <p14:tracePt t="188378" x="10688638" y="5572125"/>
          <p14:tracePt t="188395" x="10777538" y="5554663"/>
          <p14:tracePt t="188411" x="10796588" y="5537200"/>
          <p14:tracePt t="188428" x="10814050" y="5518150"/>
          <p14:tracePt t="188445" x="10823575" y="5491163"/>
          <p14:tracePt t="188471" x="10831513" y="5483225"/>
          <p14:tracePt t="188483" x="10831513" y="5473700"/>
          <p14:tracePt t="188496" x="10831513" y="5465763"/>
          <p14:tracePt t="188572" x="10823575" y="5465763"/>
          <p14:tracePt t="188597" x="10823575" y="5473700"/>
          <p14:tracePt t="188610" x="10823575" y="5491163"/>
          <p14:tracePt t="188623" x="10823575" y="5510213"/>
          <p14:tracePt t="188635" x="10823575" y="5527675"/>
          <p14:tracePt t="188648" x="10831513" y="5545138"/>
          <p14:tracePt t="188661" x="10831513" y="5562600"/>
          <p14:tracePt t="188678" x="10841038" y="5572125"/>
          <p14:tracePt t="188699" x="10848975" y="5572125"/>
          <p14:tracePt t="188712" x="10848975" y="5581650"/>
          <p14:tracePt t="188813" x="10841038" y="5581650"/>
          <p14:tracePt t="188889" x="10831513" y="5581650"/>
          <p14:tracePt t="188901" x="10823575" y="5581650"/>
          <p14:tracePt t="188914" x="10796588" y="5581650"/>
          <p14:tracePt t="188927" x="10752138" y="5581650"/>
          <p14:tracePt t="188944" x="10661650" y="5581650"/>
          <p14:tracePt t="188960" x="10518775" y="5581650"/>
          <p14:tracePt t="188977" x="10109200" y="5599113"/>
          <p14:tracePt t="188994" x="9939338" y="5599113"/>
          <p14:tracePt t="189010" x="9813925" y="5599113"/>
          <p14:tracePt t="189027" x="9725025" y="5599113"/>
          <p14:tracePt t="189043" x="9572625" y="5608638"/>
          <p14:tracePt t="189060" x="9510713" y="5616575"/>
          <p14:tracePt t="189077" x="9466263" y="5634038"/>
          <p14:tracePt t="189093" x="9439275" y="5643563"/>
          <p14:tracePt t="190246" x="9412288" y="5643563"/>
          <p14:tracePt t="190259" x="9375775" y="5626100"/>
          <p14:tracePt t="190272" x="9232900" y="5537200"/>
          <p14:tracePt t="190284" x="8929688" y="5295900"/>
          <p14:tracePt t="190297" x="8555038" y="5010150"/>
          <p14:tracePt t="190310" x="8304213" y="4822825"/>
          <p14:tracePt t="190324" x="8215313" y="4732338"/>
          <p14:tracePt t="190341" x="8134350" y="4660900"/>
          <p14:tracePt t="190358" x="8072438" y="4581525"/>
          <p14:tracePt t="190374" x="8001000" y="4500563"/>
          <p14:tracePt t="190391" x="7991475" y="4483100"/>
          <p14:tracePt t="192899" x="7983538" y="4473575"/>
          <p14:tracePt t="192912" x="7947025" y="4465638"/>
          <p14:tracePt t="192925" x="7634288" y="4303713"/>
          <p14:tracePt t="192937" x="6938963" y="4027488"/>
          <p14:tracePt t="192953" x="5848350" y="3643313"/>
          <p14:tracePt t="192969" x="5062538" y="3465513"/>
          <p14:tracePt t="192986" x="4456113" y="3348038"/>
          <p14:tracePt t="193003" x="3455988" y="3170238"/>
          <p14:tracePt t="193019" x="3143250" y="3108325"/>
          <p14:tracePt t="193036" x="2982913" y="3044825"/>
          <p14:tracePt t="193242" x="2965450" y="3036888"/>
          <p14:tracePt t="193255" x="2911475" y="3009900"/>
          <p14:tracePt t="193267" x="2732088" y="2874963"/>
          <p14:tracePt t="193280" x="2232025" y="2446338"/>
          <p14:tracePt t="193293" x="1554163" y="1785938"/>
          <p14:tracePt t="193305" x="965200" y="1179513"/>
          <p14:tracePt t="193318" x="704850" y="847725"/>
          <p14:tracePt t="193335" x="571500" y="687388"/>
          <p14:tracePt t="193352" x="500063" y="598488"/>
          <p14:tracePt t="193369" x="428625" y="490538"/>
          <p14:tracePt t="193585" x="428625" y="482600"/>
          <p14:tracePt t="193597" x="411163" y="473075"/>
          <p14:tracePt t="193610" x="401638" y="465138"/>
          <p14:tracePt t="193622" x="374650" y="438150"/>
          <p14:tracePt t="194271" x="53975" y="3651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470262"/>
            <a:ext cx="9879874" cy="5447211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840" y="574766"/>
            <a:ext cx="7879537" cy="5342707"/>
          </a:xfrm>
          <a:prstGeom prst="rect">
            <a:avLst/>
          </a:prstGeom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014"/>
    </mc:Choice>
    <mc:Fallback xmlns="">
      <p:transition spd="slow" advTm="98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3999" y="470263"/>
            <a:ext cx="9958252" cy="5525588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299" y="470262"/>
            <a:ext cx="7829951" cy="5525589"/>
          </a:xfrm>
          <a:prstGeom prst="rect">
            <a:avLst/>
          </a:prstGeom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0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713"/>
    </mc:Choice>
    <mc:Fallback xmlns="">
      <p:transition spd="slow" advTm="155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3999" y="535577"/>
            <a:ext cx="9657807" cy="5460274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300" y="535576"/>
            <a:ext cx="7529506" cy="5460275"/>
          </a:xfrm>
          <a:prstGeom prst="rect">
            <a:avLst/>
          </a:prstGeom>
        </p:spPr>
      </p:pic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7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7"/>
    </mc:Choice>
    <mc:Fallback xmlns="">
      <p:transition spd="slow" advTm="99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671" x="11010900" y="5116513"/>
          <p14:tracePt t="17940" x="10991850" y="5108575"/>
          <p14:tracePt t="17952" x="10991850" y="5099050"/>
          <p14:tracePt t="17965" x="10966450" y="5081588"/>
          <p14:tracePt t="17978" x="10947400" y="5054600"/>
          <p14:tracePt t="17991" x="10895013" y="5000625"/>
          <p14:tracePt t="18007" x="10831513" y="4956175"/>
          <p14:tracePt t="18024" x="10733088" y="4911725"/>
          <p14:tracePt t="18041" x="10518775" y="4813300"/>
          <p14:tracePt t="18057" x="10331450" y="4724400"/>
          <p14:tracePt t="18074" x="10037763" y="4572000"/>
          <p14:tracePt t="18091" x="9671050" y="4367213"/>
          <p14:tracePt t="18107" x="9010650" y="3938588"/>
          <p14:tracePt t="18124" x="8786813" y="3795713"/>
          <p14:tracePt t="18141" x="8582025" y="3643313"/>
          <p14:tracePt t="18157" x="8367713" y="3455988"/>
          <p14:tracePt t="18174" x="8304213" y="3384550"/>
          <p14:tracePt t="18191" x="8259763" y="3348038"/>
          <p14:tracePt t="18207" x="8215313" y="3286125"/>
          <p14:tracePt t="18436" x="8205788" y="3286125"/>
          <p14:tracePt t="18449" x="8188325" y="3276600"/>
          <p14:tracePt t="18461" x="8099425" y="3259138"/>
          <p14:tracePt t="18474" x="7875588" y="3170238"/>
          <p14:tracePt t="18490" x="7419975" y="2946400"/>
          <p14:tracePt t="18507" x="6929438" y="2687638"/>
          <p14:tracePt t="18523" x="6643688" y="2527300"/>
          <p14:tracePt t="18540" x="6446838" y="2428875"/>
          <p14:tracePt t="18556" x="6394450" y="2401888"/>
          <p14:tracePt t="18573" x="6340475" y="2384425"/>
          <p14:tracePt t="18590" x="6242050" y="2330450"/>
          <p14:tracePt t="18606" x="6205538" y="2312988"/>
          <p14:tracePt t="18623" x="6188075" y="2303463"/>
          <p14:tracePt t="18831" x="6180138" y="2303463"/>
          <p14:tracePt t="18843" x="6170613" y="2303463"/>
          <p14:tracePt t="18856" x="6134100" y="2295525"/>
          <p14:tracePt t="18869" x="6045200" y="2276475"/>
          <p14:tracePt t="18881" x="5884863" y="2241550"/>
          <p14:tracePt t="18894" x="5634038" y="2170113"/>
          <p14:tracePt t="18907" x="5465763" y="2125663"/>
          <p14:tracePt t="18922" x="5357813" y="2081213"/>
          <p14:tracePt t="18939" x="5286375" y="2054225"/>
          <p14:tracePt t="18956" x="5251450" y="2027238"/>
          <p14:tracePt t="18972" x="5214938" y="2009775"/>
          <p14:tracePt t="18989" x="5197475" y="2000250"/>
          <p14:tracePt t="19008" x="5197475" y="1990725"/>
          <p14:tracePt t="19085" x="5205413" y="1982788"/>
          <p14:tracePt t="19098" x="5232400" y="1965325"/>
          <p14:tracePt t="19110" x="5322888" y="1919288"/>
          <p14:tracePt t="19123" x="5438775" y="1874838"/>
          <p14:tracePt t="19139" x="5589588" y="1812925"/>
          <p14:tracePt t="19157" x="5741988" y="1751013"/>
          <p14:tracePt t="19172" x="5867400" y="1724025"/>
          <p14:tracePt t="19189" x="6099175" y="1679575"/>
          <p14:tracePt t="19205" x="6197600" y="1670050"/>
          <p14:tracePt t="19222" x="6303963" y="1670050"/>
          <p14:tracePt t="19239" x="6527800" y="1670050"/>
          <p14:tracePt t="19255" x="6608763" y="1670050"/>
          <p14:tracePt t="19272" x="6670675" y="1670050"/>
          <p14:tracePt t="19288" x="6715125" y="1670050"/>
          <p14:tracePt t="20014" x="6705600" y="1670050"/>
          <p14:tracePt t="20027" x="6670675" y="1670050"/>
          <p14:tracePt t="20040" x="6608763" y="1660525"/>
          <p14:tracePt t="20054" x="6518275" y="1643063"/>
          <p14:tracePt t="20070" x="6394450" y="1643063"/>
          <p14:tracePt t="20087" x="6286500" y="1633538"/>
          <p14:tracePt t="20104" x="6188075" y="1633538"/>
          <p14:tracePt t="20120" x="6170613" y="1633538"/>
          <p14:tracePt t="20137" x="6153150" y="1633538"/>
          <p14:tracePt t="20155" x="6143625" y="1633538"/>
          <p14:tracePt t="20179" x="6134100" y="1633538"/>
          <p14:tracePt t="20192" x="6126163" y="1633538"/>
          <p14:tracePt t="20205" x="6108700" y="1633538"/>
          <p14:tracePt t="20230" x="6099175" y="1633538"/>
          <p14:tracePt t="20243" x="6081713" y="1633538"/>
          <p14:tracePt t="20269" x="6062663" y="1633538"/>
          <p14:tracePt t="20281" x="6062663" y="1643063"/>
          <p14:tracePt t="20345" x="6062663" y="1652588"/>
          <p14:tracePt t="20358" x="6062663" y="1660525"/>
          <p14:tracePt t="20370" x="6062663" y="1679575"/>
          <p14:tracePt t="20383" x="6072188" y="1714500"/>
          <p14:tracePt t="20396" x="6134100" y="1758950"/>
          <p14:tracePt t="20408" x="6251575" y="1822450"/>
          <p14:tracePt t="20421" x="6411913" y="1901825"/>
          <p14:tracePt t="20436" x="6616700" y="1982788"/>
          <p14:tracePt t="20453" x="6769100" y="2027238"/>
          <p14:tracePt t="20470" x="6884988" y="2071688"/>
          <p14:tracePt t="20486" x="7000875" y="2108200"/>
          <p14:tracePt t="20503" x="7018338" y="2116138"/>
          <p14:tracePt t="20519" x="7027863" y="2116138"/>
          <p14:tracePt t="20536" x="7045325" y="2125663"/>
          <p14:tracePt t="20650" x="7037388" y="2125663"/>
          <p14:tracePt t="20663" x="7018338" y="2116138"/>
          <p14:tracePt t="20675" x="6983413" y="2089150"/>
          <p14:tracePt t="20688" x="6919913" y="2044700"/>
          <p14:tracePt t="20702" x="6875463" y="1982788"/>
          <p14:tracePt t="20719" x="6823075" y="1928813"/>
          <p14:tracePt t="20736" x="6777038" y="1893888"/>
          <p14:tracePt t="20753" x="6697663" y="1857375"/>
          <p14:tracePt t="20769" x="6653213" y="1847850"/>
          <p14:tracePt t="20786" x="6626225" y="1847850"/>
          <p14:tracePt t="20802" x="6562725" y="1847850"/>
          <p14:tracePt t="20819" x="6537325" y="1847850"/>
          <p14:tracePt t="20836" x="6527800" y="1847850"/>
          <p14:tracePt t="20852" x="6518275" y="1847850"/>
          <p14:tracePt t="20879" x="6510338" y="1847850"/>
          <p14:tracePt t="22064" x="6527800" y="1839913"/>
          <p14:tracePt t="22077" x="6634163" y="1812925"/>
          <p14:tracePt t="22089" x="6902450" y="1758950"/>
          <p14:tracePt t="22102" x="7500938" y="1679575"/>
          <p14:tracePt t="22117" x="8108950" y="1625600"/>
          <p14:tracePt t="22133" x="8555038" y="1625600"/>
          <p14:tracePt t="22150" x="8804275" y="1633538"/>
          <p14:tracePt t="22166" x="9180513" y="1731963"/>
          <p14:tracePt t="22184" x="9259888" y="1751013"/>
          <p14:tracePt t="22200" x="9296400" y="1768475"/>
          <p14:tracePt t="22216" x="9313863" y="1776413"/>
          <p14:tracePt t="23211" x="9331325" y="1776413"/>
          <p14:tracePt t="23224" x="9340850" y="1776413"/>
          <p14:tracePt t="23236" x="9358313" y="1785938"/>
          <p14:tracePt t="23249" x="9385300" y="1822450"/>
          <p14:tracePt t="23264" x="9420225" y="1874838"/>
          <p14:tracePt t="23281" x="9447213" y="1928813"/>
          <p14:tracePt t="23298" x="9456738" y="1965325"/>
          <p14:tracePt t="23315" x="9429750" y="2036763"/>
          <p14:tracePt t="23331" x="9340850" y="2089150"/>
          <p14:tracePt t="23347" x="9161463" y="2160588"/>
          <p14:tracePt t="23364" x="8582025" y="2330450"/>
          <p14:tracePt t="23381" x="8323263" y="2357438"/>
          <p14:tracePt t="23397" x="8089900" y="2393950"/>
          <p14:tracePt t="23414" x="7759700" y="2393950"/>
          <p14:tracePt t="23430" x="7643813" y="2393950"/>
          <p14:tracePt t="23447" x="7527925" y="2374900"/>
          <p14:tracePt t="23464" x="7429500" y="2347913"/>
          <p14:tracePt t="23480" x="7232650" y="2259013"/>
          <p14:tracePt t="23497" x="7161213" y="2214563"/>
          <p14:tracePt t="23514" x="7108825" y="2187575"/>
          <p14:tracePt t="23530" x="7027863" y="2152650"/>
          <p14:tracePt t="23547" x="7000875" y="2125663"/>
          <p14:tracePt t="23564" x="6983413" y="2116138"/>
          <p14:tracePt t="23580" x="6956425" y="2089150"/>
          <p14:tracePt t="23597" x="6946900" y="2071688"/>
          <p14:tracePt t="23614" x="6938963" y="2071688"/>
          <p14:tracePt t="23630" x="6938963" y="2062163"/>
          <p14:tracePt t="23655" x="6938963" y="2054225"/>
          <p14:tracePt t="23707" x="6938963" y="2036763"/>
          <p14:tracePt t="23719" x="6946900" y="2027238"/>
          <p14:tracePt t="23732" x="6991350" y="2000250"/>
          <p14:tracePt t="23745" x="7081838" y="1973263"/>
          <p14:tracePt t="23757" x="7188200" y="1938338"/>
          <p14:tracePt t="23770" x="7304088" y="1919288"/>
          <p14:tracePt t="23783" x="7402513" y="1901825"/>
          <p14:tracePt t="23798" x="7466013" y="1893888"/>
          <p14:tracePt t="23813" x="7500938" y="1893888"/>
          <p14:tracePt t="23830" x="7537450" y="1893888"/>
          <p14:tracePt t="23846" x="7562850" y="1893888"/>
          <p14:tracePt t="23897" x="7572375" y="1893888"/>
          <p14:tracePt t="23974" x="7554913" y="1893888"/>
          <p14:tracePt t="23987" x="7518400" y="1893888"/>
          <p14:tracePt t="23999" x="7466013" y="1893888"/>
          <p14:tracePt t="24013" x="7394575" y="1893888"/>
          <p14:tracePt t="24029" x="7331075" y="1893888"/>
          <p14:tracePt t="24046" x="7277100" y="1893888"/>
          <p14:tracePt t="24063" x="7251700" y="1893888"/>
          <p14:tracePt t="24079" x="7242175" y="1893888"/>
          <p14:tracePt t="25056" x="7259638" y="1893888"/>
          <p14:tracePt t="25069" x="7331075" y="1884363"/>
          <p14:tracePt t="25082" x="7527925" y="1857375"/>
          <p14:tracePt t="25095" x="7929563" y="1812925"/>
          <p14:tracePt t="25111" x="8402638" y="1795463"/>
          <p14:tracePt t="25127" x="8786813" y="1776413"/>
          <p14:tracePt t="25144" x="9055100" y="1776413"/>
          <p14:tracePt t="25161" x="9609138" y="1776413"/>
          <p14:tracePt t="25177" x="9831388" y="1776413"/>
          <p14:tracePt t="25194" x="10001250" y="1812925"/>
          <p14:tracePt t="25210" x="10144125" y="1830388"/>
          <p14:tracePt t="25227" x="10161588" y="1830388"/>
          <p14:tracePt t="25247" x="10171113" y="1830388"/>
          <p14:tracePt t="25272" x="10180638" y="1830388"/>
          <p14:tracePt t="25298" x="10180638" y="1822450"/>
          <p14:tracePt t="25311" x="10180638" y="1768475"/>
          <p14:tracePt t="25323" x="10134600" y="1670050"/>
          <p14:tracePt t="25336" x="10090150" y="1581150"/>
          <p14:tracePt t="25349" x="9983788" y="1455738"/>
          <p14:tracePt t="25362" x="9920288" y="1384300"/>
          <p14:tracePt t="25377" x="9858375" y="1347788"/>
          <p14:tracePt t="25393" x="9831388" y="1339850"/>
          <p14:tracePt t="25410" x="9813925" y="1339850"/>
          <p14:tracePt t="25427" x="9769475" y="1339850"/>
          <p14:tracePt t="25443" x="9732963" y="1347788"/>
          <p14:tracePt t="25460" x="9705975" y="1384300"/>
          <p14:tracePt t="25479" x="9590088" y="1482725"/>
          <p14:tracePt t="25493" x="9545638" y="1527175"/>
          <p14:tracePt t="25510" x="9510713" y="1598613"/>
          <p14:tracePt t="25527" x="9466263" y="1704975"/>
          <p14:tracePt t="25543" x="9456738" y="1731963"/>
          <p14:tracePt t="25560" x="9456738" y="1768475"/>
          <p14:tracePt t="25576" x="9456738" y="1795463"/>
          <p14:tracePt t="25593" x="9545638" y="1893888"/>
          <p14:tracePt t="25609" x="9661525" y="1973263"/>
          <p14:tracePt t="25626" x="9858375" y="2081213"/>
          <p14:tracePt t="25643" x="10304463" y="2286000"/>
          <p14:tracePt t="25660" x="10412413" y="2322513"/>
          <p14:tracePt t="25676" x="10501313" y="2339975"/>
          <p14:tracePt t="25693" x="10617200" y="2366963"/>
          <p14:tracePt t="25709" x="10653713" y="2366963"/>
          <p14:tracePt t="25726" x="10680700" y="2366963"/>
          <p14:tracePt t="25743" x="10698163" y="2366963"/>
          <p14:tracePt t="25760" x="10715625" y="2347913"/>
          <p14:tracePt t="25776" x="10725150" y="2312988"/>
          <p14:tracePt t="25793" x="10752138" y="2259013"/>
          <p14:tracePt t="25793" x="10760075" y="2205038"/>
          <p14:tracePt t="25809" x="10769600" y="2160588"/>
          <p14:tracePt t="25826" x="10777538" y="2098675"/>
          <p14:tracePt t="25843" x="10787063" y="2054225"/>
          <p14:tracePt t="25859" x="10787063" y="1990725"/>
          <p14:tracePt t="25876" x="10787063" y="1982788"/>
          <p14:tracePt t="25892" x="10787063" y="1965325"/>
          <p14:tracePt t="25909" x="10777538" y="1955800"/>
          <p14:tracePt t="25926" x="10742613" y="1955800"/>
          <p14:tracePt t="25942" x="10680700" y="1955800"/>
          <p14:tracePt t="25960" x="10555288" y="1982788"/>
          <p14:tracePt t="25976" x="10510838" y="2017713"/>
          <p14:tracePt t="25992" x="10491788" y="2036763"/>
          <p14:tracePt t="26009" x="10474325" y="2054225"/>
          <p14:tracePt t="26026" x="10474325" y="2062163"/>
          <p14:tracePt t="26042" x="10474325" y="2071688"/>
          <p14:tracePt t="26061" x="10491788" y="2071688"/>
          <p14:tracePt t="26076" x="10537825" y="2089150"/>
          <p14:tracePt t="26092" x="10590213" y="2098675"/>
          <p14:tracePt t="26109" x="10653713" y="2116138"/>
          <p14:tracePt t="26126" x="10733088" y="2125663"/>
          <p14:tracePt t="26142" x="10760075" y="2133600"/>
          <p14:tracePt t="26159" x="10769600" y="2133600"/>
          <p14:tracePt t="26175" x="10787063" y="2133600"/>
          <p14:tracePt t="26200" x="10796588" y="2133600"/>
          <p14:tracePt t="26302" x="10796588" y="2125663"/>
          <p14:tracePt t="26315" x="10796588" y="2116138"/>
          <p14:tracePt t="26328" x="10796588" y="2098675"/>
          <p14:tracePt t="26342" x="10796588" y="2081213"/>
          <p14:tracePt t="26358" x="10796588" y="2062163"/>
          <p14:tracePt t="26375" x="10796588" y="2044700"/>
          <p14:tracePt t="26392" x="10796588" y="2027238"/>
          <p14:tracePt t="26408" x="10796588" y="2009775"/>
          <p14:tracePt t="26442" x="10796588" y="2000250"/>
          <p14:tracePt t="26518" x="10796588" y="1990725"/>
          <p14:tracePt t="26531" x="10804525" y="1982788"/>
          <p14:tracePt t="26544" x="10814050" y="1973263"/>
          <p14:tracePt t="26569" x="10823575" y="1965325"/>
          <p14:tracePt t="26582" x="10831513" y="1955800"/>
          <p14:tracePt t="26595" x="10841038" y="1955800"/>
          <p14:tracePt t="26608" x="10868025" y="1946275"/>
          <p14:tracePt t="26624" x="10868025" y="1938338"/>
          <p14:tracePt t="26641" x="10875963" y="1938338"/>
          <p14:tracePt t="28340" x="10868025" y="1938338"/>
          <p14:tracePt t="28352" x="10796588" y="1928813"/>
          <p14:tracePt t="28365" x="10590213" y="1911350"/>
          <p14:tracePt t="28378" x="10161588" y="1866900"/>
          <p14:tracePt t="28390" x="9537700" y="1847850"/>
          <p14:tracePt t="28404" x="9117013" y="1830388"/>
          <p14:tracePt t="28421" x="8840788" y="1830388"/>
          <p14:tracePt t="28437" x="8661400" y="1830388"/>
          <p14:tracePt t="28454" x="8286750" y="1830388"/>
          <p14:tracePt t="28471" x="8062913" y="1830388"/>
          <p14:tracePt t="28487" x="7867650" y="1830388"/>
          <p14:tracePt t="28504" x="7394575" y="1965325"/>
          <p14:tracePt t="28521" x="7170738" y="2081213"/>
          <p14:tracePt t="28538" x="7037388" y="2152650"/>
          <p14:tracePt t="28554" x="6956425" y="2197100"/>
          <p14:tracePt t="28571" x="6884988" y="2232025"/>
          <p14:tracePt t="28587" x="6875463" y="2241550"/>
          <p14:tracePt t="28836" x="6867525" y="2241550"/>
          <p14:tracePt t="28848" x="6848475" y="2241550"/>
          <p14:tracePt t="28861" x="6742113" y="2251075"/>
          <p14:tracePt t="28874" x="6473825" y="2322513"/>
          <p14:tracePt t="28887" x="5983288" y="2428875"/>
          <p14:tracePt t="28903" x="5465763" y="2571750"/>
          <p14:tracePt t="28920" x="5143500" y="2670175"/>
          <p14:tracePt t="28937" x="4867275" y="2768600"/>
          <p14:tracePt t="28953" x="4608513" y="2874963"/>
          <p14:tracePt t="28970" x="4545013" y="2911475"/>
          <p14:tracePt t="28987" x="4518025" y="2919413"/>
          <p14:tracePt t="29003" x="4491038" y="2928938"/>
          <p14:tracePt t="29218" x="4483100" y="2928938"/>
          <p14:tracePt t="29230" x="4465638" y="2928938"/>
          <p14:tracePt t="29243" x="4384675" y="2928938"/>
          <p14:tracePt t="29256" x="4268788" y="2928938"/>
          <p14:tracePt t="29269" x="4081463" y="2928938"/>
          <p14:tracePt t="29286" x="3884613" y="2928938"/>
          <p14:tracePt t="29302" x="3732213" y="2928938"/>
          <p14:tracePt t="29320" x="3571875" y="2928938"/>
          <p14:tracePt t="29337" x="3527425" y="2928938"/>
          <p14:tracePt t="29352" x="3500438" y="2928938"/>
          <p14:tracePt t="29369" x="3473450" y="2938463"/>
          <p14:tracePt t="30122" x="3482975" y="2938463"/>
          <p14:tracePt t="30135" x="3536950" y="2919413"/>
          <p14:tracePt t="30147" x="3776663" y="2840038"/>
          <p14:tracePt t="30160" x="4367213" y="2652713"/>
          <p14:tracePt t="30173" x="5232400" y="2401888"/>
          <p14:tracePt t="30185" x="6116638" y="2133600"/>
          <p14:tracePt t="30201" x="6751638" y="2017713"/>
          <p14:tracePt t="30218" x="7412038" y="1901825"/>
          <p14:tracePt t="30234" x="7858125" y="1884363"/>
          <p14:tracePt t="30251" x="8259763" y="1884363"/>
          <p14:tracePt t="30268" x="8331200" y="1884363"/>
          <p14:tracePt t="30284" x="8358188" y="1884363"/>
          <p14:tracePt t="30301" x="8367713" y="1884363"/>
          <p14:tracePt t="30503" x="8375650" y="1884363"/>
          <p14:tracePt t="30516" x="8402638" y="1884363"/>
          <p14:tracePt t="30528" x="8466138" y="1884363"/>
          <p14:tracePt t="30542" x="8589963" y="1884363"/>
          <p14:tracePt t="30554" x="8742363" y="1893888"/>
          <p14:tracePt t="30567" x="8956675" y="1946275"/>
          <p14:tracePt t="30583" x="9109075" y="1990725"/>
          <p14:tracePt t="30600" x="9205913" y="2054225"/>
          <p14:tracePt t="30617" x="9269413" y="2098675"/>
          <p14:tracePt t="30633" x="9323388" y="2187575"/>
          <p14:tracePt t="30650" x="9340850" y="2214563"/>
          <p14:tracePt t="30667" x="9348788" y="2251075"/>
          <p14:tracePt t="30683" x="9348788" y="2312988"/>
          <p14:tracePt t="30700" x="9331325" y="2347913"/>
          <p14:tracePt t="30717" x="9269413" y="2419350"/>
          <p14:tracePt t="30733" x="9090025" y="2509838"/>
          <p14:tracePt t="30750" x="8983663" y="2554288"/>
          <p14:tracePt t="30766" x="8912225" y="2571750"/>
          <p14:tracePt t="30783" x="8804275" y="2589213"/>
          <p14:tracePt t="30800" x="8769350" y="2589213"/>
          <p14:tracePt t="30816" x="8715375" y="2598738"/>
          <p14:tracePt t="30833" x="8661400" y="2598738"/>
          <p14:tracePt t="30850" x="8626475" y="2598738"/>
          <p14:tracePt t="30866" x="8609013" y="2598738"/>
          <p14:tracePt t="30883" x="8582025" y="2598738"/>
          <p14:tracePt t="30899" x="8528050" y="2598738"/>
          <p14:tracePt t="30916" x="8474075" y="2598738"/>
          <p14:tracePt t="30933" x="8439150" y="2598738"/>
          <p14:tracePt t="30949" x="8348663" y="2598738"/>
          <p14:tracePt t="30966" x="8296275" y="2598738"/>
          <p14:tracePt t="30983" x="8251825" y="2598738"/>
          <p14:tracePt t="30999" x="8170863" y="2598738"/>
          <p14:tracePt t="31016" x="8126413" y="2598738"/>
          <p14:tracePt t="31033" x="8089900" y="2598738"/>
          <p14:tracePt t="31050" x="8045450" y="2598738"/>
          <p14:tracePt t="31050" x="8001000" y="2598738"/>
          <p14:tracePt t="31066" x="7966075" y="2598738"/>
          <p14:tracePt t="31082" x="7947025" y="2598738"/>
          <p14:tracePt t="31099" x="7939088" y="2598738"/>
          <p14:tracePt t="31317" x="7929563" y="2598738"/>
          <p14:tracePt t="31330" x="7885113" y="2598738"/>
          <p14:tracePt t="31343" x="7823200" y="2581275"/>
          <p14:tracePt t="31355" x="7751763" y="2562225"/>
          <p14:tracePt t="31368" x="7661275" y="2544763"/>
          <p14:tracePt t="31382" x="7599363" y="2527300"/>
          <p14:tracePt t="31398" x="7562850" y="2509838"/>
          <p14:tracePt t="31415" x="7545388" y="2490788"/>
          <p14:tracePt t="31432" x="7518400" y="2482850"/>
          <p14:tracePt t="31457" x="7518400" y="2473325"/>
          <p14:tracePt t="31482" x="7518400" y="2465388"/>
          <p14:tracePt t="31495" x="7537450" y="2446338"/>
          <p14:tracePt t="31508" x="7608888" y="2401888"/>
          <p14:tracePt t="31520" x="7724775" y="2357438"/>
          <p14:tracePt t="31534" x="7885113" y="2295525"/>
          <p14:tracePt t="31548" x="8054975" y="2276475"/>
          <p14:tracePt t="31565" x="8153400" y="2268538"/>
          <p14:tracePt t="31582" x="8232775" y="2268538"/>
          <p14:tracePt t="31599" x="8348663" y="2268538"/>
          <p14:tracePt t="31615" x="8385175" y="2268538"/>
          <p14:tracePt t="31631" x="8420100" y="2268538"/>
          <p14:tracePt t="31648" x="8447088" y="2268538"/>
          <p14:tracePt t="34640" x="8429625" y="2268538"/>
          <p14:tracePt t="34653" x="8375650" y="2268538"/>
          <p14:tracePt t="34666" x="8224838" y="2268538"/>
          <p14:tracePt t="34678" x="7875588" y="2268538"/>
          <p14:tracePt t="34692" x="7402513" y="2322513"/>
          <p14:tracePt t="34709" x="6938963" y="2411413"/>
          <p14:tracePt t="34725" x="6670675" y="2473325"/>
          <p14:tracePt t="34742" x="6330950" y="2536825"/>
          <p14:tracePt t="34759" x="6251575" y="2544763"/>
          <p14:tracePt t="34775" x="6170613" y="2554288"/>
          <p14:tracePt t="34792" x="6108700" y="2562225"/>
          <p14:tracePt t="35009" x="6099175" y="2562225"/>
          <p14:tracePt t="35022" x="6045200" y="2562225"/>
          <p14:tracePt t="35034" x="5902325" y="2562225"/>
          <p14:tracePt t="35047" x="5545138" y="2536825"/>
          <p14:tracePt t="35060" x="5018088" y="2517775"/>
          <p14:tracePt t="35075" x="4518025" y="2482850"/>
          <p14:tracePt t="35091" x="4268788" y="2465388"/>
          <p14:tracePt t="35108" x="4133850" y="2455863"/>
          <p14:tracePt t="35125" x="4017963" y="2446338"/>
          <p14:tracePt t="35141" x="4010025" y="2446338"/>
          <p14:tracePt t="35158" x="4000500" y="2446338"/>
          <p14:tracePt t="35314" x="3983038" y="2446338"/>
          <p14:tracePt t="35327" x="3938588" y="2446338"/>
          <p14:tracePt t="35339" x="3830638" y="2446338"/>
          <p14:tracePt t="35353" x="3643313" y="2438400"/>
          <p14:tracePt t="35365" x="3340100" y="2438400"/>
          <p14:tracePt t="35378" x="3143250" y="2438400"/>
          <p14:tracePt t="35391" x="3044825" y="2438400"/>
          <p14:tracePt t="35407" x="3009900" y="2438400"/>
          <p14:tracePt t="35424" x="2990850" y="2438400"/>
          <p14:tracePt t="35441" x="2973388" y="2438400"/>
          <p14:tracePt t="40151" x="3000375" y="2428875"/>
          <p14:tracePt t="40165" x="3062288" y="2428875"/>
          <p14:tracePt t="40177" x="3187700" y="2419350"/>
          <p14:tracePt t="40190" x="3384550" y="2419350"/>
          <p14:tracePt t="40202" x="3633788" y="2419350"/>
          <p14:tracePt t="40216" x="3938588" y="2428875"/>
          <p14:tracePt t="40232" x="4160838" y="2500313"/>
          <p14:tracePt t="40248" x="4411663" y="2633663"/>
          <p14:tracePt t="40265" x="4633913" y="2786063"/>
          <p14:tracePt t="40282" x="4884738" y="2946400"/>
          <p14:tracePt t="40298" x="4965700" y="2990850"/>
          <p14:tracePt t="40315" x="5027613" y="3009900"/>
          <p14:tracePt t="40332" x="5072063" y="3036888"/>
          <p14:tracePt t="41081" x="5089525" y="3044825"/>
          <p14:tracePt t="41093" x="5133975" y="3071813"/>
          <p14:tracePt t="41106" x="5251450" y="3098800"/>
          <p14:tracePt t="41119" x="5429250" y="3160713"/>
          <p14:tracePt t="41132" x="5680075" y="3232150"/>
          <p14:tracePt t="41146" x="5830888" y="3276600"/>
          <p14:tracePt t="41163" x="5929313" y="3313113"/>
          <p14:tracePt t="41180" x="6037263" y="3348038"/>
          <p14:tracePt t="41196" x="6188075" y="3438525"/>
          <p14:tracePt t="41213" x="6251575" y="3500438"/>
          <p14:tracePt t="41463" x="6269038" y="3500438"/>
          <p14:tracePt t="41475" x="6323013" y="3500438"/>
          <p14:tracePt t="41488" x="6510338" y="3500438"/>
          <p14:tracePt t="41501" x="6929438" y="3500438"/>
          <p14:tracePt t="41513" x="7527925" y="3500438"/>
          <p14:tracePt t="41529" x="8001000" y="3509963"/>
          <p14:tracePt t="41546" x="8323263" y="3608388"/>
          <p14:tracePt t="41563" x="8582025" y="3732213"/>
          <p14:tracePt t="41579" x="8867775" y="3919538"/>
          <p14:tracePt t="41596" x="8939213" y="3973513"/>
          <p14:tracePt t="41612" x="8991600" y="4000500"/>
          <p14:tracePt t="42162" x="8956675" y="4000500"/>
          <p14:tracePt t="42176" x="8823325" y="3990975"/>
          <p14:tracePt t="42188" x="8447088" y="3956050"/>
          <p14:tracePt t="42201" x="7589838" y="3813175"/>
          <p14:tracePt t="42214" x="6545263" y="3616325"/>
          <p14:tracePt t="42228" x="5705475" y="3438525"/>
          <p14:tracePt t="42245" x="5010150" y="3340100"/>
          <p14:tracePt t="42261" x="4429125" y="3268663"/>
          <p14:tracePt t="42278" x="3795713" y="3214688"/>
          <p14:tracePt t="42295" x="3670300" y="3214688"/>
          <p14:tracePt t="42311" x="3625850" y="3214688"/>
          <p14:tracePt t="42506" x="3616325" y="3214688"/>
          <p14:tracePt t="42519" x="3598863" y="3214688"/>
          <p14:tracePt t="42532" x="3490913" y="3214688"/>
          <p14:tracePt t="42545" x="3232150" y="3214688"/>
          <p14:tracePt t="42560" x="2705100" y="3276600"/>
          <p14:tracePt t="42577" x="2268538" y="3340100"/>
          <p14:tracePt t="42594" x="2098675" y="3375025"/>
          <p14:tracePt t="42610" x="2009775" y="3394075"/>
          <p14:tracePt t="64497" x="2116138" y="3394075"/>
          <p14:tracePt t="64509" x="2652713" y="3384550"/>
          <p14:tracePt t="64522" x="3536950" y="3384550"/>
          <p14:tracePt t="64536" x="4572000" y="3402013"/>
          <p14:tracePt t="64552" x="5018088" y="3509963"/>
          <p14:tracePt t="64568" x="5491163" y="3687763"/>
          <p14:tracePt t="64585" x="5813425" y="3894138"/>
          <p14:tracePt t="64601" x="6153150" y="4071938"/>
          <p14:tracePt t="64828" x="6161088" y="4071938"/>
          <p14:tracePt t="64840" x="6224588" y="4071938"/>
          <p14:tracePt t="64853" x="6394450" y="4071938"/>
          <p14:tracePt t="64867" x="6867525" y="4054475"/>
          <p14:tracePt t="64884" x="7527925" y="4054475"/>
          <p14:tracePt t="64901" x="8153400" y="4054475"/>
          <p14:tracePt t="64917" x="8626475" y="4054475"/>
          <p14:tracePt t="64935" x="8724900" y="4054475"/>
          <p14:tracePt t="64951" x="8759825" y="4054475"/>
          <p14:tracePt t="64967" x="8786813" y="4054475"/>
          <p14:tracePt t="64993" x="8796338" y="4054475"/>
          <p14:tracePt t="65146" x="8796338" y="4044950"/>
          <p14:tracePt t="65222" x="8786813" y="4044950"/>
          <p14:tracePt t="65235" x="8742363" y="4044950"/>
          <p14:tracePt t="65248" x="8643938" y="4044950"/>
          <p14:tracePt t="65260" x="8510588" y="4044950"/>
          <p14:tracePt t="65273" x="8340725" y="4044950"/>
          <p14:tracePt t="65286" x="8170863" y="4044950"/>
          <p14:tracePt t="65300" x="8045450" y="4044950"/>
          <p14:tracePt t="65317" x="7947025" y="4044950"/>
          <p14:tracePt t="65334" x="7875588" y="4044950"/>
          <p14:tracePt t="65350" x="7742238" y="4044950"/>
          <p14:tracePt t="65367" x="7688263" y="4044950"/>
          <p14:tracePt t="65383" x="7653338" y="4044950"/>
          <p14:tracePt t="65400" x="7608888" y="4044950"/>
          <p14:tracePt t="65416" x="7589838" y="4044950"/>
          <p14:tracePt t="65433" x="7572375" y="4044950"/>
          <p14:tracePt t="65450" x="7562850" y="4044950"/>
          <p14:tracePt t="65466" x="7545388" y="4044950"/>
          <p14:tracePt t="65706" x="7518400" y="4044950"/>
          <p14:tracePt t="65719" x="7429500" y="4044950"/>
          <p14:tracePt t="65731" x="7197725" y="4044950"/>
          <p14:tracePt t="65744" x="6697663" y="4027488"/>
          <p14:tracePt t="65757" x="6045200" y="3973513"/>
          <p14:tracePt t="65769" x="5661025" y="3938588"/>
          <p14:tracePt t="65783" x="5456238" y="3911600"/>
          <p14:tracePt t="65799" x="5340350" y="3884613"/>
          <p14:tracePt t="65816" x="5268913" y="3875088"/>
          <p14:tracePt t="65833" x="5180013" y="3867150"/>
          <p14:tracePt t="65849" x="5160963" y="3867150"/>
          <p14:tracePt t="65866" x="5153025" y="3867150"/>
          <p14:tracePt t="66062" x="5143500" y="3867150"/>
          <p14:tracePt t="66075" x="5116513" y="3867150"/>
          <p14:tracePt t="66088" x="5037138" y="3867150"/>
          <p14:tracePt t="66101" x="4919663" y="3867150"/>
          <p14:tracePt t="66115" x="4768850" y="3867150"/>
          <p14:tracePt t="66132" x="4633913" y="3867150"/>
          <p14:tracePt t="66148" x="4554538" y="3867150"/>
          <p14:tracePt t="66165" x="4438650" y="3867150"/>
          <p14:tracePt t="66182" x="4384675" y="3867150"/>
          <p14:tracePt t="66198" x="4322763" y="3867150"/>
          <p14:tracePt t="66216" x="4197350" y="3875088"/>
          <p14:tracePt t="66232" x="4152900" y="3884613"/>
          <p14:tracePt t="66248" x="4125913" y="3894138"/>
          <p14:tracePt t="66265" x="4108450" y="3894138"/>
          <p14:tracePt t="66282" x="4089400" y="3894138"/>
          <p14:tracePt t="66470" x="4081463" y="3894138"/>
          <p14:tracePt t="66482" x="4054475" y="3894138"/>
          <p14:tracePt t="66495" x="4010025" y="3894138"/>
          <p14:tracePt t="66508" x="3938588" y="3894138"/>
          <p14:tracePt t="66520" x="3830638" y="3894138"/>
          <p14:tracePt t="66533" x="3697288" y="3894138"/>
          <p14:tracePt t="66548" x="3598863" y="3894138"/>
          <p14:tracePt t="66564" x="3544888" y="3894138"/>
          <p14:tracePt t="66581" x="3517900" y="3894138"/>
          <p14:tracePt t="66598" x="3517900" y="3884613"/>
          <p14:tracePt t="75138" x="3544888" y="3884613"/>
          <p14:tracePt t="75150" x="3732213" y="3884613"/>
          <p14:tracePt t="75163" x="4322763" y="3884613"/>
          <p14:tracePt t="75175" x="5143500" y="3983038"/>
          <p14:tracePt t="75188" x="5983288" y="4160838"/>
          <p14:tracePt t="75200" x="6384925" y="4340225"/>
          <p14:tracePt t="75214" x="6724650" y="4527550"/>
          <p14:tracePt t="75231" x="6848475" y="4589463"/>
          <p14:tracePt t="75248" x="6919913" y="4616450"/>
          <p14:tracePt t="75264" x="6956425" y="4633913"/>
          <p14:tracePt t="75468" x="6983413" y="4633913"/>
          <p14:tracePt t="75481" x="7037388" y="4633913"/>
          <p14:tracePt t="75493" x="7161213" y="4633913"/>
          <p14:tracePt t="75506" x="7358063" y="4633913"/>
          <p14:tracePt t="75519" x="7562850" y="4633913"/>
          <p14:tracePt t="75532" x="7715250" y="4633913"/>
          <p14:tracePt t="75547" x="7796213" y="4633913"/>
          <p14:tracePt t="75564" x="7867650" y="4633913"/>
          <p14:tracePt t="75581" x="7920038" y="4633913"/>
          <p14:tracePt t="75597" x="7974013" y="4643438"/>
          <p14:tracePt t="75614" x="7991475" y="4643438"/>
          <p14:tracePt t="75630" x="8001000" y="4643438"/>
          <p14:tracePt t="75647" x="8010525" y="4643438"/>
          <p14:tracePt t="75684" x="8018463" y="4643438"/>
          <p14:tracePt t="75811" x="8010525" y="4625975"/>
          <p14:tracePt t="75824" x="7929563" y="4562475"/>
          <p14:tracePt t="75837" x="7804150" y="4473575"/>
          <p14:tracePt t="75849" x="7545388" y="4357688"/>
          <p14:tracePt t="75863" x="7340600" y="4286250"/>
          <p14:tracePt t="75880" x="7232650" y="4268788"/>
          <p14:tracePt t="75897" x="7161213" y="4259263"/>
          <p14:tracePt t="75913" x="7072313" y="4259263"/>
          <p14:tracePt t="75930" x="7045325" y="4259263"/>
          <p14:tracePt t="75947" x="7018338" y="4259263"/>
          <p14:tracePt t="75963" x="6991350" y="4259263"/>
          <p14:tracePt t="75964" x="6965950" y="4259263"/>
          <p14:tracePt t="75980" x="6938963" y="4259263"/>
          <p14:tracePt t="75996" x="6911975" y="4259263"/>
          <p14:tracePt t="76013" x="6894513" y="4276725"/>
          <p14:tracePt t="76029" x="6823075" y="4295775"/>
          <p14:tracePt t="76046" x="6804025" y="4303713"/>
          <p14:tracePt t="76063" x="6786563" y="4313238"/>
          <p14:tracePt t="76079" x="6759575" y="4322763"/>
          <p14:tracePt t="76307" x="6751638" y="4322763"/>
          <p14:tracePt t="76320" x="6742113" y="4322763"/>
          <p14:tracePt t="76333" x="6715125" y="4322763"/>
          <p14:tracePt t="76346" x="6661150" y="4340225"/>
          <p14:tracePt t="76362" x="6545263" y="4394200"/>
          <p14:tracePt t="76379" x="6411913" y="4456113"/>
          <p14:tracePt t="76395" x="6269038" y="4545013"/>
          <p14:tracePt t="76412" x="6072188" y="4633913"/>
          <p14:tracePt t="76429" x="6000750" y="4652963"/>
          <p14:tracePt t="76445" x="5946775" y="4670425"/>
          <p14:tracePt t="76462" x="5867400" y="4679950"/>
          <p14:tracePt t="76479" x="5848350" y="4687888"/>
          <p14:tracePt t="76495" x="5830888" y="4687888"/>
          <p14:tracePt t="76512" x="5822950" y="4687888"/>
          <p14:tracePt t="76753" x="5803900" y="4687888"/>
          <p14:tracePt t="76766" x="5786438" y="4687888"/>
          <p14:tracePt t="76779" x="5759450" y="4687888"/>
          <p14:tracePt t="76792" x="5688013" y="4687888"/>
          <p14:tracePt t="76804" x="5581650" y="4687888"/>
          <p14:tracePt t="76817" x="5446713" y="4679950"/>
          <p14:tracePt t="76830" x="5322888" y="4679950"/>
          <p14:tracePt t="76845" x="5241925" y="4670425"/>
          <p14:tracePt t="76861" x="5180013" y="4670425"/>
          <p14:tracePt t="76878" x="5126038" y="4670425"/>
          <p14:tracePt t="76894" x="5072063" y="4670425"/>
          <p14:tracePt t="76911" x="5045075" y="4670425"/>
          <p14:tracePt t="76928" x="5027613" y="4670425"/>
          <p14:tracePt t="77173" x="5018088" y="4670425"/>
          <p14:tracePt t="77186" x="4973638" y="4670425"/>
          <p14:tracePt t="77198" x="4911725" y="4670425"/>
          <p14:tracePt t="77212" x="4803775" y="4687888"/>
          <p14:tracePt t="77227" x="4643438" y="4724400"/>
          <p14:tracePt t="77244" x="4510088" y="4741863"/>
          <p14:tracePt t="77261" x="4394200" y="4768850"/>
          <p14:tracePt t="77278" x="4286250" y="4776788"/>
          <p14:tracePt t="77294" x="4251325" y="4776788"/>
          <p14:tracePt t="77310" x="4224338" y="4776788"/>
          <p14:tracePt t="77328" x="4197350" y="4776788"/>
          <p14:tracePt t="77344" x="4187825" y="4776788"/>
          <p14:tracePt t="93359" x="4224338" y="4776788"/>
          <p14:tracePt t="93371" x="4537075" y="4759325"/>
          <p14:tracePt t="93384" x="5160963" y="4714875"/>
          <p14:tracePt t="93397" x="6072188" y="4732338"/>
          <p14:tracePt t="93413" x="6705600" y="4848225"/>
          <p14:tracePt t="93429" x="7143750" y="5045075"/>
          <p14:tracePt t="93446" x="7331075" y="5126038"/>
          <p14:tracePt t="93463" x="7554913" y="5259388"/>
          <p14:tracePt t="93480" x="7608888" y="5286375"/>
          <p14:tracePt t="93703" x="7616825" y="5286375"/>
          <p14:tracePt t="93715" x="7643813" y="5286375"/>
          <p14:tracePt t="93728" x="7751763" y="5286375"/>
          <p14:tracePt t="93741" x="8010525" y="5313363"/>
          <p14:tracePt t="93753" x="8456613" y="5411788"/>
          <p14:tracePt t="93766" x="8875713" y="5554663"/>
          <p14:tracePt t="93779" x="9090025" y="5670550"/>
          <p14:tracePt t="93795" x="9197975" y="5732463"/>
          <p14:tracePt t="93812" x="9251950" y="5759450"/>
          <p14:tracePt t="93829" x="9269413" y="5776913"/>
          <p14:tracePt t="93830" x="9286875" y="5776913"/>
          <p14:tracePt t="93868" x="9286875" y="5786438"/>
          <p14:tracePt t="93881" x="9296400" y="5786438"/>
          <p14:tracePt t="93906" x="9296400" y="5795963"/>
          <p14:tracePt t="93919" x="9296400" y="5803900"/>
          <p14:tracePt t="94225" x="9286875" y="5803900"/>
          <p14:tracePt t="94237" x="9269413" y="5803900"/>
          <p14:tracePt t="94250" x="9242425" y="5803900"/>
          <p14:tracePt t="94263" x="9180513" y="5803900"/>
          <p14:tracePt t="94278" x="9063038" y="5795963"/>
          <p14:tracePt t="94294" x="8920163" y="5751513"/>
          <p14:tracePt t="94311" x="8769350" y="5688013"/>
          <p14:tracePt t="94328" x="8670925" y="5634038"/>
          <p14:tracePt t="94344" x="8661400" y="5626100"/>
          <p14:tracePt t="94361" x="8653463" y="5626100"/>
          <p14:tracePt t="94378" x="8653463" y="5616575"/>
          <p14:tracePt t="94492" x="8653463" y="5608638"/>
          <p14:tracePt t="94517" x="8680450" y="5608638"/>
          <p14:tracePt t="94530" x="8732838" y="5599113"/>
          <p14:tracePt t="94543" x="8796338" y="5589588"/>
          <p14:tracePt t="94555" x="8840788" y="5589588"/>
          <p14:tracePt t="94568" x="8894763" y="5589588"/>
          <p14:tracePt t="94581" x="8912225" y="5581650"/>
          <p14:tracePt t="94594" x="8920163" y="5581650"/>
          <p14:tracePt t="94610" x="8929688" y="5581650"/>
          <p14:tracePt t="94657" x="8939213" y="5581650"/>
          <p14:tracePt t="95013" x="8902700" y="5572125"/>
          <p14:tracePt t="95026" x="8813800" y="5572125"/>
          <p14:tracePt t="95039" x="8697913" y="5572125"/>
          <p14:tracePt t="95052" x="8528050" y="5562600"/>
          <p14:tracePt t="95065" x="8402638" y="5562600"/>
          <p14:tracePt t="95077" x="8296275" y="5562600"/>
          <p14:tracePt t="95093" x="8224838" y="5562600"/>
          <p14:tracePt t="95110" x="8143875" y="5562600"/>
          <p14:tracePt t="95126" x="8072438" y="5562600"/>
          <p14:tracePt t="95143" x="7947025" y="5562600"/>
          <p14:tracePt t="95160" x="7885113" y="5562600"/>
          <p14:tracePt t="95176" x="7858125" y="5562600"/>
          <p14:tracePt t="95193" x="7823200" y="5562600"/>
          <p14:tracePt t="95421" x="7813675" y="5562600"/>
          <p14:tracePt t="95434" x="7759700" y="5562600"/>
          <p14:tracePt t="95446" x="7653338" y="5562600"/>
          <p14:tracePt t="95459" x="7412038" y="5545138"/>
          <p14:tracePt t="95475" x="7037388" y="5545138"/>
          <p14:tracePt t="95492" x="6643688" y="5545138"/>
          <p14:tracePt t="95509" x="6259513" y="5545138"/>
          <p14:tracePt t="95525" x="6143625" y="5545138"/>
          <p14:tracePt t="95542" x="6072188" y="5545138"/>
          <p14:tracePt t="95559" x="6027738" y="5545138"/>
          <p14:tracePt t="95575" x="6010275" y="5545138"/>
          <p14:tracePt t="95790" x="6000750" y="5545138"/>
          <p14:tracePt t="95803" x="5973763" y="5545138"/>
          <p14:tracePt t="95815" x="5894388" y="5545138"/>
          <p14:tracePt t="95828" x="5759450" y="5545138"/>
          <p14:tracePt t="95842" x="5545138" y="5545138"/>
          <p14:tracePt t="95858" x="5295900" y="5545138"/>
          <p14:tracePt t="95875" x="5160963" y="5545138"/>
          <p14:tracePt t="95892" x="5018088" y="5554663"/>
          <p14:tracePt t="95908" x="5000625" y="5554663"/>
          <p14:tracePt t="95925" x="4991100" y="5554663"/>
          <p14:tracePt t="96159" x="4983163" y="5554663"/>
          <p14:tracePt t="96172" x="4956175" y="5554663"/>
          <p14:tracePt t="96185" x="4867275" y="5554663"/>
          <p14:tracePt t="96197" x="4732338" y="5554663"/>
          <p14:tracePt t="96210" x="4510088" y="5545138"/>
          <p14:tracePt t="96224" x="4251325" y="5527675"/>
          <p14:tracePt t="96241" x="4062413" y="5500688"/>
          <p14:tracePt t="96257" x="3956050" y="5491163"/>
          <p14:tracePt t="96274" x="3848100" y="5473700"/>
          <p14:tracePt t="96299" x="3840163" y="5465763"/>
          <p14:tracePt t="96312" x="3830638" y="5465763"/>
          <p14:tracePt t="97114" x="3822700" y="5465763"/>
          <p14:tracePt t="97127" x="3795713" y="5446713"/>
          <p14:tracePt t="97140" x="3724275" y="5367338"/>
          <p14:tracePt t="97153" x="3509963" y="5045075"/>
          <p14:tracePt t="97165" x="3133725" y="4483100"/>
          <p14:tracePt t="97178" x="2705100" y="3724275"/>
          <p14:tracePt t="97191" x="2536825" y="3340100"/>
          <p14:tracePt t="97205" x="2401888" y="3009900"/>
          <p14:tracePt t="97222" x="2357438" y="2884488"/>
          <p14:tracePt t="97239" x="2339975" y="2803525"/>
          <p14:tracePt t="97255" x="2330450" y="2741613"/>
          <p14:tracePt t="97458" x="2322513" y="2732088"/>
          <p14:tracePt t="97471" x="2295525" y="2705100"/>
          <p14:tracePt t="97484" x="2224088" y="2625725"/>
          <p14:tracePt t="97496" x="2062163" y="2428875"/>
          <p14:tracePt t="97509" x="1731963" y="1982788"/>
          <p14:tracePt t="97522" x="1366838" y="1509713"/>
          <p14:tracePt t="97538" x="1098550" y="1089025"/>
          <p14:tracePt t="97555" x="911225" y="768350"/>
          <p14:tracePt t="97571" x="741363" y="517525"/>
          <p14:tracePt t="98922" x="107950" y="8096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53057" cy="5578475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380" y="365125"/>
            <a:ext cx="8085875" cy="5578475"/>
          </a:xfrm>
          <a:prstGeom prst="rect">
            <a:avLst/>
          </a:prstGeom>
        </p:spPr>
      </p:pic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0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681"/>
    </mc:Choice>
    <mc:Fallback xmlns="">
      <p:transition spd="slow" advTm="226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664" x="11037888" y="5027613"/>
          <p14:tracePt t="21933" x="11037888" y="5018088"/>
          <p14:tracePt t="21946" x="10983913" y="4991100"/>
          <p14:tracePt t="21958" x="10787063" y="4848225"/>
          <p14:tracePt t="21971" x="10126663" y="4402138"/>
          <p14:tracePt t="21985" x="9269413" y="3857625"/>
          <p14:tracePt t="22002" x="8277225" y="3170238"/>
          <p14:tracePt t="22019" x="7759700" y="2847975"/>
          <p14:tracePt t="22035" x="6965950" y="2268538"/>
          <p14:tracePt t="22054" x="6786563" y="2125663"/>
          <p14:tracePt t="22069" x="6680200" y="2044700"/>
          <p14:tracePt t="22085" x="6562725" y="1928813"/>
          <p14:tracePt t="22277" x="6545263" y="1919288"/>
          <p14:tracePt t="22290" x="6510338" y="1911350"/>
          <p14:tracePt t="22302" x="6394450" y="1874838"/>
          <p14:tracePt t="22315" x="6170613" y="1751013"/>
          <p14:tracePt t="22328" x="5857875" y="1571625"/>
          <p14:tracePt t="22340" x="5634038" y="1419225"/>
          <p14:tracePt t="22353" x="5554663" y="1347788"/>
          <p14:tracePt t="22368" x="5500688" y="1312863"/>
          <p14:tracePt t="22384" x="5473700" y="1285875"/>
          <p14:tracePt t="22401" x="5465763" y="1276350"/>
          <p14:tracePt t="22418" x="5456238" y="1268413"/>
          <p14:tracePt t="22435" x="5456238" y="1258888"/>
          <p14:tracePt t="22531" x="5456238" y="1250950"/>
          <p14:tracePt t="22557" x="5465763" y="1231900"/>
          <p14:tracePt t="22569" x="5491163" y="1214438"/>
          <p14:tracePt t="22582" x="5527675" y="1179513"/>
          <p14:tracePt t="22595" x="5562600" y="1133475"/>
          <p14:tracePt t="22608" x="5608638" y="1089025"/>
          <p14:tracePt t="22620" x="5643563" y="1044575"/>
          <p14:tracePt t="22634" x="5661025" y="1027113"/>
          <p14:tracePt t="22651" x="5680075" y="1009650"/>
          <p14:tracePt t="22667" x="5705475" y="990600"/>
          <p14:tracePt t="22684" x="5741988" y="965200"/>
          <p14:tracePt t="22701" x="5741988" y="955675"/>
          <p14:tracePt t="22717" x="5751513" y="955675"/>
          <p14:tracePt t="22735" x="5759450" y="955675"/>
          <p14:tracePt t="22798" x="5768975" y="955675"/>
          <p14:tracePt t="23117" x="5776913" y="955675"/>
          <p14:tracePt t="23130" x="5795963" y="955675"/>
          <p14:tracePt t="23142" x="5848350" y="946150"/>
          <p14:tracePt t="23155" x="5956300" y="928688"/>
          <p14:tracePt t="23168" x="6089650" y="901700"/>
          <p14:tracePt t="23183" x="6197600" y="884238"/>
          <p14:tracePt t="23200" x="6296025" y="884238"/>
          <p14:tracePt t="23216" x="6384925" y="874713"/>
          <p14:tracePt t="23233" x="6491288" y="874713"/>
          <p14:tracePt t="23250" x="6537325" y="874713"/>
          <p14:tracePt t="23266" x="6572250" y="874713"/>
          <p14:tracePt t="23283" x="6626225" y="874713"/>
          <p14:tracePt t="23300" x="6643688" y="874713"/>
          <p14:tracePt t="23316" x="6670675" y="874713"/>
          <p14:tracePt t="23333" x="6697663" y="874713"/>
          <p14:tracePt t="23349" x="6715125" y="874713"/>
          <p14:tracePt t="23366" x="6724650" y="874713"/>
          <p14:tracePt t="23383" x="6732588" y="884238"/>
          <p14:tracePt t="23384" x="6732588" y="893763"/>
          <p14:tracePt t="23399" x="6742113" y="893763"/>
          <p14:tracePt t="23416" x="6751638" y="893763"/>
          <p14:tracePt t="23447" x="6751638" y="901700"/>
          <p14:tracePt t="23473" x="6759575" y="901700"/>
          <p14:tracePt t="23561" x="6769100" y="901700"/>
          <p14:tracePt t="23574" x="6777038" y="901700"/>
          <p14:tracePt t="23587" x="6777038" y="911225"/>
          <p14:tracePt t="23600" x="6786563" y="911225"/>
          <p14:tracePt t="23615" x="6786563" y="919163"/>
          <p14:tracePt t="23969" x="6777038" y="919163"/>
          <p14:tracePt t="23981" x="6759575" y="919163"/>
          <p14:tracePt t="23994" x="6742113" y="919163"/>
          <p14:tracePt t="24007" x="6688138" y="919163"/>
          <p14:tracePt t="24020" x="6616700" y="919163"/>
          <p14:tracePt t="24033" x="6518275" y="919163"/>
          <p14:tracePt t="24048" x="6438900" y="919163"/>
          <p14:tracePt t="24065" x="6367463" y="919163"/>
          <p14:tracePt t="24081" x="6296025" y="919163"/>
          <p14:tracePt t="24098" x="6161088" y="919163"/>
          <p14:tracePt t="24115" x="6099175" y="911225"/>
          <p14:tracePt t="24132" x="6045200" y="911225"/>
          <p14:tracePt t="24148" x="6018213" y="901700"/>
          <p14:tracePt t="24165" x="6000750" y="901700"/>
          <p14:tracePt t="24338" x="5991225" y="901700"/>
          <p14:tracePt t="24351" x="5991225" y="911225"/>
          <p14:tracePt t="24363" x="5991225" y="919163"/>
          <p14:tracePt t="24376" x="5991225" y="928688"/>
          <p14:tracePt t="24402" x="5991225" y="938213"/>
          <p14:tracePt t="27025" x="5973763" y="938213"/>
          <p14:tracePt t="27038" x="5938838" y="938213"/>
          <p14:tracePt t="27051" x="5875338" y="938213"/>
          <p14:tracePt t="27063" x="5759450" y="938213"/>
          <p14:tracePt t="27076" x="5599113" y="938213"/>
          <p14:tracePt t="27092" x="5446713" y="938213"/>
          <p14:tracePt t="27109" x="5322888" y="938213"/>
          <p14:tracePt t="27126" x="5232400" y="938213"/>
          <p14:tracePt t="27142" x="5108575" y="938213"/>
          <p14:tracePt t="27159" x="5072063" y="938213"/>
          <p14:tracePt t="27176" x="5027613" y="938213"/>
          <p14:tracePt t="27192" x="4991100" y="938213"/>
          <p14:tracePt t="27209" x="4983163" y="938213"/>
          <p14:tracePt t="27225" x="4965700" y="938213"/>
          <p14:tracePt t="27242" x="4929188" y="938213"/>
          <p14:tracePt t="27259" x="4911725" y="938213"/>
          <p14:tracePt t="27275" x="4894263" y="938213"/>
          <p14:tracePt t="27292" x="4875213" y="946150"/>
          <p14:tracePt t="27308" x="4857750" y="946150"/>
          <p14:tracePt t="27343" x="4848225" y="946150"/>
          <p14:tracePt t="27407" x="4848225" y="955675"/>
          <p14:tracePt t="30934" x="4848225" y="965200"/>
          <p14:tracePt t="31011" x="4848225" y="973138"/>
          <p14:tracePt t="31024" x="4857750" y="973138"/>
          <p14:tracePt t="31049" x="4867275" y="982663"/>
          <p14:tracePt t="31062" x="4884738" y="982663"/>
          <p14:tracePt t="31075" x="4938713" y="1009650"/>
          <p14:tracePt t="31087" x="5018088" y="1062038"/>
          <p14:tracePt t="31101" x="5187950" y="1169988"/>
          <p14:tracePt t="31118" x="5491163" y="1401763"/>
          <p14:tracePt t="31135" x="5848350" y="1687513"/>
          <p14:tracePt t="31151" x="6242050" y="2017713"/>
          <p14:tracePt t="31168" x="6323013" y="2089150"/>
          <p14:tracePt t="31184" x="6375400" y="2160588"/>
          <p14:tracePt t="31201" x="6411913" y="2197100"/>
          <p14:tracePt t="31227" x="6419850" y="2197100"/>
          <p14:tracePt t="35950" x="6411913" y="2179638"/>
          <p14:tracePt t="35963" x="6402388" y="2152650"/>
          <p14:tracePt t="35976" x="6394450" y="2098675"/>
          <p14:tracePt t="35988" x="6384925" y="2044700"/>
          <p14:tracePt t="36001" x="6384925" y="1982788"/>
          <p14:tracePt t="36014" x="6384925" y="1946275"/>
          <p14:tracePt t="36027" x="6384925" y="1919288"/>
          <p14:tracePt t="36042" x="6384925" y="1901825"/>
          <p14:tracePt t="36059" x="6384925" y="1866900"/>
          <p14:tracePt t="36075" x="6384925" y="1822450"/>
          <p14:tracePt t="36092" x="6491288" y="1687513"/>
          <p14:tracePt t="36108" x="6554788" y="1616075"/>
          <p14:tracePt t="36125" x="6608763" y="1581150"/>
          <p14:tracePt t="36142" x="6705600" y="1517650"/>
          <p14:tracePt t="36158" x="6777038" y="1482725"/>
          <p14:tracePt t="36175" x="6858000" y="1419225"/>
          <p14:tracePt t="36191" x="6946900" y="1366838"/>
          <p14:tracePt t="36208" x="7072313" y="1268413"/>
          <p14:tracePt t="36225" x="7099300" y="1241425"/>
          <p14:tracePt t="36241" x="7116763" y="1241425"/>
          <p14:tracePt t="36259" x="7126288" y="1231900"/>
          <p14:tracePt t="36274" x="7126288" y="1223963"/>
          <p14:tracePt t="36291" x="7134225" y="1223963"/>
          <p14:tracePt t="36308" x="7153275" y="1223963"/>
          <p14:tracePt t="36325" x="7161213" y="1223963"/>
          <p14:tracePt t="36342" x="7170738" y="1223963"/>
          <p14:tracePt t="36358" x="7180263" y="1223963"/>
          <p14:tracePt t="36374" x="7188200" y="1223963"/>
          <p14:tracePt t="36391" x="7197725" y="1223963"/>
          <p14:tracePt t="36408" x="7215188" y="1214438"/>
          <p14:tracePt t="36424" x="7232650" y="1196975"/>
          <p14:tracePt t="36441" x="7259638" y="1179513"/>
          <p14:tracePt t="36458" x="7304088" y="1152525"/>
          <p14:tracePt t="36474" x="7439025" y="1081088"/>
          <p14:tracePt t="36491" x="7491413" y="1044575"/>
          <p14:tracePt t="36508" x="7545388" y="1017588"/>
          <p14:tracePt t="36524" x="7616825" y="982663"/>
          <p14:tracePt t="36541" x="7634288" y="973138"/>
          <p14:tracePt t="36558" x="7653338" y="965200"/>
          <p14:tracePt t="36574" x="7661275" y="955675"/>
          <p14:tracePt t="36591" x="7670800" y="955675"/>
          <p14:tracePt t="36713" x="7680325" y="955675"/>
          <p14:tracePt t="36726" x="7697788" y="955675"/>
          <p14:tracePt t="36739" x="7715250" y="938213"/>
          <p14:tracePt t="36751" x="7769225" y="928688"/>
          <p14:tracePt t="36764" x="7823200" y="911225"/>
          <p14:tracePt t="36777" x="7867650" y="901700"/>
          <p14:tracePt t="36790" x="7885113" y="901700"/>
          <p14:tracePt t="36807" x="7894638" y="901700"/>
          <p14:tracePt t="36824" x="7902575" y="901700"/>
          <p14:tracePt t="36840" x="7912100" y="901700"/>
          <p14:tracePt t="40215" x="7912100" y="928688"/>
          <p14:tracePt t="40227" x="7912100" y="965200"/>
          <p14:tracePt t="40240" x="7912100" y="1036638"/>
          <p14:tracePt t="40253" x="7920038" y="1133475"/>
          <p14:tracePt t="40267" x="7956550" y="1312863"/>
          <p14:tracePt t="40284" x="8018463" y="1465263"/>
          <p14:tracePt t="40301" x="8054975" y="1571625"/>
          <p14:tracePt t="40317" x="8134350" y="1768475"/>
          <p14:tracePt t="40334" x="8161338" y="1847850"/>
          <p14:tracePt t="40350" x="8170863" y="1884363"/>
          <p14:tracePt t="40367" x="8188325" y="1928813"/>
          <p14:tracePt t="40383" x="8197850" y="1938338"/>
          <p14:tracePt t="40400" x="8197850" y="1946275"/>
          <p14:tracePt t="40417" x="8197850" y="1965325"/>
          <p14:tracePt t="40433" x="8205788" y="2000250"/>
          <p14:tracePt t="40450" x="8205788" y="2027238"/>
          <p14:tracePt t="40467" x="8215313" y="2089150"/>
          <p14:tracePt t="40483" x="8215313" y="2125663"/>
          <p14:tracePt t="42749" x="8197850" y="2125663"/>
          <p14:tracePt t="42762" x="8180388" y="2098675"/>
          <p14:tracePt t="42775" x="8134350" y="2071688"/>
          <p14:tracePt t="42787" x="8081963" y="2027238"/>
          <p14:tracePt t="42800" x="7991475" y="1955800"/>
          <p14:tracePt t="42813" x="7902575" y="1874838"/>
          <p14:tracePt t="42829" x="7840663" y="1830388"/>
          <p14:tracePt t="42845" x="7786688" y="1803400"/>
          <p14:tracePt t="42862" x="7769225" y="1785938"/>
          <p14:tracePt t="42879" x="7724775" y="1768475"/>
          <p14:tracePt t="42895" x="7705725" y="1758950"/>
          <p14:tracePt t="42912" x="7688263" y="1751013"/>
          <p14:tracePt t="42929" x="7634288" y="1741488"/>
          <p14:tracePt t="42945" x="7572375" y="1731963"/>
          <p14:tracePt t="42962" x="7510463" y="1724025"/>
          <p14:tracePt t="42979" x="7367588" y="1714500"/>
          <p14:tracePt t="42995" x="7296150" y="1704975"/>
          <p14:tracePt t="43012" x="7259638" y="1704975"/>
          <p14:tracePt t="43029" x="7188200" y="1687513"/>
          <p14:tracePt t="43322" x="7180263" y="1687513"/>
          <p14:tracePt t="43335" x="7170738" y="1687513"/>
          <p14:tracePt t="43348" x="7126288" y="1687513"/>
          <p14:tracePt t="43361" x="7062788" y="1687513"/>
          <p14:tracePt t="43378" x="6965950" y="1687513"/>
          <p14:tracePt t="43394" x="6840538" y="1687513"/>
          <p14:tracePt t="43411" x="6643688" y="1697038"/>
          <p14:tracePt t="43428" x="6581775" y="1697038"/>
          <p14:tracePt t="43444" x="6554788" y="1697038"/>
          <p14:tracePt t="43461" x="6537325" y="1697038"/>
          <p14:tracePt t="43463" x="6527800" y="1697038"/>
          <p14:tracePt t="46570" x="6545263" y="1697038"/>
          <p14:tracePt t="46582" x="6572250" y="1697038"/>
          <p14:tracePt t="46595" x="6653213" y="1697038"/>
          <p14:tracePt t="46608" x="6777038" y="1697038"/>
          <p14:tracePt t="46622" x="6973888" y="1697038"/>
          <p14:tracePt t="46638" x="7197725" y="1697038"/>
          <p14:tracePt t="46655" x="7402513" y="1697038"/>
          <p14:tracePt t="46672" x="7643813" y="1697038"/>
          <p14:tracePt t="46688" x="7742238" y="1697038"/>
          <p14:tracePt t="46705" x="7813675" y="1697038"/>
          <p14:tracePt t="46722" x="7920038" y="1697038"/>
          <p14:tracePt t="46738" x="7947025" y="1697038"/>
          <p14:tracePt t="46755" x="7974013" y="1704975"/>
          <p14:tracePt t="46773" x="7983538" y="1704975"/>
          <p14:tracePt t="46824" x="7991475" y="1704975"/>
          <p14:tracePt t="46913" x="8001000" y="1704975"/>
          <p14:tracePt t="47091" x="7974013" y="1704975"/>
          <p14:tracePt t="47104" x="7920038" y="1679575"/>
          <p14:tracePt t="47117" x="7813675" y="1652588"/>
          <p14:tracePt t="47130" x="7680325" y="1598613"/>
          <p14:tracePt t="47142" x="7572375" y="1554163"/>
          <p14:tracePt t="47155" x="7466013" y="1536700"/>
          <p14:tracePt t="47170" x="7402513" y="1527175"/>
          <p14:tracePt t="47187" x="7348538" y="1527175"/>
          <p14:tracePt t="47204" x="7296150" y="1527175"/>
          <p14:tracePt t="47220" x="7205663" y="1527175"/>
          <p14:tracePt t="47237" x="7161213" y="1527175"/>
          <p14:tracePt t="47254" x="7116763" y="1527175"/>
          <p14:tracePt t="47270" x="7062788" y="1527175"/>
          <p14:tracePt t="47287" x="7027863" y="1517650"/>
          <p14:tracePt t="47304" x="6991350" y="1517650"/>
          <p14:tracePt t="47320" x="6911975" y="1509713"/>
          <p14:tracePt t="47337" x="6858000" y="1509713"/>
          <p14:tracePt t="47353" x="6831013" y="1500188"/>
          <p14:tracePt t="47370" x="6813550" y="1500188"/>
          <p14:tracePt t="47387" x="6796088" y="1500188"/>
          <p14:tracePt t="47422" x="6786563" y="1500188"/>
          <p14:tracePt t="47536" x="6777038" y="1500188"/>
          <p14:tracePt t="47549" x="6759575" y="1500188"/>
          <p14:tracePt t="47562" x="6751638" y="1500188"/>
          <p14:tracePt t="47574" x="6724650" y="1500188"/>
          <p14:tracePt t="47587" x="6680200" y="1500188"/>
          <p14:tracePt t="47603" x="6634163" y="1509713"/>
          <p14:tracePt t="47620" x="6581775" y="1509713"/>
          <p14:tracePt t="47636" x="6527800" y="1517650"/>
          <p14:tracePt t="47653" x="6429375" y="1527175"/>
          <p14:tracePt t="47669" x="6384925" y="1536700"/>
          <p14:tracePt t="47686" x="6357938" y="1544638"/>
          <p14:tracePt t="47704" x="6303963" y="1544638"/>
          <p14:tracePt t="47719" x="6296025" y="1544638"/>
          <p14:tracePt t="47736" x="6276975" y="1544638"/>
          <p14:tracePt t="47753" x="6269038" y="1544638"/>
          <p14:tracePt t="48071" x="6259513" y="1544638"/>
          <p14:tracePt t="48084" x="6251575" y="1544638"/>
          <p14:tracePt t="48096" x="6205538" y="1544638"/>
          <p14:tracePt t="48109" x="6161088" y="1544638"/>
          <p14:tracePt t="48122" x="6089650" y="1544638"/>
          <p14:tracePt t="48135" x="5991225" y="1544638"/>
          <p14:tracePt t="48152" x="5867400" y="1544638"/>
          <p14:tracePt t="48168" x="5759450" y="1544638"/>
          <p14:tracePt t="48186" x="5599113" y="1544638"/>
          <p14:tracePt t="48202" x="5562600" y="1544638"/>
          <p14:tracePt t="48218" x="5527675" y="1544638"/>
          <p14:tracePt t="48235" x="5500688" y="1544638"/>
          <p14:tracePt t="48252" x="5456238" y="1544638"/>
          <p14:tracePt t="48268" x="5438775" y="1544638"/>
          <p14:tracePt t="48285" x="5429250" y="1544638"/>
          <p14:tracePt t="48302" x="5411788" y="1544638"/>
          <p14:tracePt t="48325" x="5402263" y="1544638"/>
          <p14:tracePt t="48427" x="5402263" y="1554163"/>
          <p14:tracePt t="48440" x="5419725" y="1554163"/>
          <p14:tracePt t="48453" x="5473700" y="1562100"/>
          <p14:tracePt t="48465" x="5581650" y="1598613"/>
          <p14:tracePt t="48478" x="5715000" y="1625600"/>
          <p14:tracePt t="48491" x="5911850" y="1670050"/>
          <p14:tracePt t="48503" x="6108700" y="1704975"/>
          <p14:tracePt t="48518" x="6286500" y="1714500"/>
          <p14:tracePt t="48534" x="6554788" y="1758950"/>
          <p14:tracePt t="48551" x="6831013" y="1795463"/>
          <p14:tracePt t="48568" x="7394575" y="1911350"/>
          <p14:tracePt t="48584" x="7589838" y="1965325"/>
          <p14:tracePt t="48601" x="7688263" y="2000250"/>
          <p14:tracePt t="48618" x="7759700" y="2017713"/>
          <p14:tracePt t="48848" x="7777163" y="2017713"/>
          <p14:tracePt t="48860" x="7831138" y="2017713"/>
          <p14:tracePt t="48873" x="7966075" y="2017713"/>
          <p14:tracePt t="48886" x="8197850" y="2054225"/>
          <p14:tracePt t="48900" x="8609013" y="2143125"/>
          <p14:tracePt t="48917" x="8939213" y="2268538"/>
          <p14:tracePt t="48934" x="9188450" y="2411413"/>
          <p14:tracePt t="48950" x="9501188" y="2741613"/>
          <p14:tracePt t="48967" x="9582150" y="2928938"/>
          <p14:tracePt t="48984" x="9617075" y="3009900"/>
          <p14:tracePt t="49000" x="9626600" y="3152775"/>
          <p14:tracePt t="49017" x="9599613" y="3214688"/>
          <p14:tracePt t="49033" x="9545638" y="3295650"/>
          <p14:tracePt t="49050" x="9385300" y="3419475"/>
          <p14:tracePt t="49067" x="9286875" y="3473450"/>
          <p14:tracePt t="49083" x="9197975" y="3509963"/>
          <p14:tracePt t="49100" x="9117013" y="3536950"/>
          <p14:tracePt t="49117" x="9063038" y="3544888"/>
          <p14:tracePt t="65559" x="9037638" y="3536950"/>
          <p14:tracePt t="65572" x="8885238" y="3465513"/>
          <p14:tracePt t="65585" x="8518525" y="3259138"/>
          <p14:tracePt t="65598" x="7939088" y="2965450"/>
          <p14:tracePt t="65610" x="7456488" y="2724150"/>
          <p14:tracePt t="65623" x="7188200" y="2598738"/>
          <p14:tracePt t="65636" x="7027863" y="2509838"/>
          <p14:tracePt t="65652" x="6902450" y="2446338"/>
          <p14:tracePt t="65669" x="6831013" y="2411413"/>
          <p14:tracePt t="65685" x="6759575" y="2357438"/>
          <p14:tracePt t="65916" x="6732588" y="2357438"/>
          <p14:tracePt t="65929" x="6680200" y="2347913"/>
          <p14:tracePt t="65941" x="6545263" y="2347913"/>
          <p14:tracePt t="65954" x="6313488" y="2330450"/>
          <p14:tracePt t="65968" x="6010275" y="2295525"/>
          <p14:tracePt t="65984" x="5732463" y="2286000"/>
          <p14:tracePt t="66001" x="5608638" y="2259013"/>
          <p14:tracePt t="66018" x="5384800" y="2232025"/>
          <p14:tracePt t="66034" x="5303838" y="2224088"/>
          <p14:tracePt t="66051" x="5251450" y="2214563"/>
          <p14:tracePt t="66068" x="5170488" y="2205038"/>
          <p14:tracePt t="66084" x="5153025" y="2197100"/>
          <p14:tracePt t="66101" x="5143500" y="2197100"/>
          <p14:tracePt t="66117" x="5126038" y="2197100"/>
          <p14:tracePt t="66134" x="5116513" y="2197100"/>
          <p14:tracePt t="66151" x="5108575" y="2197100"/>
          <p14:tracePt t="66170" x="5099050" y="2197100"/>
          <p14:tracePt t="66184" x="5089525" y="2197100"/>
          <p14:tracePt t="66221" x="5081588" y="2197100"/>
          <p14:tracePt t="66348" x="5081588" y="2187575"/>
          <p14:tracePt t="66361" x="5081588" y="2179638"/>
          <p14:tracePt t="66374" x="5116513" y="2179638"/>
          <p14:tracePt t="66386" x="5205413" y="2143125"/>
          <p14:tracePt t="66400" x="5384800" y="2098675"/>
          <p14:tracePt t="66417" x="5697538" y="2054225"/>
          <p14:tracePt t="66433" x="5983288" y="2009775"/>
          <p14:tracePt t="66450" x="6313488" y="1982788"/>
          <p14:tracePt t="66467" x="6419850" y="1982788"/>
          <p14:tracePt t="66483" x="6545263" y="1982788"/>
          <p14:tracePt t="66500" x="6626225" y="1982788"/>
          <p14:tracePt t="66517" x="6751638" y="1982788"/>
          <p14:tracePt t="66533" x="6804025" y="1990725"/>
          <p14:tracePt t="66550" x="6867525" y="2009775"/>
          <p14:tracePt t="66566" x="7010400" y="2036763"/>
          <p14:tracePt t="66583" x="7072313" y="2054225"/>
          <p14:tracePt t="66600" x="7134225" y="2062163"/>
          <p14:tracePt t="66616" x="7161213" y="2062163"/>
          <p14:tracePt t="66819" x="7170738" y="2062163"/>
          <p14:tracePt t="66832" x="7205663" y="2062163"/>
          <p14:tracePt t="66845" x="7286625" y="2062163"/>
          <p14:tracePt t="66857" x="7510463" y="2062163"/>
          <p14:tracePt t="66870" x="7902575" y="2062163"/>
          <p14:tracePt t="66883" x="8348663" y="2062163"/>
          <p14:tracePt t="66899" x="8653463" y="2062163"/>
          <p14:tracePt t="66916" x="8867775" y="2108200"/>
          <p14:tracePt t="66932" x="9001125" y="2116138"/>
          <p14:tracePt t="66949" x="9197975" y="2152650"/>
          <p14:tracePt t="66966" x="9251950" y="2160588"/>
          <p14:tracePt t="66982" x="9286875" y="2170113"/>
          <p14:tracePt t="66999" x="9304338" y="2170113"/>
          <p14:tracePt t="67016" x="9313863" y="2179638"/>
          <p14:tracePt t="67201" x="9323388" y="2179638"/>
          <p14:tracePt t="67214" x="9340850" y="2179638"/>
          <p14:tracePt t="67227" x="9348788" y="2179638"/>
          <p14:tracePt t="67239" x="9358313" y="2179638"/>
          <p14:tracePt t="67252" x="9375775" y="2179638"/>
          <p14:tracePt t="67265" x="9385300" y="2179638"/>
          <p14:tracePt t="67282" x="9394825" y="2179638"/>
          <p14:tracePt t="67315" x="9385300" y="2179638"/>
          <p14:tracePt t="67328" x="9286875" y="2187575"/>
          <p14:tracePt t="67341" x="9045575" y="2197100"/>
          <p14:tracePt t="67353" x="8661400" y="2232025"/>
          <p14:tracePt t="67366" x="8385175" y="2251075"/>
          <p14:tracePt t="67381" x="8277225" y="2268538"/>
          <p14:tracePt t="67398" x="8215313" y="2276475"/>
          <p14:tracePt t="67415" x="8180388" y="2286000"/>
          <p14:tracePt t="67432" x="8161338" y="2286000"/>
          <p14:tracePt t="71288" x="8153400" y="2286000"/>
          <p14:tracePt t="71301" x="8143875" y="2286000"/>
          <p14:tracePt t="71314" x="8126413" y="2286000"/>
          <p14:tracePt t="71326" x="8108950" y="2286000"/>
          <p14:tracePt t="71341" x="8072438" y="2286000"/>
          <p14:tracePt t="71357" x="8018463" y="2286000"/>
          <p14:tracePt t="71374" x="7956550" y="2286000"/>
          <p14:tracePt t="71391" x="7831138" y="2286000"/>
          <p14:tracePt t="71407" x="7769225" y="2286000"/>
          <p14:tracePt t="71424" x="7715250" y="2286000"/>
          <p14:tracePt t="71441" x="7589838" y="2286000"/>
          <p14:tracePt t="71457" x="7527925" y="2286000"/>
          <p14:tracePt t="71474" x="7491413" y="2286000"/>
          <p14:tracePt t="71490" x="7466013" y="2286000"/>
          <p14:tracePt t="71507" x="7429500" y="2286000"/>
          <p14:tracePt t="71524" x="7419975" y="2286000"/>
          <p14:tracePt t="71540" x="7412038" y="2286000"/>
          <p14:tracePt t="71784" x="7402513" y="2286000"/>
          <p14:tracePt t="71797" x="7394575" y="2286000"/>
          <p14:tracePt t="71810" x="7375525" y="2286000"/>
          <p14:tracePt t="71823" x="7323138" y="2286000"/>
          <p14:tracePt t="71840" x="7269163" y="2286000"/>
          <p14:tracePt t="71856" x="7153275" y="2286000"/>
          <p14:tracePt t="71874" x="6911975" y="2286000"/>
          <p14:tracePt t="71890" x="6831013" y="2286000"/>
          <p14:tracePt t="71906" x="6769100" y="2286000"/>
          <p14:tracePt t="71923" x="6724650" y="2303463"/>
          <p14:tracePt t="71939" x="6697663" y="2322513"/>
          <p14:tracePt t="71956" x="6680200" y="2322513"/>
          <p14:tracePt t="71975" x="6680200" y="2330450"/>
          <p14:tracePt t="71989" x="6670675" y="2339975"/>
          <p14:tracePt t="72006" x="6661150" y="2339975"/>
          <p14:tracePt t="72023" x="6661150" y="2347913"/>
          <p14:tracePt t="72040" x="6626225" y="2428875"/>
          <p14:tracePt t="72056" x="6608763" y="2509838"/>
          <p14:tracePt t="72073" x="6589713" y="2581275"/>
          <p14:tracePt t="72089" x="6562725" y="2697163"/>
          <p14:tracePt t="72106" x="6562725" y="2741613"/>
          <p14:tracePt t="72122" x="6554788" y="2768600"/>
          <p14:tracePt t="72139" x="6554788" y="2803525"/>
          <p14:tracePt t="72156" x="6554788" y="2894013"/>
          <p14:tracePt t="72173" x="6554788" y="2955925"/>
          <p14:tracePt t="72189" x="6554788" y="3000375"/>
          <p14:tracePt t="72206" x="6608763" y="3089275"/>
          <p14:tracePt t="72222" x="6626225" y="3116263"/>
          <p14:tracePt t="72239" x="6670675" y="3143250"/>
          <p14:tracePt t="72256" x="6759575" y="3187700"/>
          <p14:tracePt t="72274" x="6813550" y="3214688"/>
          <p14:tracePt t="72289" x="6867525" y="3224213"/>
          <p14:tracePt t="72306" x="6956425" y="3241675"/>
          <p14:tracePt t="72322" x="7000875" y="3251200"/>
          <p14:tracePt t="72339" x="7081838" y="3259138"/>
          <p14:tracePt t="72356" x="7224713" y="3259138"/>
          <p14:tracePt t="72372" x="7277100" y="3259138"/>
          <p14:tracePt t="72389" x="7304088" y="3259138"/>
          <p14:tracePt t="72405" x="7323138" y="3259138"/>
          <p14:tracePt t="72422" x="7367588" y="3205163"/>
          <p14:tracePt t="72438" x="7385050" y="3152775"/>
          <p14:tracePt t="72455" x="7412038" y="3081338"/>
          <p14:tracePt t="72472" x="7429500" y="2973388"/>
          <p14:tracePt t="72488" x="7429500" y="2938463"/>
          <p14:tracePt t="72505" x="7429500" y="2911475"/>
          <p14:tracePt t="72522" x="7429500" y="2822575"/>
          <p14:tracePt t="72538" x="7394575" y="2751138"/>
          <p14:tracePt t="72556" x="7340600" y="2660650"/>
          <p14:tracePt t="72572" x="7269163" y="2562225"/>
          <p14:tracePt t="72588" x="7099300" y="2393950"/>
          <p14:tracePt t="72605" x="7010400" y="2312988"/>
          <p14:tracePt t="72622" x="6929438" y="2232025"/>
          <p14:tracePt t="72638" x="6813550" y="2160588"/>
          <p14:tracePt t="72655" x="6777038" y="2143125"/>
          <p14:tracePt t="72672" x="6724650" y="2125663"/>
          <p14:tracePt t="72688" x="6661150" y="2116138"/>
          <p14:tracePt t="72705" x="6634163" y="2116138"/>
          <p14:tracePt t="72721" x="6616700" y="2116138"/>
          <p14:tracePt t="72738" x="6599238" y="2116138"/>
          <p14:tracePt t="72763" x="6589713" y="2116138"/>
          <p14:tracePt t="72776" x="6572250" y="2152650"/>
          <p14:tracePt t="72789" x="6527800" y="2205038"/>
          <p14:tracePt t="72804" x="6500813" y="2259013"/>
          <p14:tracePt t="72821" x="6456363" y="2312988"/>
          <p14:tracePt t="72838" x="6429375" y="2357438"/>
          <p14:tracePt t="72854" x="6384925" y="2419350"/>
          <p14:tracePt t="72871" x="6375400" y="2438400"/>
          <p14:tracePt t="72888" x="6357938" y="2473325"/>
          <p14:tracePt t="72904" x="6348413" y="2509838"/>
          <p14:tracePt t="72921" x="6348413" y="2536825"/>
          <p14:tracePt t="72938" x="6348413" y="2554288"/>
          <p14:tracePt t="72954" x="6348413" y="2608263"/>
          <p14:tracePt t="72971" x="6348413" y="2633663"/>
          <p14:tracePt t="72988" x="6375400" y="2697163"/>
          <p14:tracePt t="73004" x="6473825" y="2822575"/>
          <p14:tracePt t="73021" x="6527800" y="2884488"/>
          <p14:tracePt t="73037" x="6589713" y="2955925"/>
          <p14:tracePt t="73054" x="6653213" y="3000375"/>
          <p14:tracePt t="73071" x="6769100" y="3081338"/>
          <p14:tracePt t="73087" x="6823075" y="3116263"/>
          <p14:tracePt t="73104" x="6848475" y="3125788"/>
          <p14:tracePt t="73120" x="6929438" y="3160713"/>
          <p14:tracePt t="73137" x="6965950" y="3179763"/>
          <p14:tracePt t="73154" x="6983413" y="3187700"/>
          <p14:tracePt t="73171" x="7027863" y="3197225"/>
          <p14:tracePt t="73187" x="7045325" y="3205163"/>
          <p14:tracePt t="73204" x="7062788" y="3214688"/>
          <p14:tracePt t="73221" x="7108825" y="3224213"/>
          <p14:tracePt t="73237" x="7134225" y="3224213"/>
          <p14:tracePt t="73254" x="7153275" y="3232150"/>
          <p14:tracePt t="73270" x="7161213" y="3232150"/>
          <p14:tracePt t="73287" x="7188200" y="3232150"/>
          <p14:tracePt t="73303" x="7197725" y="3232150"/>
          <p14:tracePt t="73322" x="7205663" y="3232150"/>
          <p14:tracePt t="73348" x="7215188" y="3232150"/>
          <p14:tracePt t="73373" x="7224713" y="3232150"/>
          <p14:tracePt t="73386" x="7232650" y="3232150"/>
          <p14:tracePt t="73412" x="7242175" y="3232150"/>
          <p14:tracePt t="73450" x="7251700" y="3232150"/>
          <p14:tracePt t="73488" x="7259638" y="3232150"/>
          <p14:tracePt t="73538" x="7269163" y="3232150"/>
          <p14:tracePt t="73551" x="7286625" y="3232150"/>
          <p14:tracePt t="73564" x="7304088" y="3232150"/>
          <p14:tracePt t="73577" x="7331075" y="3232150"/>
          <p14:tracePt t="73590" x="7367588" y="3232150"/>
          <p14:tracePt t="73603" x="7394575" y="3232150"/>
          <p14:tracePt t="73620" x="7419975" y="3224213"/>
          <p14:tracePt t="73637" x="7439025" y="3224213"/>
          <p14:tracePt t="73653" x="7456488" y="3214688"/>
          <p14:tracePt t="73670" x="7466013" y="3214688"/>
          <p14:tracePt t="73691" x="7466013" y="3205163"/>
          <p14:tracePt t="73704" x="7473950" y="3205163"/>
          <p14:tracePt t="73742" x="7473950" y="3197225"/>
          <p14:tracePt t="73768" x="7466013" y="3197225"/>
          <p14:tracePt t="73780" x="7446963" y="3187700"/>
          <p14:tracePt t="73793" x="7402513" y="3170238"/>
          <p14:tracePt t="73805" x="7340600" y="3160713"/>
          <p14:tracePt t="73819" x="7242175" y="3143250"/>
          <p14:tracePt t="73836" x="7134225" y="3108325"/>
          <p14:tracePt t="73853" x="7010400" y="3089275"/>
          <p14:tracePt t="73869" x="6813550" y="3054350"/>
          <p14:tracePt t="73886" x="6705600" y="3009900"/>
          <p14:tracePt t="73902" x="6616700" y="2982913"/>
          <p14:tracePt t="73919" x="6510338" y="2938463"/>
          <p14:tracePt t="73920" x="6375400" y="2884488"/>
          <p14:tracePt t="73936" x="6224588" y="2840038"/>
          <p14:tracePt t="73952" x="6116638" y="2813050"/>
          <p14:tracePt t="73969" x="6018213" y="2776538"/>
          <p14:tracePt t="73985" x="5848350" y="2741613"/>
          <p14:tracePt t="74002" x="5813425" y="2732088"/>
          <p14:tracePt t="74019" x="5759450" y="2732088"/>
          <p14:tracePt t="74036" x="5688013" y="2732088"/>
          <p14:tracePt t="74052" x="5653088" y="2732088"/>
          <p14:tracePt t="74069" x="5626100" y="2732088"/>
          <p14:tracePt t="74085" x="5545138" y="2732088"/>
          <p14:tracePt t="74102" x="5527675" y="2732088"/>
          <p14:tracePt t="74119" x="5500688" y="2732088"/>
          <p14:tracePt t="74135" x="5483225" y="2732088"/>
          <p14:tracePt t="74152" x="5438775" y="2732088"/>
          <p14:tracePt t="74169" x="5419725" y="2732088"/>
          <p14:tracePt t="74185" x="5394325" y="2732088"/>
          <p14:tracePt t="74202" x="5357813" y="2732088"/>
          <p14:tracePt t="74218" x="5340350" y="2732088"/>
          <p14:tracePt t="74235" x="5322888" y="2732088"/>
          <p14:tracePt t="74252" x="5268913" y="2732088"/>
          <p14:tracePt t="74268" x="5251450" y="2732088"/>
          <p14:tracePt t="74285" x="5232400" y="2732088"/>
          <p14:tracePt t="74302" x="5187950" y="2732088"/>
          <p14:tracePt t="74318" x="5160963" y="2732088"/>
          <p14:tracePt t="74335" x="5133975" y="2732088"/>
          <p14:tracePt t="74352" x="5081588" y="2732088"/>
          <p14:tracePt t="74368" x="5054600" y="2732088"/>
          <p14:tracePt t="74385" x="5037138" y="2732088"/>
          <p14:tracePt t="74401" x="5018088" y="2732088"/>
          <p14:tracePt t="74418" x="4991100" y="2732088"/>
          <p14:tracePt t="74435" x="4983163" y="2732088"/>
          <p14:tracePt t="74451" x="4973638" y="2732088"/>
          <p14:tracePt t="74480" x="4965700" y="2732088"/>
          <p14:tracePt t="74556" x="4956175" y="2732088"/>
          <p14:tracePt t="74569" x="4946650" y="2732088"/>
          <p14:tracePt t="74582" x="4946650" y="2724150"/>
          <p14:tracePt t="74594" x="4938713" y="2714625"/>
          <p14:tracePt t="74620" x="4929188" y="2705100"/>
          <p14:tracePt t="74645" x="4919663" y="2697163"/>
          <p14:tracePt t="74658" x="4911725" y="2687638"/>
          <p14:tracePt t="74683" x="4902200" y="2679700"/>
          <p14:tracePt t="74721" x="4902200" y="2670175"/>
          <p14:tracePt t="74772" x="4902200" y="2660650"/>
          <p14:tracePt t="74785" x="4911725" y="2652713"/>
          <p14:tracePt t="74798" x="4946650" y="2625725"/>
          <p14:tracePt t="74811" x="5037138" y="2571750"/>
          <p14:tracePt t="74823" x="5205413" y="2517775"/>
          <p14:tracePt t="74836" x="5483225" y="2428875"/>
          <p14:tracePt t="74850" x="5768975" y="2366963"/>
          <p14:tracePt t="74867" x="6000750" y="2347913"/>
          <p14:tracePt t="74884" x="6180138" y="2347913"/>
          <p14:tracePt t="74901" x="6599238" y="2347913"/>
          <p14:tracePt t="74917" x="6902450" y="2347913"/>
          <p14:tracePt t="74934" x="7269163" y="2347913"/>
          <p14:tracePt t="74951" x="8251825" y="2428875"/>
          <p14:tracePt t="74967" x="8786813" y="2527300"/>
          <p14:tracePt t="74984" x="9277350" y="2633663"/>
          <p14:tracePt t="75000" x="9626600" y="2732088"/>
          <p14:tracePt t="75003" x="9875838" y="2803525"/>
          <p14:tracePt t="75017" x="10045700" y="2857500"/>
          <p14:tracePt t="75034" x="10126663" y="2874963"/>
          <p14:tracePt t="75050" x="10153650" y="2884488"/>
          <p14:tracePt t="75067" x="10180638" y="2884488"/>
          <p14:tracePt t="75307" x="10180638" y="2857500"/>
          <p14:tracePt t="75320" x="10171113" y="2813050"/>
          <p14:tracePt t="75332" x="10161588" y="2741613"/>
          <p14:tracePt t="75345" x="10144125" y="2670175"/>
          <p14:tracePt t="75358" x="10126663" y="2608263"/>
          <p14:tracePt t="75370" x="10126663" y="2589213"/>
          <p14:tracePt t="75396" x="10126663" y="2581275"/>
          <p14:tracePt t="75408" x="10126663" y="2571750"/>
          <p14:tracePt t="75473" x="10126663" y="2562225"/>
          <p14:tracePt t="75485" x="10117138" y="2562225"/>
          <p14:tracePt t="75523" x="10117138" y="2554288"/>
          <p14:tracePt t="75536" x="10099675" y="2544763"/>
          <p14:tracePt t="75549" x="10090150" y="2536825"/>
          <p14:tracePt t="75561" x="10072688" y="2517775"/>
          <p14:tracePt t="75574" x="10055225" y="2500313"/>
          <p14:tracePt t="75587" x="10045700" y="2490788"/>
          <p14:tracePt t="75600" x="10028238" y="2473325"/>
          <p14:tracePt t="75616" x="10018713" y="2473325"/>
          <p14:tracePt t="75633" x="10018713" y="2465388"/>
          <p14:tracePt t="75649" x="10010775" y="2465388"/>
          <p14:tracePt t="76529" x="9991725" y="2465388"/>
          <p14:tracePt t="76542" x="9966325" y="2465388"/>
          <p14:tracePt t="76554" x="9885363" y="2465388"/>
          <p14:tracePt t="76567" x="9680575" y="2465388"/>
          <p14:tracePt t="76581" x="9232900" y="2465388"/>
          <p14:tracePt t="76598" x="8715375" y="2465388"/>
          <p14:tracePt t="76614" x="8224838" y="2465388"/>
          <p14:tracePt t="76631" x="7394575" y="2509838"/>
          <p14:tracePt t="76647" x="7000875" y="2589213"/>
          <p14:tracePt t="76664" x="6626225" y="2697163"/>
          <p14:tracePt t="76681" x="6323013" y="2803525"/>
          <p14:tracePt t="76682" x="6089650" y="2928938"/>
          <p14:tracePt t="76697" x="5965825" y="3000375"/>
          <p14:tracePt t="76714" x="5894388" y="3054350"/>
          <p14:tracePt t="76730" x="5867400" y="3071813"/>
          <p14:tracePt t="76750" x="5840413" y="3089275"/>
          <p14:tracePt t="76936" x="5830888" y="3089275"/>
          <p14:tracePt t="76949" x="5813425" y="3089275"/>
          <p14:tracePt t="76962" x="5759450" y="3089275"/>
          <p14:tracePt t="76974" x="5643563" y="3089275"/>
          <p14:tracePt t="76987" x="5419725" y="3098800"/>
          <p14:tracePt t="77000" x="5089525" y="3152775"/>
          <p14:tracePt t="77013" x="4803775" y="3197225"/>
          <p14:tracePt t="77031" x="4608513" y="3232150"/>
          <p14:tracePt t="77047" x="4491038" y="3268663"/>
          <p14:tracePt t="77063" x="4357688" y="3295650"/>
          <p14:tracePt t="77084" x="4330700" y="3295650"/>
          <p14:tracePt t="77097" x="4313238" y="3303588"/>
          <p14:tracePt t="77113" x="4303713" y="3303588"/>
          <p14:tracePt t="77318" x="4295775" y="3303588"/>
          <p14:tracePt t="77331" x="4286250" y="3303588"/>
          <p14:tracePt t="77343" x="4241800" y="3303588"/>
          <p14:tracePt t="77356" x="4170363" y="3303588"/>
          <p14:tracePt t="77369" x="4071938" y="3303588"/>
          <p14:tracePt t="77382" x="3938588" y="3303588"/>
          <p14:tracePt t="77396" x="3830638" y="3303588"/>
          <p14:tracePt t="77412" x="3759200" y="3303588"/>
          <p14:tracePt t="77430" x="3714750" y="3303588"/>
          <p14:tracePt t="77446" x="3697288" y="3303588"/>
          <p14:tracePt t="77463" x="3687763" y="3303588"/>
          <p14:tracePt t="77479" x="3679825" y="3303588"/>
          <p14:tracePt t="85730" x="3687763" y="3303588"/>
          <p14:tracePt t="85743" x="3741738" y="3303588"/>
          <p14:tracePt t="85756" x="3867150" y="3259138"/>
          <p14:tracePt t="85768" x="4205288" y="3197225"/>
          <p14:tracePt t="85781" x="4697413" y="3108325"/>
          <p14:tracePt t="85797" x="5045075" y="3089275"/>
          <p14:tracePt t="85813" x="5268913" y="3089275"/>
          <p14:tracePt t="85830" x="5394325" y="3089275"/>
          <p14:tracePt t="85846" x="5626100" y="3116263"/>
          <p14:tracePt t="85863" x="5715000" y="3160713"/>
          <p14:tracePt t="85880" x="5768975" y="3205163"/>
          <p14:tracePt t="85896" x="5848350" y="3357563"/>
          <p14:tracePt t="85913" x="5848350" y="3455988"/>
          <p14:tracePt t="85930" x="5848350" y="3536950"/>
          <p14:tracePt t="85946" x="5680075" y="3705225"/>
          <p14:tracePt t="85963" x="5483225" y="3857625"/>
          <p14:tracePt t="85979" x="5259388" y="3965575"/>
          <p14:tracePt t="85996" x="5133975" y="4010025"/>
          <p14:tracePt t="86013" x="5045075" y="4017963"/>
          <p14:tracePt t="86030" x="5027613" y="4017963"/>
          <p14:tracePt t="86046" x="5010150" y="4017963"/>
          <p14:tracePt t="86063" x="5010150" y="4010025"/>
          <p14:tracePt t="86079" x="5010150" y="3983038"/>
          <p14:tracePt t="86096" x="5027613" y="3938588"/>
          <p14:tracePt t="86112" x="5259388" y="3751263"/>
          <p14:tracePt t="86129" x="5456238" y="3625850"/>
          <p14:tracePt t="86146" x="5670550" y="3490913"/>
          <p14:tracePt t="86163" x="6010275" y="3367088"/>
          <p14:tracePt t="86179" x="6126163" y="3340100"/>
          <p14:tracePt t="86196" x="6197600" y="3303588"/>
          <p14:tracePt t="86212" x="6286500" y="3286125"/>
          <p14:tracePt t="86229" x="6348413" y="3276600"/>
          <p14:tracePt t="86443" x="6348413" y="3259138"/>
          <p14:tracePt t="86455" x="6348413" y="3241675"/>
          <p14:tracePt t="86468" x="6367463" y="3214688"/>
          <p14:tracePt t="86481" x="6384925" y="3133725"/>
          <p14:tracePt t="86495" x="6411913" y="3044825"/>
          <p14:tracePt t="86512" x="6446838" y="2946400"/>
          <p14:tracePt t="86528" x="6473825" y="2830513"/>
          <p14:tracePt t="86545" x="6537325" y="2705100"/>
          <p14:tracePt t="86562" x="6581775" y="2652713"/>
          <p14:tracePt t="86578" x="6608763" y="2616200"/>
          <p14:tracePt t="86595" x="6705600" y="2536825"/>
          <p14:tracePt t="86612" x="6786563" y="2490788"/>
          <p14:tracePt t="86628" x="6867525" y="2473325"/>
          <p14:tracePt t="86645" x="6929438" y="2465388"/>
          <p14:tracePt t="86662" x="7072313" y="2465388"/>
          <p14:tracePt t="86678" x="7153275" y="2473325"/>
          <p14:tracePt t="86695" x="7215188" y="2490788"/>
          <p14:tracePt t="86711" x="7296150" y="2517775"/>
          <p14:tracePt t="86728" x="7323138" y="2536825"/>
          <p14:tracePt t="86745" x="7340600" y="2544763"/>
          <p14:tracePt t="86762" x="7375525" y="2571750"/>
          <p14:tracePt t="86778" x="7402513" y="2608263"/>
          <p14:tracePt t="86795" x="7419975" y="2660650"/>
          <p14:tracePt t="86811" x="7466013" y="2803525"/>
          <p14:tracePt t="86828" x="7483475" y="2867025"/>
          <p14:tracePt t="86844" x="7510463" y="2928938"/>
          <p14:tracePt t="86861" x="7537450" y="2982913"/>
          <p14:tracePt t="86878" x="7599363" y="3152775"/>
          <p14:tracePt t="86894" x="7626350" y="3232150"/>
          <p14:tracePt t="86911" x="7643813" y="3313113"/>
          <p14:tracePt t="86928" x="7661275" y="3411538"/>
          <p14:tracePt t="86944" x="7670800" y="3446463"/>
          <p14:tracePt t="86961" x="7670800" y="3490913"/>
          <p14:tracePt t="86978" x="7661275" y="3598863"/>
          <p14:tracePt t="86994" x="7634288" y="3633788"/>
          <p14:tracePt t="87011" x="7599363" y="3679825"/>
          <p14:tracePt t="87028" x="7491413" y="3732213"/>
          <p14:tracePt t="87044" x="7385050" y="3768725"/>
          <p14:tracePt t="87061" x="7242175" y="3786188"/>
          <p14:tracePt t="87077" x="7108825" y="3795713"/>
          <p14:tracePt t="87094" x="6786563" y="3822700"/>
          <p14:tracePt t="87110" x="6653213" y="3822700"/>
          <p14:tracePt t="87127" x="6545263" y="3822700"/>
          <p14:tracePt t="87147" x="6303963" y="3795713"/>
          <p14:tracePt t="87161" x="6188075" y="3724275"/>
          <p14:tracePt t="87177" x="6099175" y="3652838"/>
          <p14:tracePt t="87194" x="6000750" y="3562350"/>
          <p14:tracePt t="87212" x="5973763" y="3527425"/>
          <p14:tracePt t="87227" x="5965825" y="3517900"/>
          <p14:tracePt t="87244" x="5946775" y="3509963"/>
          <p14:tracePt t="87269" x="5946775" y="3500438"/>
          <p14:tracePt t="87282" x="5938838" y="3500438"/>
          <p14:tracePt t="87345" x="5929313" y="3500438"/>
          <p14:tracePt t="87358" x="5919788" y="3490913"/>
          <p14:tracePt t="87371" x="5911850" y="3482975"/>
          <p14:tracePt t="87385" x="5894388" y="3473450"/>
          <p14:tracePt t="87396" x="5875338" y="3465513"/>
          <p14:tracePt t="87422" x="5857875" y="3455988"/>
          <p14:tracePt t="87460" x="5848350" y="3455988"/>
          <p14:tracePt t="88428" x="5848350" y="3438525"/>
          <p14:tracePt t="88441" x="5848350" y="3402013"/>
          <p14:tracePt t="88453" x="5848350" y="3322638"/>
          <p14:tracePt t="88466" x="5848350" y="3224213"/>
          <p14:tracePt t="88479" x="5857875" y="3125788"/>
          <p14:tracePt t="88492" x="5857875" y="3044825"/>
          <p14:tracePt t="88508" x="5867400" y="3000375"/>
          <p14:tracePt t="88526" x="5867400" y="2982913"/>
          <p14:tracePt t="88542" x="5867400" y="2946400"/>
          <p14:tracePt t="88558" x="5875338" y="2928938"/>
          <p14:tracePt t="88574" x="5875338" y="2911475"/>
          <p14:tracePt t="88591" x="5894388" y="2867025"/>
          <p14:tracePt t="88608" x="5919788" y="2795588"/>
          <p14:tracePt t="88631" x="5919788" y="2776538"/>
          <p14:tracePt t="88657" x="5929313" y="2776538"/>
          <p14:tracePt t="88682" x="5929313" y="2768600"/>
          <p14:tracePt t="88695" x="5938838" y="2768600"/>
          <p14:tracePt t="88720" x="5946775" y="2751138"/>
          <p14:tracePt t="88733" x="5965825" y="2724150"/>
          <p14:tracePt t="88745" x="5983288" y="2705100"/>
          <p14:tracePt t="88759" x="5991225" y="2697163"/>
          <p14:tracePt t="88774" x="5991225" y="2687638"/>
          <p14:tracePt t="88796" x="5991225" y="2679700"/>
          <p14:tracePt t="88810" x="6000750" y="2679700"/>
          <p14:tracePt t="89026" x="6000750" y="2697163"/>
          <p14:tracePt t="89039" x="6000750" y="2724150"/>
          <p14:tracePt t="89051" x="6000750" y="2768600"/>
          <p14:tracePt t="89064" x="6000750" y="2830513"/>
          <p14:tracePt t="89077" x="6010275" y="2955925"/>
          <p14:tracePt t="89090" x="6010275" y="3036888"/>
          <p14:tracePt t="89107" x="6010275" y="3098800"/>
          <p14:tracePt t="89124" x="6027738" y="3143250"/>
          <p14:tracePt t="89140" x="6045200" y="3224213"/>
          <p14:tracePt t="89157" x="6045200" y="3241675"/>
          <p14:tracePt t="89173" x="6054725" y="3251200"/>
          <p14:tracePt t="89190" x="6054725" y="3259138"/>
          <p14:tracePt t="89207" x="6054725" y="3268663"/>
          <p14:tracePt t="89223" x="6062663" y="3268663"/>
          <p14:tracePt t="89240" x="6062663" y="3276600"/>
          <p14:tracePt t="89257" x="6072188" y="3286125"/>
          <p14:tracePt t="89280" x="6081713" y="3303588"/>
          <p14:tracePt t="89293" x="6089650" y="3313113"/>
          <p14:tracePt t="89306" x="6099175" y="3330575"/>
          <p14:tracePt t="89323" x="6116638" y="3340100"/>
          <p14:tracePt t="89340" x="6116638" y="3348038"/>
          <p14:tracePt t="89356" x="6134100" y="3357563"/>
          <p14:tracePt t="89373" x="6134100" y="3367088"/>
          <p14:tracePt t="89687" x="6143625" y="3367088"/>
          <p14:tracePt t="89700" x="6153150" y="3367088"/>
          <p14:tracePt t="89713" x="6180138" y="3367088"/>
          <p14:tracePt t="89726" x="6224588" y="3348038"/>
          <p14:tracePt t="89739" x="6286500" y="3322638"/>
          <p14:tracePt t="89756" x="6367463" y="3295650"/>
          <p14:tracePt t="89772" x="6429375" y="3241675"/>
          <p14:tracePt t="89789" x="6554788" y="3152775"/>
          <p14:tracePt t="89806" x="6599238" y="3116263"/>
          <p14:tracePt t="89822" x="6634163" y="3081338"/>
          <p14:tracePt t="89839" x="6653213" y="3044825"/>
          <p14:tracePt t="89855" x="6697663" y="3009900"/>
          <p14:tracePt t="89872" x="6715125" y="2982913"/>
          <p14:tracePt t="89889" x="6742113" y="2955925"/>
          <p14:tracePt t="89905" x="6786563" y="2857500"/>
          <p14:tracePt t="89922" x="6804025" y="2813050"/>
          <p14:tracePt t="89938" x="6813550" y="2803525"/>
          <p14:tracePt t="89955" x="6823075" y="2786063"/>
          <p14:tracePt t="89993" x="6823075" y="2776538"/>
          <p14:tracePt t="90094" x="6831013" y="2776538"/>
          <p14:tracePt t="90107" x="6848475" y="2776538"/>
          <p14:tracePt t="90119" x="6858000" y="2776538"/>
          <p14:tracePt t="90132" x="6867525" y="2776538"/>
          <p14:tracePt t="90145" x="6884988" y="2776538"/>
          <p14:tracePt t="90171" x="6894513" y="2776538"/>
          <p14:tracePt t="90209" x="6894513" y="2786063"/>
          <p14:tracePt t="90222" x="6894513" y="2803525"/>
          <p14:tracePt t="90234" x="6848475" y="2840038"/>
          <p14:tracePt t="90247" x="6751638" y="2894013"/>
          <p14:tracePt t="90260" x="6653213" y="2955925"/>
          <p14:tracePt t="90272" x="6545263" y="2982913"/>
          <p14:tracePt t="90288" x="6491288" y="3000375"/>
          <p14:tracePt t="90304" x="6456363" y="3000375"/>
          <p14:tracePt t="90322" x="6419850" y="3009900"/>
          <p14:tracePt t="90338" x="6348413" y="3017838"/>
          <p14:tracePt t="90354" x="6313488" y="3017838"/>
          <p14:tracePt t="90371" x="6276975" y="3017838"/>
          <p14:tracePt t="90388" x="6215063" y="3017838"/>
          <p14:tracePt t="90404" x="6188075" y="3017838"/>
          <p14:tracePt t="90421" x="6170613" y="3017838"/>
          <p14:tracePt t="90437" x="6134100" y="3017838"/>
          <p14:tracePt t="90454" x="6108700" y="3027363"/>
          <p14:tracePt t="90471" x="6089650" y="3027363"/>
          <p14:tracePt t="90488" x="6062663" y="3036888"/>
          <p14:tracePt t="90504" x="6037263" y="3044825"/>
          <p14:tracePt t="90521" x="6018213" y="3044825"/>
          <p14:tracePt t="90539" x="6010275" y="3044825"/>
          <p14:tracePt t="90883" x="6045200" y="3044825"/>
          <p14:tracePt t="90896" x="6126163" y="3044825"/>
          <p14:tracePt t="90908" x="6259513" y="3044825"/>
          <p14:tracePt t="90921" x="6429375" y="3062288"/>
          <p14:tracePt t="90936" x="6634163" y="3071813"/>
          <p14:tracePt t="90953" x="6769100" y="3071813"/>
          <p14:tracePt t="90970" x="6867525" y="3071813"/>
          <p14:tracePt t="90986" x="7037388" y="3071813"/>
          <p14:tracePt t="91003" x="7099300" y="3071813"/>
          <p14:tracePt t="91019" x="7134225" y="3071813"/>
          <p14:tracePt t="91036" x="7205663" y="3071813"/>
          <p14:tracePt t="91053" x="7224713" y="3071813"/>
          <p14:tracePt t="91069" x="7251700" y="3071813"/>
          <p14:tracePt t="91086" x="7296150" y="3071813"/>
          <p14:tracePt t="91102" x="7323138" y="3071813"/>
          <p14:tracePt t="91119" x="7348538" y="3071813"/>
          <p14:tracePt t="91136" x="7385050" y="3071813"/>
          <p14:tracePt t="91153" x="7510463" y="3071813"/>
          <p14:tracePt t="91169" x="7554913" y="3071813"/>
          <p14:tracePt t="91186" x="7616825" y="3071813"/>
          <p14:tracePt t="91203" x="7732713" y="3071813"/>
          <p14:tracePt t="91219" x="7777163" y="3071813"/>
          <p14:tracePt t="91236" x="7831138" y="3071813"/>
          <p14:tracePt t="91252" x="7912100" y="3071813"/>
          <p14:tracePt t="91269" x="7939088" y="3071813"/>
          <p14:tracePt t="91286" x="7947025" y="3071813"/>
          <p14:tracePt t="91303" x="7956550" y="3071813"/>
          <p14:tracePt t="91319" x="7966075" y="3071813"/>
          <p14:tracePt t="91404" x="7974013" y="3071813"/>
          <p14:tracePt t="91430" x="7991475" y="3071813"/>
          <p14:tracePt t="91443" x="8010525" y="3071813"/>
          <p14:tracePt t="91455" x="8027988" y="3071813"/>
          <p14:tracePt t="91469" x="8045450" y="3062288"/>
          <p14:tracePt t="91485" x="8072438" y="3044825"/>
          <p14:tracePt t="91502" x="8089900" y="3044825"/>
          <p14:tracePt t="91519" x="8126413" y="3027363"/>
          <p14:tracePt t="91535" x="8143875" y="3017838"/>
          <p14:tracePt t="92334" x="8126413" y="3017838"/>
          <p14:tracePt t="92347" x="8116888" y="3017838"/>
          <p14:tracePt t="92372" x="8099425" y="3017838"/>
          <p14:tracePt t="92385" x="8089900" y="3017838"/>
          <p14:tracePt t="92398" x="8072438" y="3017838"/>
          <p14:tracePt t="92410" x="8062913" y="3017838"/>
          <p14:tracePt t="92423" x="8027988" y="3017838"/>
          <p14:tracePt t="92436" x="7991475" y="3017838"/>
          <p14:tracePt t="92450" x="7947025" y="3017838"/>
          <p14:tracePt t="92467" x="7885113" y="3017838"/>
          <p14:tracePt t="92483" x="7823200" y="3017838"/>
          <p14:tracePt t="92500" x="7688263" y="3017838"/>
          <p14:tracePt t="92517" x="7626350" y="3017838"/>
          <p14:tracePt t="92533" x="7554913" y="3017838"/>
          <p14:tracePt t="92550" x="7394575" y="3017838"/>
          <p14:tracePt t="92567" x="7348538" y="3017838"/>
          <p14:tracePt t="92583" x="7304088" y="3017838"/>
          <p14:tracePt t="92600" x="7286625" y="3017838"/>
          <p14:tracePt t="92805" x="7277100" y="3017838"/>
          <p14:tracePt t="92817" x="7242175" y="3017838"/>
          <p14:tracePt t="92830" x="7180263" y="3017838"/>
          <p14:tracePt t="92843" x="6965950" y="2990850"/>
          <p14:tracePt t="92856" x="6589713" y="2973388"/>
          <p14:tracePt t="92868" x="6062663" y="2938463"/>
          <p14:tracePt t="92882" x="5688013" y="2919413"/>
          <p14:tracePt t="92899" x="5438775" y="2919413"/>
          <p14:tracePt t="92916" x="5322888" y="2919413"/>
          <p14:tracePt t="92933" x="5153025" y="2919413"/>
          <p14:tracePt t="92949" x="5089525" y="2919413"/>
          <p14:tracePt t="92966" x="5037138" y="2919413"/>
          <p14:tracePt t="92983" x="4991100" y="2919413"/>
          <p14:tracePt t="93429" x="4991100" y="2928938"/>
          <p14:tracePt t="93441" x="5027613" y="2946400"/>
          <p14:tracePt t="93454" x="5089525" y="2982913"/>
          <p14:tracePt t="93467" x="5197475" y="3044825"/>
          <p14:tracePt t="93481" x="5330825" y="3116263"/>
          <p14:tracePt t="93498" x="5429250" y="3152775"/>
          <p14:tracePt t="93515" x="5500688" y="3170238"/>
          <p14:tracePt t="93531" x="5589588" y="3187700"/>
          <p14:tracePt t="93548" x="5626100" y="3187700"/>
          <p14:tracePt t="93565" x="5643563" y="3187700"/>
          <p14:tracePt t="93581" x="5661025" y="3187700"/>
          <p14:tracePt t="93619" x="5670550" y="3187700"/>
          <p14:tracePt t="93670" x="5670550" y="3197225"/>
          <p14:tracePt t="93696" x="5653088" y="3205163"/>
          <p14:tracePt t="93708" x="5643563" y="3214688"/>
          <p14:tracePt t="93721" x="5634038" y="3224213"/>
          <p14:tracePt t="93733" x="5608638" y="3232150"/>
          <p14:tracePt t="93747" x="5599113" y="3232150"/>
          <p14:tracePt t="93764" x="5589588" y="3241675"/>
          <p14:tracePt t="93781" x="5554663" y="3251200"/>
          <p14:tracePt t="93798" x="5446713" y="3251200"/>
          <p14:tracePt t="93814" x="5375275" y="3259138"/>
          <p14:tracePt t="93831" x="5259388" y="3259138"/>
          <p14:tracePt t="93848" x="5018088" y="3259138"/>
          <p14:tracePt t="93864" x="4938713" y="3259138"/>
          <p14:tracePt t="93881" x="4911725" y="3259138"/>
          <p14:tracePt t="93897" x="4884738" y="3259138"/>
          <p14:tracePt t="93914" x="4875213" y="3251200"/>
          <p14:tracePt t="93963" x="4875213" y="3241675"/>
          <p14:tracePt t="94116" x="4875213" y="3232150"/>
          <p14:tracePt t="94141" x="4875213" y="3224213"/>
          <p14:tracePt t="94154" x="4875213" y="3187700"/>
          <p14:tracePt t="94166" x="4894263" y="3170238"/>
          <p14:tracePt t="94180" x="4894263" y="3152775"/>
          <p14:tracePt t="94197" x="4911725" y="3133725"/>
          <p14:tracePt t="94213" x="4919663" y="3125788"/>
          <p14:tracePt t="94230" x="4919663" y="3116263"/>
          <p14:tracePt t="94247" x="4929188" y="3116263"/>
          <p14:tracePt t="94280" x="4938713" y="3108325"/>
          <p14:tracePt t="94739" x="4946650" y="3108325"/>
          <p14:tracePt t="94752" x="4965700" y="3108325"/>
          <p14:tracePt t="94764" x="5000625" y="3108325"/>
          <p14:tracePt t="94777" x="5081588" y="3108325"/>
          <p14:tracePt t="94790" x="5197475" y="3108325"/>
          <p14:tracePt t="94803" x="5367338" y="3108325"/>
          <p14:tracePt t="94815" x="5500688" y="3108325"/>
          <p14:tracePt t="94829" x="5581650" y="3108325"/>
          <p14:tracePt t="94846" x="5670550" y="3108325"/>
          <p14:tracePt t="94862" x="5732463" y="3116263"/>
          <p14:tracePt t="94879" x="5822950" y="3133725"/>
          <p14:tracePt t="94895" x="5857875" y="3152775"/>
          <p14:tracePt t="94912" x="5875338" y="3160713"/>
          <p14:tracePt t="94929" x="5902325" y="3160713"/>
          <p14:tracePt t="94945" x="5902325" y="3170238"/>
          <p14:tracePt t="94962" x="5911850" y="3170238"/>
          <p14:tracePt t="94979" x="5911850" y="3179763"/>
          <p14:tracePt t="94995" x="5919788" y="3179763"/>
          <p14:tracePt t="95146" x="5929313" y="3179763"/>
          <p14:tracePt t="95159" x="5938838" y="3179763"/>
          <p14:tracePt t="95172" x="5938838" y="3170238"/>
          <p14:tracePt t="95184" x="5946775" y="3160713"/>
          <p14:tracePt t="95197" x="5965825" y="3152775"/>
          <p14:tracePt t="95211" x="5983288" y="3133725"/>
          <p14:tracePt t="95228" x="6000750" y="3125788"/>
          <p14:tracePt t="95245" x="6018213" y="3098800"/>
          <p14:tracePt t="95261" x="6045200" y="3071813"/>
          <p14:tracePt t="95278" x="6072188" y="3054350"/>
          <p14:tracePt t="95295" x="6072188" y="3036888"/>
          <p14:tracePt t="95311" x="6081713" y="3027363"/>
          <p14:tracePt t="95329" x="6089650" y="3017838"/>
          <p14:tracePt t="95344" x="6089650" y="3009900"/>
          <p14:tracePt t="95375" x="6089650" y="3000375"/>
          <p14:tracePt t="95400" x="6089650" y="2973388"/>
          <p14:tracePt t="95413" x="6089650" y="2938463"/>
          <p14:tracePt t="95426" x="6089650" y="2874963"/>
          <p14:tracePt t="95438" x="6081713" y="2822575"/>
          <p14:tracePt t="95451" x="6081713" y="2795588"/>
          <p14:tracePt t="95464" x="6081713" y="2768600"/>
          <p14:tracePt t="95478" x="6081713" y="2759075"/>
          <p14:tracePt t="95494" x="6081713" y="2751138"/>
          <p14:tracePt t="95515" x="6081713" y="2732088"/>
          <p14:tracePt t="95528" x="6081713" y="2714625"/>
          <p14:tracePt t="95544" x="6081713" y="2660650"/>
          <p14:tracePt t="95561" x="6089650" y="2608263"/>
          <p14:tracePt t="95578" x="6099175" y="2571750"/>
          <p14:tracePt t="95594" x="6099175" y="2562225"/>
          <p14:tracePt t="95611" x="6099175" y="2554288"/>
          <p14:tracePt t="95655" x="6099175" y="2544763"/>
          <p14:tracePt t="95731" x="6099175" y="2527300"/>
          <p14:tracePt t="95744" x="6099175" y="2500313"/>
          <p14:tracePt t="95757" x="6099175" y="2438400"/>
          <p14:tracePt t="95769" x="6099175" y="2401888"/>
          <p14:tracePt t="95782" x="6099175" y="2366963"/>
          <p14:tracePt t="95795" x="6099175" y="2339975"/>
          <p14:tracePt t="95811" x="6099175" y="2322513"/>
          <p14:tracePt t="95833" x="6099175" y="2312988"/>
          <p14:tracePt t="95858" x="6099175" y="2303463"/>
          <p14:tracePt t="95960" x="6116638" y="2303463"/>
          <p14:tracePt t="95973" x="6143625" y="2295525"/>
          <p14:tracePt t="95986" x="6161088" y="2286000"/>
          <p14:tracePt t="95998" x="6180138" y="2286000"/>
          <p14:tracePt t="96011" x="6197600" y="2276475"/>
          <p14:tracePt t="96027" x="6197600" y="2268538"/>
          <p14:tracePt t="96043" x="6205538" y="2268538"/>
          <p14:tracePt t="96060" x="6215063" y="2268538"/>
          <p14:tracePt t="96151" x="6224588" y="2268538"/>
          <p14:tracePt t="96177" x="6242050" y="2268538"/>
          <p14:tracePt t="96189" x="6259513" y="2268538"/>
          <p14:tracePt t="96202" x="6276975" y="2268538"/>
          <p14:tracePt t="96214" x="6286500" y="2268538"/>
          <p14:tracePt t="96227" x="6303963" y="2268538"/>
          <p14:tracePt t="96278" x="6313488" y="2268538"/>
          <p14:tracePt t="96507" x="6296025" y="2268538"/>
          <p14:tracePt t="96520" x="6269038" y="2268538"/>
          <p14:tracePt t="96533" x="6251575" y="2268538"/>
          <p14:tracePt t="96545" x="6215063" y="2268538"/>
          <p14:tracePt t="96559" x="6197600" y="2268538"/>
          <p14:tracePt t="96576" x="6180138" y="2268538"/>
          <p14:tracePt t="96592" x="6170613" y="2268538"/>
          <p14:tracePt t="96609" x="6161088" y="2268538"/>
          <p14:tracePt t="96991" x="6153150" y="2268538"/>
          <p14:tracePt t="97017" x="6143625" y="2268538"/>
          <p14:tracePt t="97029" x="6134100" y="2276475"/>
          <p14:tracePt t="97042" x="6089650" y="2295525"/>
          <p14:tracePt t="97055" x="6062663" y="2322513"/>
          <p14:tracePt t="97067" x="6037263" y="2339975"/>
          <p14:tracePt t="97080" x="6018213" y="2357438"/>
          <p14:tracePt t="97093" x="6000750" y="2374900"/>
          <p14:tracePt t="97108" x="5991225" y="2401888"/>
          <p14:tracePt t="97124" x="5973763" y="2411413"/>
          <p14:tracePt t="97141" x="5973763" y="2419350"/>
          <p14:tracePt t="97158" x="5973763" y="2438400"/>
          <p14:tracePt t="97174" x="5973763" y="2455863"/>
          <p14:tracePt t="97191" x="5973763" y="2482850"/>
          <p14:tracePt t="97208" x="6000750" y="2562225"/>
          <p14:tracePt t="97224" x="6037263" y="2625725"/>
          <p14:tracePt t="97241" x="6072188" y="2705100"/>
          <p14:tracePt t="97258" x="6126163" y="2822575"/>
          <p14:tracePt t="97274" x="6134100" y="2847975"/>
          <p14:tracePt t="97291" x="6143625" y="2867025"/>
          <p14:tracePt t="97322" x="6143625" y="2874963"/>
          <p14:tracePt t="97334" x="6143625" y="2884488"/>
          <p14:tracePt t="97360" x="6143625" y="2901950"/>
          <p14:tracePt t="97372" x="6143625" y="2911475"/>
          <p14:tracePt t="97385" x="6143625" y="2938463"/>
          <p14:tracePt t="97398" x="6153150" y="2955925"/>
          <p14:tracePt t="97410" x="6153150" y="2973388"/>
          <p14:tracePt t="97424" x="6153150" y="2982913"/>
          <p14:tracePt t="97461" x="6153150" y="2990850"/>
          <p14:tracePt t="97703" x="6161088" y="2990850"/>
          <p14:tracePt t="97716" x="6188075" y="2990850"/>
          <p14:tracePt t="97729" x="6232525" y="2990850"/>
          <p14:tracePt t="97742" x="6330950" y="2990850"/>
          <p14:tracePt t="97757" x="6491288" y="2990850"/>
          <p14:tracePt t="97773" x="6697663" y="2990850"/>
          <p14:tracePt t="97790" x="6831013" y="2990850"/>
          <p14:tracePt t="97807" x="6965950" y="3017838"/>
          <p14:tracePt t="97823" x="6983413" y="3027363"/>
          <p14:tracePt t="97840" x="7000875" y="3027363"/>
          <p14:tracePt t="97856" x="7000875" y="3036888"/>
          <p14:tracePt t="97881" x="7010400" y="3036888"/>
          <p14:tracePt t="98059" x="7010400" y="3017838"/>
          <p14:tracePt t="98072" x="7010400" y="2965450"/>
          <p14:tracePt t="98085" x="7010400" y="2867025"/>
          <p14:tracePt t="98098" x="7010400" y="2768600"/>
          <p14:tracePt t="98110" x="7010400" y="2679700"/>
          <p14:tracePt t="98123" x="7010400" y="2643188"/>
          <p14:tracePt t="98139" x="7000875" y="2625725"/>
          <p14:tracePt t="98156" x="7000875" y="2616200"/>
          <p14:tracePt t="98174" x="7000875" y="2608263"/>
          <p14:tracePt t="98238" x="6991350" y="2598738"/>
          <p14:tracePt t="98250" x="6991350" y="2589213"/>
          <p14:tracePt t="98263" x="6983413" y="2571750"/>
          <p14:tracePt t="98276" x="6956425" y="2509838"/>
          <p14:tracePt t="98290" x="6929438" y="2411413"/>
          <p14:tracePt t="98305" x="6884988" y="2303463"/>
          <p14:tracePt t="98322" x="6858000" y="2232025"/>
          <p14:tracePt t="98339" x="6840538" y="2179638"/>
          <p14:tracePt t="98355" x="6840538" y="2170113"/>
          <p14:tracePt t="98390" x="6831013" y="2160588"/>
          <p14:tracePt t="98428" x="6823075" y="2160588"/>
          <p14:tracePt t="98492" x="6813550" y="2160588"/>
          <p14:tracePt t="98505" x="6804025" y="2160588"/>
          <p14:tracePt t="98517" x="6796088" y="2160588"/>
          <p14:tracePt t="98530" x="6777038" y="2160588"/>
          <p14:tracePt t="98543" x="6742113" y="2160588"/>
          <p14:tracePt t="98556" x="6724650" y="2160588"/>
          <p14:tracePt t="98572" x="6697663" y="2160588"/>
          <p14:tracePt t="98588" x="6680200" y="2160588"/>
          <p14:tracePt t="98605" x="6661150" y="2160588"/>
          <p14:tracePt t="98622" x="6626225" y="2160588"/>
          <p14:tracePt t="98638" x="6616700" y="2160588"/>
          <p14:tracePt t="98655" x="6608763" y="2160588"/>
          <p14:tracePt t="98671" x="6599238" y="2160588"/>
          <p14:tracePt t="98690" x="6581775" y="2160588"/>
          <p14:tracePt t="98705" x="6581775" y="2170113"/>
          <p14:tracePt t="98722" x="6572250" y="2170113"/>
          <p14:tracePt t="98738" x="6562725" y="2170113"/>
          <p14:tracePt t="98755" x="6554788" y="2170113"/>
          <p14:tracePt t="98772" x="6545263" y="2179638"/>
          <p14:tracePt t="98797" x="6527800" y="2187575"/>
          <p14:tracePt t="98810" x="6518275" y="2187575"/>
          <p14:tracePt t="98822" x="6518275" y="2197100"/>
          <p14:tracePt t="98838" x="6500813" y="2197100"/>
          <p14:tracePt t="98860" x="6483350" y="2205038"/>
          <p14:tracePt t="98886" x="6483350" y="2214563"/>
          <p14:tracePt t="98911" x="6473825" y="2214563"/>
          <p14:tracePt t="99064" x="6473825" y="2232025"/>
          <p14:tracePt t="99077" x="6438900" y="2259013"/>
          <p14:tracePt t="99090" x="6394450" y="2322513"/>
          <p14:tracePt t="99104" x="6303963" y="2428875"/>
          <p14:tracePt t="99121" x="6215063" y="2562225"/>
          <p14:tracePt t="99137" x="6143625" y="2625725"/>
          <p14:tracePt t="99154" x="6089650" y="2670175"/>
          <p14:tracePt t="99171" x="6081713" y="2670175"/>
          <p14:tracePt t="99187" x="6072188" y="2670175"/>
          <p14:tracePt t="99204" x="6072188" y="2679700"/>
          <p14:tracePt t="99205" x="6062663" y="2679700"/>
          <p14:tracePt t="99230" x="6054725" y="2679700"/>
          <p14:tracePt t="99255" x="6045200" y="2679700"/>
          <p14:tracePt t="99280" x="6037263" y="2679700"/>
          <p14:tracePt t="99306" x="6018213" y="2679700"/>
          <p14:tracePt t="99318" x="6010275" y="2679700"/>
          <p14:tracePt t="99331" x="6000750" y="2679700"/>
          <p14:tracePt t="99344" x="5991225" y="2670175"/>
          <p14:tracePt t="99357" x="5983288" y="2652713"/>
          <p14:tracePt t="99370" x="5965825" y="2652713"/>
          <p14:tracePt t="99387" x="5965825" y="2633663"/>
          <p14:tracePt t="99403" x="5946775" y="2633663"/>
          <p14:tracePt t="99420" x="5938838" y="2616200"/>
          <p14:tracePt t="99437" x="5938838" y="2598738"/>
          <p14:tracePt t="99453" x="5938838" y="2589213"/>
          <p14:tracePt t="99470" x="5929313" y="2581275"/>
          <p14:tracePt t="99471" x="5929313" y="2571750"/>
          <p14:tracePt t="99487" x="5929313" y="2562225"/>
          <p14:tracePt t="99503" x="5919788" y="2544763"/>
          <p14:tracePt t="99520" x="5902325" y="2527300"/>
          <p14:tracePt t="99536" x="5894388" y="2482850"/>
          <p14:tracePt t="99553" x="5884863" y="2455863"/>
          <p14:tracePt t="99571" x="5867400" y="2419350"/>
          <p14:tracePt t="99587" x="5857875" y="2384425"/>
          <p14:tracePt t="99603" x="5848350" y="2366963"/>
          <p14:tracePt t="99620" x="5840413" y="2357438"/>
          <p14:tracePt t="99636" x="5840413" y="2339975"/>
          <p14:tracePt t="99713" x="5840413" y="2330450"/>
          <p14:tracePt t="99827" x="5840413" y="2322513"/>
          <p14:tracePt t="99840" x="5857875" y="2312988"/>
          <p14:tracePt t="99852" x="5902325" y="2295525"/>
          <p14:tracePt t="99865" x="5938838" y="2276475"/>
          <p14:tracePt t="99878" x="5991225" y="2268538"/>
          <p14:tracePt t="99890" x="6010275" y="2251075"/>
          <p14:tracePt t="99903" x="6027738" y="2251075"/>
          <p14:tracePt t="99919" x="6037263" y="2251075"/>
          <p14:tracePt t="99936" x="6045200" y="2251075"/>
          <p14:tracePt t="99955" x="6054725" y="2251075"/>
          <p14:tracePt t="99969" x="6062663" y="2251075"/>
          <p14:tracePt t="99986" x="6081713" y="2251075"/>
          <p14:tracePt t="100002" x="6108700" y="2251075"/>
          <p14:tracePt t="100019" x="6170613" y="2251075"/>
          <p14:tracePt t="100036" x="6197600" y="2251075"/>
          <p14:tracePt t="100052" x="6215063" y="2251075"/>
          <p14:tracePt t="100069" x="6296025" y="2251075"/>
          <p14:tracePt t="100085" x="6375400" y="2251075"/>
          <p14:tracePt t="100102" x="6456363" y="2251075"/>
          <p14:tracePt t="100119" x="6589713" y="2251075"/>
          <p14:tracePt t="100135" x="6653213" y="2251075"/>
          <p14:tracePt t="100152" x="6705600" y="2251075"/>
          <p14:tracePt t="100169" x="6751638" y="2251075"/>
          <p14:tracePt t="100185" x="6831013" y="2251075"/>
          <p14:tracePt t="100202" x="6858000" y="2251075"/>
          <p14:tracePt t="100219" x="6884988" y="2259013"/>
          <p14:tracePt t="100235" x="6919913" y="2268538"/>
          <p14:tracePt t="100252" x="6929438" y="2268538"/>
          <p14:tracePt t="100268" x="6938963" y="2268538"/>
          <p14:tracePt t="100285" x="6946900" y="2268538"/>
          <p14:tracePt t="100336" x="6956425" y="2268538"/>
          <p14:tracePt t="100399" x="6965950" y="2268538"/>
          <p14:tracePt t="100412" x="6983413" y="2268538"/>
          <p14:tracePt t="100437" x="7000875" y="2268538"/>
          <p14:tracePt t="100451" x="7010400" y="2268538"/>
          <p14:tracePt t="100463" x="7018338" y="2268538"/>
          <p14:tracePt t="100527" x="7018338" y="2276475"/>
          <p14:tracePt t="100577" x="7018338" y="2286000"/>
          <p14:tracePt t="100590" x="7018338" y="2295525"/>
          <p14:tracePt t="100603" x="7027863" y="2312988"/>
          <p14:tracePt t="100615" x="7037388" y="2339975"/>
          <p14:tracePt t="100628" x="7045325" y="2384425"/>
          <p14:tracePt t="100641" x="7045325" y="2411413"/>
          <p14:tracePt t="100653" x="7045325" y="2438400"/>
          <p14:tracePt t="100668" x="7054850" y="2473325"/>
          <p14:tracePt t="100684" x="7062788" y="2517775"/>
          <p14:tracePt t="100701" x="7062788" y="2554288"/>
          <p14:tracePt t="100718" x="7072313" y="2608263"/>
          <p14:tracePt t="100734" x="7072313" y="2625725"/>
          <p14:tracePt t="100751" x="7072313" y="2643188"/>
          <p14:tracePt t="100768" x="7072313" y="2652713"/>
          <p14:tracePt t="100819" x="7072313" y="2660650"/>
          <p14:tracePt t="101035" x="7062788" y="2670175"/>
          <p14:tracePt t="101048" x="6991350" y="2679700"/>
          <p14:tracePt t="101061" x="6840538" y="2705100"/>
          <p14:tracePt t="101073" x="6572250" y="2751138"/>
          <p14:tracePt t="101086" x="6286500" y="2795588"/>
          <p14:tracePt t="101100" x="6072188" y="2840038"/>
          <p14:tracePt t="101117" x="5946775" y="2840038"/>
          <p14:tracePt t="101133" x="5848350" y="2847975"/>
          <p14:tracePt t="101150" x="5680075" y="2867025"/>
          <p14:tracePt t="101167" x="5599113" y="2867025"/>
          <p14:tracePt t="101183" x="5527675" y="2867025"/>
          <p14:tracePt t="101200" x="5419725" y="2867025"/>
          <p14:tracePt t="101217" x="5384800" y="2847975"/>
          <p14:tracePt t="101233" x="5375275" y="2847975"/>
          <p14:tracePt t="101250" x="5357813" y="2840038"/>
          <p14:tracePt t="101266" x="5357813" y="2830513"/>
          <p14:tracePt t="101283" x="5348288" y="2830513"/>
          <p14:tracePt t="101302" x="5348288" y="2822575"/>
          <p14:tracePt t="101379" x="5348288" y="2813050"/>
          <p14:tracePt t="101391" x="5357813" y="2803525"/>
          <p14:tracePt t="101404" x="5375275" y="2786063"/>
          <p14:tracePt t="101417" x="5394325" y="2776538"/>
          <p14:tracePt t="101433" x="5438775" y="2751138"/>
          <p14:tracePt t="101450" x="5465763" y="2714625"/>
          <p14:tracePt t="101466" x="5500688" y="2697163"/>
          <p14:tracePt t="101483" x="5545138" y="2643188"/>
          <p14:tracePt t="101499" x="5554663" y="2625725"/>
          <p14:tracePt t="101516" x="5581650" y="2608263"/>
          <p14:tracePt t="101533" x="5589588" y="2598738"/>
          <p14:tracePt t="101549" x="5599113" y="2589213"/>
          <p14:tracePt t="101566" x="5616575" y="2581275"/>
          <p14:tracePt t="101583" x="5634038" y="2571750"/>
          <p14:tracePt t="101599" x="5643563" y="2562225"/>
          <p14:tracePt t="101616" x="5653088" y="2554288"/>
          <p14:tracePt t="101632" x="5670550" y="2544763"/>
          <p14:tracePt t="101633" x="5670550" y="2536825"/>
          <p14:tracePt t="101649" x="5688013" y="2536825"/>
          <p14:tracePt t="101666" x="5688013" y="2527300"/>
          <p14:tracePt t="101683" x="5697538" y="2527300"/>
          <p14:tracePt t="101699" x="5697538" y="2517775"/>
          <p14:tracePt t="101716" x="5705475" y="2517775"/>
          <p14:tracePt t="101760" x="5705475" y="2509838"/>
          <p14:tracePt t="101824" x="5715000" y="2490788"/>
          <p14:tracePt t="101849" x="5715000" y="2473325"/>
          <p14:tracePt t="101862" x="5724525" y="2455863"/>
          <p14:tracePt t="101888" x="5724525" y="2446338"/>
          <p14:tracePt t="101913" x="5724525" y="2438400"/>
          <p14:tracePt t="102015" x="5724525" y="2428875"/>
          <p14:tracePt t="102027" x="5724525" y="2419350"/>
          <p14:tracePt t="102053" x="5724525" y="2411413"/>
          <p14:tracePt t="102078" x="5724525" y="2401888"/>
          <p14:tracePt t="102664" x="5724525" y="2393950"/>
          <p14:tracePt t="102676" x="5724525" y="2384425"/>
          <p14:tracePt t="102689" x="5724525" y="2366963"/>
          <p14:tracePt t="102702" x="5724525" y="2339975"/>
          <p14:tracePt t="102715" x="5724525" y="2303463"/>
          <p14:tracePt t="102730" x="5715000" y="2268538"/>
          <p14:tracePt t="102747" x="5715000" y="2232025"/>
          <p14:tracePt t="102764" x="5705475" y="2205038"/>
          <p14:tracePt t="102780" x="5697538" y="2187575"/>
          <p14:tracePt t="102797" x="5697538" y="2179638"/>
          <p14:tracePt t="102855" x="5715000" y="2170113"/>
          <p14:tracePt t="102867" x="5776913" y="2152650"/>
          <p14:tracePt t="102880" x="5894388" y="2133600"/>
          <p14:tracePt t="102893" x="6045200" y="2108200"/>
          <p14:tracePt t="102905" x="6215063" y="2089150"/>
          <p14:tracePt t="102918" x="6313488" y="2062163"/>
          <p14:tracePt t="102931" x="6384925" y="2054225"/>
          <p14:tracePt t="102947" x="6446838" y="2044700"/>
          <p14:tracePt t="102963" x="6518275" y="2036763"/>
          <p14:tracePt t="102980" x="6599238" y="2027238"/>
          <p14:tracePt t="102983" x="6670675" y="2027238"/>
          <p14:tracePt t="102997" x="6732588" y="2027238"/>
          <p14:tracePt t="103013" x="6769100" y="2027238"/>
          <p14:tracePt t="103030" x="6786563" y="2027238"/>
          <p14:tracePt t="103047" x="6804025" y="2027238"/>
          <p14:tracePt t="103063" x="6813550" y="2027238"/>
          <p14:tracePt t="103080" x="6823075" y="2027238"/>
          <p14:tracePt t="103096" x="6848475" y="2027238"/>
          <p14:tracePt t="103113" x="6902450" y="2027238"/>
          <p14:tracePt t="103130" x="6938963" y="2027238"/>
          <p14:tracePt t="103147" x="7010400" y="2027238"/>
          <p14:tracePt t="103163" x="7018338" y="2027238"/>
          <p14:tracePt t="103180" x="7027863" y="2027238"/>
          <p14:tracePt t="103223" x="7037388" y="2027238"/>
          <p14:tracePt t="103287" x="7037388" y="2036763"/>
          <p14:tracePt t="103300" x="7037388" y="2071688"/>
          <p14:tracePt t="103313" x="7027863" y="2116138"/>
          <p14:tracePt t="103325" x="7018338" y="2214563"/>
          <p14:tracePt t="103338" x="7018338" y="2330450"/>
          <p14:tracePt t="103351" x="7018338" y="2428875"/>
          <p14:tracePt t="103363" x="7018338" y="2517775"/>
          <p14:tracePt t="103379" x="7018338" y="2608263"/>
          <p14:tracePt t="103396" x="7018338" y="2643188"/>
          <p14:tracePt t="103413" x="7018338" y="2670175"/>
          <p14:tracePt t="103429" x="7018338" y="2687638"/>
          <p14:tracePt t="103465" x="7018338" y="2697163"/>
          <p14:tracePt t="103732" x="7010400" y="2697163"/>
          <p14:tracePt t="103745" x="7000875" y="2697163"/>
          <p14:tracePt t="103758" x="6983413" y="2697163"/>
          <p14:tracePt t="103771" x="6919913" y="2705100"/>
          <p14:tracePt t="103783" x="6823075" y="2724150"/>
          <p14:tracePt t="103796" x="6688138" y="2741613"/>
          <p14:tracePt t="103812" x="6554788" y="2751138"/>
          <p14:tracePt t="103828" x="6429375" y="2776538"/>
          <p14:tracePt t="103845" x="6323013" y="2786063"/>
          <p14:tracePt t="103862" x="6188075" y="2795588"/>
          <p14:tracePt t="103878" x="6126163" y="2803525"/>
          <p14:tracePt t="103895" x="6081713" y="2813050"/>
          <p14:tracePt t="103911" x="6054725" y="2813050"/>
          <p14:tracePt t="103928" x="6037263" y="2813050"/>
          <p14:tracePt t="103948" x="6027738" y="2813050"/>
          <p14:tracePt t="103962" x="6018213" y="2813050"/>
          <p14:tracePt t="103978" x="6010275" y="2813050"/>
          <p14:tracePt t="104037" x="6000750" y="2813050"/>
          <p14:tracePt t="104139" x="5991225" y="2813050"/>
          <p14:tracePt t="104228" x="5983288" y="2813050"/>
          <p14:tracePt t="104266" x="5973763" y="2813050"/>
          <p14:tracePt t="104292" x="5965825" y="2813050"/>
          <p14:tracePt t="104305" x="5965825" y="2803525"/>
          <p14:tracePt t="104317" x="5956300" y="2786063"/>
          <p14:tracePt t="104330" x="5946775" y="2776538"/>
          <p14:tracePt t="104344" x="5946775" y="2759075"/>
          <p14:tracePt t="104361" x="5938838" y="2741613"/>
          <p14:tracePt t="104377" x="5938838" y="2724150"/>
          <p14:tracePt t="104394" x="5929313" y="2679700"/>
          <p14:tracePt t="104410" x="5929313" y="2660650"/>
          <p14:tracePt t="104427" x="5911850" y="2633663"/>
          <p14:tracePt t="104444" x="5902325" y="2608263"/>
          <p14:tracePt t="104460" x="5894388" y="2581275"/>
          <p14:tracePt t="104477" x="5884863" y="2544763"/>
          <p14:tracePt t="104494" x="5867400" y="2500313"/>
          <p14:tracePt t="104510" x="5830888" y="2374900"/>
          <p14:tracePt t="104527" x="5803900" y="2303463"/>
          <p14:tracePt t="104544" x="5776913" y="2251075"/>
          <p14:tracePt t="104560" x="5732463" y="2170113"/>
          <p14:tracePt t="104577" x="5724525" y="2143125"/>
          <p14:tracePt t="104594" x="5715000" y="2133600"/>
          <p14:tracePt t="104610" x="5705475" y="2116138"/>
          <p14:tracePt t="104635" x="5705475" y="2108200"/>
          <p14:tracePt t="104737" x="5715000" y="2108200"/>
          <p14:tracePt t="104750" x="5759450" y="2108200"/>
          <p14:tracePt t="104763" x="5830888" y="2108200"/>
          <p14:tracePt t="104777" x="5938838" y="2108200"/>
          <p14:tracePt t="104793" x="6126163" y="2108200"/>
          <p14:tracePt t="104810" x="6323013" y="2108200"/>
          <p14:tracePt t="104827" x="6562725" y="2108200"/>
          <p14:tracePt t="104843" x="6653213" y="2108200"/>
          <p14:tracePt t="104860" x="6715125" y="2108200"/>
          <p14:tracePt t="104877" x="6759575" y="2108200"/>
          <p14:tracePt t="104877" x="6804025" y="2108200"/>
          <p14:tracePt t="104893" x="6823075" y="2108200"/>
          <p14:tracePt t="104909" x="6831013" y="2108200"/>
          <p14:tracePt t="104926" x="6840538" y="2108200"/>
          <p14:tracePt t="104953" x="6848475" y="2108200"/>
          <p14:tracePt t="105157" x="6858000" y="2133600"/>
          <p14:tracePt t="105170" x="6884988" y="2214563"/>
          <p14:tracePt t="105183" x="6938963" y="2322513"/>
          <p14:tracePt t="105195" x="6983413" y="2446338"/>
          <p14:tracePt t="105209" x="7037388" y="2544763"/>
          <p14:tracePt t="105226" x="7045325" y="2571750"/>
          <p14:tracePt t="105242" x="7054850" y="2589213"/>
          <p14:tracePt t="105259" x="7062788" y="2608263"/>
          <p14:tracePt t="105310" x="7062788" y="2616200"/>
          <p14:tracePt t="105705" x="7062788" y="2633663"/>
          <p14:tracePt t="105717" x="7081838" y="2679700"/>
          <p14:tracePt t="105730" x="7126288" y="2768600"/>
          <p14:tracePt t="105743" x="7170738" y="2884488"/>
          <p14:tracePt t="105758" x="7224713" y="2982913"/>
          <p14:tracePt t="105775" x="7251700" y="3071813"/>
          <p14:tracePt t="105791" x="7269163" y="3125788"/>
          <p14:tracePt t="105808" x="7277100" y="3187700"/>
          <p14:tracePt t="105824" x="7277100" y="3205163"/>
          <p14:tracePt t="105841" x="7277100" y="3224213"/>
          <p14:tracePt t="105858" x="7277100" y="3241675"/>
          <p14:tracePt t="105882" x="7277100" y="3251200"/>
          <p14:tracePt t="105895" x="7269163" y="3259138"/>
          <p14:tracePt t="105908" x="7232650" y="3268663"/>
          <p14:tracePt t="105924" x="7197725" y="3286125"/>
          <p14:tracePt t="105941" x="7108825" y="3303588"/>
          <p14:tracePt t="105958" x="6991350" y="3322638"/>
          <p14:tracePt t="105959" x="6840538" y="3348038"/>
          <p14:tracePt t="105975" x="6715125" y="3367088"/>
          <p14:tracePt t="105991" x="6581775" y="3375025"/>
          <p14:tracePt t="106008" x="6465888" y="3402013"/>
          <p14:tracePt t="106024" x="6276975" y="3411538"/>
          <p14:tracePt t="106041" x="6224588" y="3419475"/>
          <p14:tracePt t="106058" x="6188075" y="3419475"/>
          <p14:tracePt t="106074" x="6134100" y="3419475"/>
          <p14:tracePt t="106091" x="6108700" y="3419475"/>
          <p14:tracePt t="106107" x="6081713" y="3419475"/>
          <p14:tracePt t="106124" x="6045200" y="3419475"/>
          <p14:tracePt t="106140" x="6027738" y="3419475"/>
          <p14:tracePt t="106157" x="6010275" y="3419475"/>
          <p14:tracePt t="106174" x="6000750" y="3419475"/>
          <p14:tracePt t="106175" x="5991225" y="3419475"/>
          <p14:tracePt t="106190" x="5983288" y="3419475"/>
          <p14:tracePt t="106207" x="5973763" y="3419475"/>
          <p14:tracePt t="106224" x="5965825" y="3419475"/>
          <p14:tracePt t="106240" x="5946775" y="3419475"/>
          <p14:tracePt t="106258" x="5938838" y="3419475"/>
          <p14:tracePt t="106274" x="5929313" y="3411538"/>
          <p14:tracePt t="106290" x="5919788" y="3402013"/>
          <p14:tracePt t="106307" x="5911850" y="3394075"/>
          <p14:tracePt t="106324" x="5902325" y="3384550"/>
          <p14:tracePt t="106340" x="5875338" y="3367088"/>
          <p14:tracePt t="106357" x="5867400" y="3357563"/>
          <p14:tracePt t="106374" x="5848350" y="3340100"/>
          <p14:tracePt t="106390" x="5840413" y="3322638"/>
          <p14:tracePt t="106407" x="5822950" y="3276600"/>
          <p14:tracePt t="106423" x="5803900" y="3241675"/>
          <p14:tracePt t="106440" x="5786438" y="3224213"/>
          <p14:tracePt t="106457" x="5786438" y="3187700"/>
          <p14:tracePt t="106473" x="5786438" y="3160713"/>
          <p14:tracePt t="106490" x="5776913" y="3143250"/>
          <p14:tracePt t="106507" x="5776913" y="3116263"/>
          <p14:tracePt t="106523" x="5776913" y="3108325"/>
          <p14:tracePt t="106540" x="5768975" y="3098800"/>
          <p14:tracePt t="106557" x="5768975" y="3062288"/>
          <p14:tracePt t="106573" x="5768975" y="3054350"/>
          <p14:tracePt t="106590" x="5768975" y="3036888"/>
          <p14:tracePt t="106607" x="5768975" y="3027363"/>
          <p14:tracePt t="106623" x="5768975" y="3000375"/>
          <p14:tracePt t="106640" x="5768975" y="2990850"/>
          <p14:tracePt t="106658" x="5768975" y="2982913"/>
          <p14:tracePt t="106673" x="5759450" y="2973388"/>
          <p14:tracePt t="106689" x="5759450" y="2965450"/>
          <p14:tracePt t="106926" x="5786438" y="2965450"/>
          <p14:tracePt t="106938" x="5822950" y="2982913"/>
          <p14:tracePt t="106951" x="5875338" y="3017838"/>
          <p14:tracePt t="106964" x="5946775" y="3054350"/>
          <p14:tracePt t="106977" x="6000750" y="3081338"/>
          <p14:tracePt t="106989" x="6037263" y="3108325"/>
          <p14:tracePt t="107005" x="6072188" y="3133725"/>
          <p14:tracePt t="107022" x="6089650" y="3143250"/>
          <p14:tracePt t="107039" x="6116638" y="3152775"/>
          <p14:tracePt t="107056" x="6153150" y="3179763"/>
          <p14:tracePt t="107072" x="6180138" y="3187700"/>
          <p14:tracePt t="107089" x="6205538" y="3205163"/>
          <p14:tracePt t="107105" x="6269038" y="3232150"/>
          <p14:tracePt t="107122" x="6313488" y="3251200"/>
          <p14:tracePt t="107139" x="6367463" y="3276600"/>
          <p14:tracePt t="107155" x="6446838" y="3313113"/>
          <p14:tracePt t="107172" x="6483350" y="3322638"/>
          <p14:tracePt t="107188" x="6510338" y="3340100"/>
          <p14:tracePt t="107205" x="6562725" y="3367088"/>
          <p14:tracePt t="107222" x="6572250" y="3367088"/>
          <p14:tracePt t="107238" x="6589713" y="3375025"/>
          <p14:tracePt t="107256" x="6643688" y="3394075"/>
          <p14:tracePt t="107271" x="6661150" y="3394075"/>
          <p14:tracePt t="107288" x="6680200" y="3394075"/>
          <p14:tracePt t="107305" x="6715125" y="3394075"/>
          <p14:tracePt t="107321" x="6777038" y="3394075"/>
          <p14:tracePt t="107338" x="6804025" y="3394075"/>
          <p14:tracePt t="107355" x="6848475" y="3384550"/>
          <p14:tracePt t="107371" x="6902450" y="3375025"/>
          <p14:tracePt t="107388" x="6919913" y="3367088"/>
          <p14:tracePt t="107405" x="6946900" y="3367088"/>
          <p14:tracePt t="107421" x="6983413" y="3367088"/>
          <p14:tracePt t="107438" x="6991350" y="3357563"/>
          <p14:tracePt t="107455" x="7018338" y="3357563"/>
          <p14:tracePt t="107471" x="7027863" y="3340100"/>
          <p14:tracePt t="107488" x="7062788" y="3330575"/>
          <p14:tracePt t="107505" x="7072313" y="3322638"/>
          <p14:tracePt t="107521" x="7089775" y="3313113"/>
          <p14:tracePt t="107538" x="7143750" y="3268663"/>
          <p14:tracePt t="107554" x="7180263" y="3214688"/>
          <p14:tracePt t="107571" x="7215188" y="3170238"/>
          <p14:tracePt t="107588" x="7242175" y="3125788"/>
          <p14:tracePt t="107605" x="7242175" y="3108325"/>
          <p14:tracePt t="107625" x="7251700" y="3098800"/>
          <p14:tracePt t="107688" x="7251700" y="3089275"/>
          <p14:tracePt t="107701" x="7251700" y="3081338"/>
          <p14:tracePt t="107714" x="7242175" y="3062288"/>
          <p14:tracePt t="107727" x="7224713" y="3044825"/>
          <p14:tracePt t="107739" x="7188200" y="3000375"/>
          <p14:tracePt t="107754" x="7153275" y="2955925"/>
          <p14:tracePt t="107771" x="7116763" y="2928938"/>
          <p14:tracePt t="107787" x="7108825" y="2901950"/>
          <p14:tracePt t="107804" x="7089775" y="2884488"/>
          <p14:tracePt t="107821" x="7081838" y="2884488"/>
          <p14:tracePt t="107837" x="7072313" y="2884488"/>
          <p14:tracePt t="108032" x="7072313" y="2901950"/>
          <p14:tracePt t="108045" x="7072313" y="2919413"/>
          <p14:tracePt t="108057" x="7081838" y="2946400"/>
          <p14:tracePt t="108070" x="7089775" y="2990850"/>
          <p14:tracePt t="108087" x="7099300" y="3027363"/>
          <p14:tracePt t="108103" x="7099300" y="3044825"/>
          <p14:tracePt t="108120" x="7108825" y="3054350"/>
          <p14:tracePt t="108121" x="7108825" y="3062288"/>
          <p14:tracePt t="108146" x="7108825" y="3071813"/>
          <p14:tracePt t="108159" x="7108825" y="3098800"/>
          <p14:tracePt t="108172" x="7108825" y="3116263"/>
          <p14:tracePt t="108186" x="7099300" y="3143250"/>
          <p14:tracePt t="108203" x="7081838" y="3160713"/>
          <p14:tracePt t="108220" x="7062788" y="3187700"/>
          <p14:tracePt t="108236" x="7018338" y="3214688"/>
          <p14:tracePt t="108253" x="6991350" y="3224213"/>
          <p14:tracePt t="108270" x="6956425" y="3241675"/>
          <p14:tracePt t="108287" x="6823075" y="3268663"/>
          <p14:tracePt t="108303" x="6732588" y="3286125"/>
          <p14:tracePt t="108320" x="6661150" y="3313113"/>
          <p14:tracePt t="108337" x="6599238" y="3322638"/>
          <p14:tracePt t="108353" x="6510338" y="3330575"/>
          <p14:tracePt t="108370" x="6473825" y="3330575"/>
          <p14:tracePt t="108386" x="6419850" y="3330575"/>
          <p14:tracePt t="108403" x="6313488" y="3330575"/>
          <p14:tracePt t="108419" x="6269038" y="3330575"/>
          <p14:tracePt t="108436" x="6232525" y="3330575"/>
          <p14:tracePt t="108453" x="6197600" y="3330575"/>
          <p14:tracePt t="108469" x="6170613" y="3330575"/>
          <p14:tracePt t="108487" x="6143625" y="3330575"/>
          <p14:tracePt t="108503" x="6089650" y="3313113"/>
          <p14:tracePt t="108519" x="6072188" y="3303588"/>
          <p14:tracePt t="108536" x="6045200" y="3303588"/>
          <p14:tracePt t="108553" x="6010275" y="3286125"/>
          <p14:tracePt t="108569" x="6000750" y="3286125"/>
          <p14:tracePt t="108586" x="5991225" y="3276600"/>
          <p14:tracePt t="108603" x="5983288" y="3268663"/>
          <p14:tracePt t="108605" x="5973763" y="3259138"/>
          <p14:tracePt t="108619" x="5973763" y="3251200"/>
          <p14:tracePt t="108636" x="5973763" y="3241675"/>
          <p14:tracePt t="108652" x="5965825" y="3241675"/>
          <p14:tracePt t="108669" x="5956300" y="3214688"/>
          <p14:tracePt t="108694" x="5956300" y="3197225"/>
          <p14:tracePt t="108706" x="5956300" y="3187700"/>
          <p14:tracePt t="108719" x="5956300" y="3170238"/>
          <p14:tracePt t="108736" x="5956300" y="3152775"/>
          <p14:tracePt t="108752" x="5956300" y="3125788"/>
          <p14:tracePt t="108769" x="5956300" y="3108325"/>
          <p14:tracePt t="108785" x="5956300" y="3081338"/>
          <p14:tracePt t="108802" x="5965825" y="3062288"/>
          <p14:tracePt t="108819" x="5973763" y="3044825"/>
          <p14:tracePt t="108835" x="5991225" y="3009900"/>
          <p14:tracePt t="108852" x="6018213" y="2973388"/>
          <p14:tracePt t="108869" x="6045200" y="2919413"/>
          <p14:tracePt t="108885" x="6099175" y="2830513"/>
          <p14:tracePt t="108902" x="6108700" y="2813050"/>
          <p14:tracePt t="108919" x="6116638" y="2795588"/>
          <p14:tracePt t="108936" x="6126163" y="2786063"/>
          <p14:tracePt t="108952" x="6134100" y="2776538"/>
          <p14:tracePt t="108968" x="6143625" y="2768600"/>
          <p14:tracePt t="108986" x="6153150" y="2751138"/>
          <p14:tracePt t="109002" x="6161088" y="2751138"/>
          <p14:tracePt t="109018" x="6180138" y="2732088"/>
          <p14:tracePt t="109035" x="6188075" y="2732088"/>
          <p14:tracePt t="109052" x="6224588" y="2732088"/>
          <p14:tracePt t="109068" x="6242050" y="2732088"/>
          <p14:tracePt t="109085" x="6259513" y="2732088"/>
          <p14:tracePt t="109101" x="6296025" y="2732088"/>
          <p14:tracePt t="109118" x="6303963" y="2732088"/>
          <p14:tracePt t="109135" x="6323013" y="2741613"/>
          <p14:tracePt t="109151" x="6357938" y="2795588"/>
          <p14:tracePt t="109168" x="6375400" y="2847975"/>
          <p14:tracePt t="109185" x="6402388" y="2901950"/>
          <p14:tracePt t="109201" x="6465888" y="3027363"/>
          <p14:tracePt t="109218" x="6473825" y="3054350"/>
          <p14:tracePt t="109235" x="6500813" y="3098800"/>
          <p14:tracePt t="109251" x="6527800" y="3125788"/>
          <p14:tracePt t="109268" x="6572250" y="3179763"/>
          <p14:tracePt t="109285" x="6608763" y="3197225"/>
          <p14:tracePt t="109301" x="6653213" y="3224213"/>
          <p14:tracePt t="109318" x="6705600" y="3241675"/>
          <p14:tracePt t="109334" x="6732588" y="3241675"/>
          <p14:tracePt t="109351" x="6759575" y="3241675"/>
          <p14:tracePt t="109368" x="6823075" y="3179763"/>
          <p14:tracePt t="109384" x="6867525" y="3125788"/>
          <p14:tracePt t="109401" x="6911975" y="3062288"/>
          <p14:tracePt t="109418" x="6956425" y="2894013"/>
          <p14:tracePt t="109434" x="6956425" y="2830513"/>
          <p14:tracePt t="109451" x="6965950" y="2795588"/>
          <p14:tracePt t="109467" x="6965950" y="2776538"/>
          <p14:tracePt t="109485" x="6965950" y="2759075"/>
          <p14:tracePt t="109507" x="6965950" y="2751138"/>
          <p14:tracePt t="109660" x="6983413" y="2759075"/>
          <p14:tracePt t="109673" x="7000875" y="2786063"/>
          <p14:tracePt t="109685" x="7037388" y="2847975"/>
          <p14:tracePt t="109698" x="7089775" y="2928938"/>
          <p14:tracePt t="109711" x="7134225" y="3009900"/>
          <p14:tracePt t="109724" x="7170738" y="3062288"/>
          <p14:tracePt t="109736" x="7188200" y="3089275"/>
          <p14:tracePt t="109750" x="7197725" y="3116263"/>
          <p14:tracePt t="109767" x="7197725" y="3125788"/>
          <p14:tracePt t="109784" x="7205663" y="3133725"/>
          <p14:tracePt t="109800" x="7215188" y="3143250"/>
          <p14:tracePt t="109817" x="7215188" y="3152775"/>
          <p14:tracePt t="109834" x="7215188" y="3160713"/>
          <p14:tracePt t="109851" x="7215188" y="3170238"/>
          <p14:tracePt t="109867" x="7224713" y="3170238"/>
          <p14:tracePt t="109888" x="7224713" y="3179763"/>
          <p14:tracePt t="109902" x="7224713" y="3187700"/>
          <p14:tracePt t="113085" x="7215188" y="3187700"/>
          <p14:tracePt t="113097" x="7188200" y="3187700"/>
          <p14:tracePt t="113110" x="7143750" y="3187700"/>
          <p14:tracePt t="113123" x="7081838" y="3187700"/>
          <p14:tracePt t="113135" x="6983413" y="3187700"/>
          <p14:tracePt t="113148" x="6875463" y="3187700"/>
          <p14:tracePt t="113161" x="6751638" y="3187700"/>
          <p14:tracePt t="113177" x="6634163" y="3187700"/>
          <p14:tracePt t="113194" x="6518275" y="3187700"/>
          <p14:tracePt t="113210" x="6411913" y="3187700"/>
          <p14:tracePt t="113227" x="6251575" y="3187700"/>
          <p14:tracePt t="113243" x="6224588" y="3187700"/>
          <p14:tracePt t="113260" x="6197600" y="3187700"/>
          <p14:tracePt t="113277" x="6188075" y="3187700"/>
          <p14:tracePt t="118559" x="6215063" y="3187700"/>
          <p14:tracePt t="118572" x="6330950" y="3160713"/>
          <p14:tracePt t="118585" x="6545263" y="3108325"/>
          <p14:tracePt t="118597" x="6938963" y="3027363"/>
          <p14:tracePt t="118610" x="7269163" y="2973388"/>
          <p14:tracePt t="118623" x="7500938" y="2965450"/>
          <p14:tracePt t="118636" x="7634288" y="2965450"/>
          <p14:tracePt t="118650" x="7769225" y="2965450"/>
          <p14:tracePt t="118667" x="7885113" y="2973388"/>
          <p14:tracePt t="118683" x="8001000" y="3009900"/>
          <p14:tracePt t="118700" x="8143875" y="3062288"/>
          <p14:tracePt t="118716" x="8205788" y="3089275"/>
          <p14:tracePt t="118733" x="8269288" y="3108325"/>
          <p14:tracePt t="118750" x="8323263" y="3143250"/>
          <p14:tracePt t="118766" x="8331200" y="3143250"/>
          <p14:tracePt t="118783" x="8340725" y="3152775"/>
          <p14:tracePt t="118800" x="8340725" y="3160713"/>
          <p14:tracePt t="118816" x="8375650" y="3295650"/>
          <p14:tracePt t="118833" x="8402638" y="3411538"/>
          <p14:tracePt t="118849" x="8420100" y="3527425"/>
          <p14:tracePt t="118866" x="8439150" y="3714750"/>
          <p14:tracePt t="118883" x="8439150" y="3776663"/>
          <p14:tracePt t="118900" x="8439150" y="3813175"/>
          <p14:tracePt t="118916" x="8439150" y="3840163"/>
          <p14:tracePt t="118953" x="8439150" y="3848100"/>
          <p14:tracePt t="120024" x="8429625" y="3848100"/>
          <p14:tracePt t="120037" x="8412163" y="3848100"/>
          <p14:tracePt t="120049" x="8358188" y="3840163"/>
          <p14:tracePt t="120062" x="8259763" y="3813175"/>
          <p14:tracePt t="120075" x="8099425" y="3751263"/>
          <p14:tracePt t="120087" x="7823200" y="3679825"/>
          <p14:tracePt t="120100" x="7643813" y="3616325"/>
          <p14:tracePt t="120114" x="7518400" y="3581400"/>
          <p14:tracePt t="120130" x="7429500" y="3562350"/>
          <p14:tracePt t="120147" x="7358063" y="3536950"/>
          <p14:tracePt t="120164" x="7215188" y="3473450"/>
          <p14:tracePt t="120180" x="7126288" y="3446463"/>
          <p14:tracePt t="120197" x="6973888" y="3394075"/>
          <p14:tracePt t="120213" x="6813550" y="3303588"/>
          <p14:tracePt t="120230" x="6562725" y="3152775"/>
          <p14:tracePt t="120247" x="6500813" y="3116263"/>
          <p14:tracePt t="120264" x="6429375" y="3089275"/>
          <p14:tracePt t="120280" x="6348413" y="3054350"/>
          <p14:tracePt t="120297" x="6330950" y="3044825"/>
          <p14:tracePt t="120313" x="6303963" y="3036888"/>
          <p14:tracePt t="120330" x="6296025" y="3027363"/>
          <p14:tracePt t="120347" x="6286500" y="3017838"/>
          <p14:tracePt t="120363" x="6276975" y="3017838"/>
          <p14:tracePt t="120380" x="6269038" y="3009900"/>
          <p14:tracePt t="120405" x="6259513" y="3009900"/>
          <p14:tracePt t="120418" x="6259513" y="3000375"/>
          <p14:tracePt t="120431" x="6251575" y="3000375"/>
          <p14:tracePt t="120635" x="6259513" y="3000375"/>
          <p14:tracePt t="120647" x="6296025" y="3009900"/>
          <p14:tracePt t="120660" x="6348413" y="3044825"/>
          <p14:tracePt t="120673" x="6411913" y="3098800"/>
          <p14:tracePt t="120686" x="6456363" y="3125788"/>
          <p14:tracePt t="120698" x="6500813" y="3152775"/>
          <p14:tracePt t="120713" x="6545263" y="3170238"/>
          <p14:tracePt t="120729" x="6562725" y="3187700"/>
          <p14:tracePt t="120746" x="6581775" y="3197225"/>
          <p14:tracePt t="120763" x="6643688" y="3214688"/>
          <p14:tracePt t="120779" x="6670675" y="3232150"/>
          <p14:tracePt t="120796" x="6697663" y="3232150"/>
          <p14:tracePt t="120813" x="6751638" y="3241675"/>
          <p14:tracePt t="120838" x="6769100" y="3241675"/>
          <p14:tracePt t="120850" x="6777038" y="3241675"/>
          <p14:tracePt t="120863" x="6786563" y="3241675"/>
          <p14:tracePt t="120879" x="6796088" y="3241675"/>
          <p14:tracePt t="120896" x="6813550" y="3241675"/>
          <p14:tracePt t="120912" x="6840538" y="3241675"/>
          <p14:tracePt t="120929" x="6884988" y="3241675"/>
          <p14:tracePt t="120945" x="6902450" y="3241675"/>
          <p14:tracePt t="120962" x="6929438" y="3241675"/>
          <p14:tracePt t="120979" x="6983413" y="3214688"/>
          <p14:tracePt t="120995" x="7000875" y="3179763"/>
          <p14:tracePt t="121012" x="7027863" y="3152775"/>
          <p14:tracePt t="121029" x="7054850" y="3108325"/>
          <p14:tracePt t="121045" x="7062788" y="3089275"/>
          <p14:tracePt t="121063" x="7072313" y="3071813"/>
          <p14:tracePt t="121079" x="7072313" y="3054350"/>
          <p14:tracePt t="121080" x="7072313" y="3044825"/>
          <p14:tracePt t="121095" x="7072313" y="3017838"/>
          <p14:tracePt t="121112" x="7072313" y="3000375"/>
          <p14:tracePt t="121129" x="7072313" y="2982913"/>
          <p14:tracePt t="121145" x="7072313" y="2973388"/>
          <p14:tracePt t="121162" x="7072313" y="2965450"/>
          <p14:tracePt t="121178" x="7072313" y="2955925"/>
          <p14:tracePt t="121232" x="7072313" y="2946400"/>
          <p14:tracePt t="121398" x="7081838" y="2946400"/>
          <p14:tracePt t="121411" x="7081838" y="2965450"/>
          <p14:tracePt t="121423" x="7099300" y="2973388"/>
          <p14:tracePt t="121436" x="7108825" y="3009900"/>
          <p14:tracePt t="121449" x="7126288" y="3027363"/>
          <p14:tracePt t="121462" x="7134225" y="3054350"/>
          <p14:tracePt t="121478" x="7143750" y="3071813"/>
          <p14:tracePt t="121494" x="7153275" y="3089275"/>
          <p14:tracePt t="121512" x="7153275" y="3098800"/>
          <p14:tracePt t="121538" x="7153275" y="3116263"/>
          <p14:tracePt t="121550" x="7153275" y="3133725"/>
          <p14:tracePt t="121563" x="7134225" y="3170238"/>
          <p14:tracePt t="121577" x="7089775" y="3214688"/>
          <p14:tracePt t="121594" x="7018338" y="3259138"/>
          <p14:tracePt t="121611" x="6946900" y="3286125"/>
          <p14:tracePt t="121627" x="6796088" y="3322638"/>
          <p14:tracePt t="121644" x="6705600" y="3330575"/>
          <p14:tracePt t="121661" x="6608763" y="3340100"/>
          <p14:tracePt t="121678" x="6411913" y="3340100"/>
          <p14:tracePt t="121694" x="6323013" y="3340100"/>
          <p14:tracePt t="121711" x="6269038" y="3340100"/>
          <p14:tracePt t="121728" x="6215063" y="3340100"/>
          <p14:tracePt t="121744" x="6188075" y="3340100"/>
          <p14:tracePt t="121760" x="6180138" y="3340100"/>
          <p14:tracePt t="121777" x="6170613" y="3340100"/>
          <p14:tracePt t="121794" x="6153150" y="3340100"/>
          <p14:tracePt t="121810" x="6143625" y="3340100"/>
          <p14:tracePt t="121827" x="6134100" y="3340100"/>
          <p14:tracePt t="122721" x="6161088" y="3340100"/>
          <p14:tracePt t="122734" x="6251575" y="3340100"/>
          <p14:tracePt t="122747" x="6473825" y="3295650"/>
          <p14:tracePt t="122759" x="6858000" y="3251200"/>
          <p14:tracePt t="122775" x="7259638" y="3214688"/>
          <p14:tracePt t="122792" x="7537450" y="3214688"/>
          <p14:tracePt t="122809" x="7688263" y="3214688"/>
          <p14:tracePt t="122825" x="7920038" y="3214688"/>
          <p14:tracePt t="122842" x="8001000" y="3214688"/>
          <p14:tracePt t="122859" x="8062913" y="3214688"/>
          <p14:tracePt t="122875" x="8116888" y="3214688"/>
          <p14:tracePt t="122892" x="8134350" y="3214688"/>
          <p14:tracePt t="122908" x="8153400" y="3214688"/>
          <p14:tracePt t="122925" x="8161338" y="3214688"/>
          <p14:tracePt t="125739" x="8161338" y="3205163"/>
          <p14:tracePt t="125751" x="8161338" y="3197225"/>
          <p14:tracePt t="125765" x="8143875" y="3170238"/>
          <p14:tracePt t="125777" x="8116888" y="3125788"/>
          <p14:tracePt t="125790" x="8089900" y="3044825"/>
          <p14:tracePt t="125803" x="8037513" y="2955925"/>
          <p14:tracePt t="125819" x="8001000" y="2867025"/>
          <p14:tracePt t="125836" x="7983538" y="2803525"/>
          <p14:tracePt t="125853" x="7966075" y="2751138"/>
          <p14:tracePt t="125869" x="7956550" y="2724150"/>
          <p14:tracePt t="125886" x="7956550" y="2714625"/>
          <p14:tracePt t="125902" x="7956550" y="2705100"/>
          <p14:tracePt t="125993" x="7956550" y="2697163"/>
          <p14:tracePt t="126006" x="7956550" y="2687638"/>
          <p14:tracePt t="126019" x="7966075" y="2687638"/>
          <p14:tracePt t="126032" x="7974013" y="2679700"/>
          <p14:tracePt t="126044" x="7983538" y="2679700"/>
          <p14:tracePt t="126057" x="8001000" y="2679700"/>
          <p14:tracePt t="126082" x="8010525" y="2679700"/>
          <p14:tracePt t="126095" x="8027988" y="2679700"/>
          <p14:tracePt t="126120" x="8045450" y="2679700"/>
          <p14:tracePt t="126133" x="8054975" y="2679700"/>
          <p14:tracePt t="126146" x="8081963" y="2697163"/>
          <p14:tracePt t="126158" x="8116888" y="2732088"/>
          <p14:tracePt t="126171" x="8153400" y="2768600"/>
          <p14:tracePt t="126185" x="8188325" y="2813050"/>
          <p14:tracePt t="126202" x="8224838" y="2857500"/>
          <p14:tracePt t="126219" x="8251825" y="2894013"/>
          <p14:tracePt t="126235" x="8286750" y="2928938"/>
          <p14:tracePt t="126252" x="8296275" y="2928938"/>
          <p14:tracePt t="126269" x="8304213" y="2938463"/>
          <p14:tracePt t="126286" x="8304213" y="2946400"/>
          <p14:tracePt t="127203" x="8313738" y="2946400"/>
          <p14:tracePt t="127216" x="8323263" y="2946400"/>
          <p14:tracePt t="127229" x="8367713" y="2946400"/>
          <p14:tracePt t="127241" x="8439150" y="2946400"/>
          <p14:tracePt t="127254" x="8537575" y="2946400"/>
          <p14:tracePt t="127267" x="8634413" y="2955925"/>
          <p14:tracePt t="127283" x="8715375" y="2955925"/>
          <p14:tracePt t="127300" x="8742363" y="2955925"/>
          <p14:tracePt t="127316" x="8759825" y="2955925"/>
          <p14:tracePt t="127333" x="8786813" y="2955925"/>
          <p14:tracePt t="127356" x="8796338" y="2955925"/>
          <p14:tracePt t="127394" x="8813800" y="2955925"/>
          <p14:tracePt t="127407" x="8823325" y="2955925"/>
          <p14:tracePt t="127419" x="8840788" y="2973388"/>
          <p14:tracePt t="127433" x="8867775" y="2990850"/>
          <p14:tracePt t="127450" x="8894763" y="3017838"/>
          <p14:tracePt t="127466" x="8929688" y="3044825"/>
          <p14:tracePt t="127483" x="8991600" y="3089275"/>
          <p14:tracePt t="127499" x="9001125" y="3108325"/>
          <p14:tracePt t="127516" x="9028113" y="3116263"/>
          <p14:tracePt t="127533" x="9028113" y="3125788"/>
          <p14:tracePt t="127534" x="9037638" y="3125788"/>
          <p14:tracePt t="127585" x="9045575" y="3125788"/>
          <p14:tracePt t="127789" x="9045575" y="3133725"/>
          <p14:tracePt t="127814" x="9045575" y="3143250"/>
          <p14:tracePt t="127827" x="9045575" y="3152775"/>
          <p14:tracePt t="127839" x="9028113" y="3170238"/>
          <p14:tracePt t="127852" x="9018588" y="3170238"/>
          <p14:tracePt t="127866" x="9001125" y="3197225"/>
          <p14:tracePt t="127882" x="8991600" y="3205163"/>
          <p14:tracePt t="127899" x="8974138" y="3224213"/>
          <p14:tracePt t="127915" x="8956675" y="3224213"/>
          <p14:tracePt t="127932" x="8947150" y="3232150"/>
          <p14:tracePt t="127953" x="8939213" y="3232150"/>
          <p14:tracePt t="127967" x="8929688" y="3232150"/>
          <p14:tracePt t="128081" x="8920163" y="3232150"/>
          <p14:tracePt t="130414" x="8912225" y="3232150"/>
          <p14:tracePt t="131267" x="8912225" y="3241675"/>
          <p14:tracePt t="131280" x="8912225" y="3251200"/>
          <p14:tracePt t="131305" x="8912225" y="3259138"/>
          <p14:tracePt t="131318" x="8920163" y="3268663"/>
          <p14:tracePt t="131331" x="8920163" y="3286125"/>
          <p14:tracePt t="131344" x="8929688" y="3313113"/>
          <p14:tracePt t="131359" x="8974138" y="3384550"/>
          <p14:tracePt t="131375" x="9010650" y="3490913"/>
          <p14:tracePt t="131392" x="9055100" y="3643313"/>
          <p14:tracePt t="131409" x="9126538" y="3848100"/>
          <p14:tracePt t="131425" x="9134475" y="3884613"/>
          <p14:tracePt t="131442" x="9144000" y="3902075"/>
          <p14:tracePt t="131459" x="9153525" y="3919538"/>
          <p14:tracePt t="131475" x="9153525" y="3929063"/>
          <p14:tracePt t="131492" x="9153525" y="3938588"/>
          <p14:tracePt t="132910" x="9144000" y="3938588"/>
          <p14:tracePt t="132923" x="9082088" y="3919538"/>
          <p14:tracePt t="132936" x="8823325" y="3803650"/>
          <p14:tracePt t="132949" x="8269288" y="3598863"/>
          <p14:tracePt t="132961" x="7527925" y="3340100"/>
          <p14:tracePt t="132974" x="6911975" y="3160713"/>
          <p14:tracePt t="132989" x="6537325" y="3062288"/>
          <p14:tracePt t="133006" x="6242050" y="2965450"/>
          <p14:tracePt t="133022" x="5938838" y="2874963"/>
          <p14:tracePt t="133039" x="5527675" y="2741613"/>
          <p14:tracePt t="133056" x="5411788" y="2705100"/>
          <p14:tracePt t="133072" x="5295900" y="2687638"/>
          <p14:tracePt t="133089" x="5126038" y="2652713"/>
          <p14:tracePt t="133105" x="5062538" y="2643188"/>
          <p14:tracePt t="133122" x="5018088" y="2625725"/>
          <p14:tracePt t="133139" x="4946650" y="2608263"/>
          <p14:tracePt t="133155" x="4938713" y="2598738"/>
          <p14:tracePt t="133172" x="4929188" y="2589213"/>
          <p14:tracePt t="133189" x="4919663" y="2581275"/>
          <p14:tracePt t="133205" x="4911725" y="2581275"/>
          <p14:tracePt t="133355" x="4938713" y="2581275"/>
          <p14:tracePt t="133368" x="4983163" y="2581275"/>
          <p14:tracePt t="133381" x="5054600" y="2581275"/>
          <p14:tracePt t="133393" x="5153025" y="2581275"/>
          <p14:tracePt t="133407" x="5276850" y="2589213"/>
          <p14:tracePt t="133421" x="5394325" y="2616200"/>
          <p14:tracePt t="133438" x="5473700" y="2652713"/>
          <p14:tracePt t="133455" x="5537200" y="2687638"/>
          <p14:tracePt t="133471" x="5608638" y="2751138"/>
          <p14:tracePt t="133488" x="5626100" y="2776538"/>
          <p14:tracePt t="133505" x="5634038" y="2786063"/>
          <p14:tracePt t="133521" x="5653088" y="2813050"/>
          <p14:tracePt t="133538" x="5661025" y="2822575"/>
          <p14:tracePt t="133555" x="5670550" y="2830513"/>
          <p14:tracePt t="133571" x="5697538" y="2867025"/>
          <p14:tracePt t="133588" x="5715000" y="2874963"/>
          <p14:tracePt t="133604" x="5732463" y="2894013"/>
          <p14:tracePt t="133621" x="5751513" y="2901950"/>
          <p14:tracePt t="133638" x="5786438" y="2938463"/>
          <p14:tracePt t="133654" x="5822950" y="2965450"/>
          <p14:tracePt t="133671" x="5848350" y="3009900"/>
          <p14:tracePt t="133687" x="5911850" y="3098800"/>
          <p14:tracePt t="133704" x="5929313" y="3108325"/>
          <p14:tracePt t="133721" x="5938838" y="3116263"/>
          <p14:tracePt t="133738" x="5946775" y="3125788"/>
          <p14:tracePt t="133762" x="5946775" y="3133725"/>
          <p14:tracePt t="133877" x="5946775" y="3125788"/>
          <p14:tracePt t="133890" x="5956300" y="3108325"/>
          <p14:tracePt t="133903" x="5965825" y="3081338"/>
          <p14:tracePt t="133915" x="5965825" y="3062288"/>
          <p14:tracePt t="133928" x="5973763" y="3054350"/>
          <p14:tracePt t="133941" x="5973763" y="3027363"/>
          <p14:tracePt t="133966" x="5973763" y="3017838"/>
          <p14:tracePt t="133991" x="5973763" y="3009900"/>
          <p14:tracePt t="134017" x="5973763" y="3000375"/>
          <p14:tracePt t="134029" x="5973763" y="2990850"/>
          <p14:tracePt t="134042" x="5973763" y="2973388"/>
          <p14:tracePt t="134068" x="5973763" y="2965450"/>
          <p14:tracePt t="134080" x="5973763" y="2946400"/>
          <p14:tracePt t="134093" x="5973763" y="2928938"/>
          <p14:tracePt t="134106" x="5973763" y="2911475"/>
          <p14:tracePt t="134120" x="5973763" y="2894013"/>
          <p14:tracePt t="134137" x="5973763" y="2874963"/>
          <p14:tracePt t="134153" x="5973763" y="2857500"/>
          <p14:tracePt t="134170" x="5973763" y="2840038"/>
          <p14:tracePt t="134187" x="5973763" y="2830513"/>
          <p14:tracePt t="134233" x="5973763" y="2822575"/>
          <p14:tracePt t="134258" x="5973763" y="2813050"/>
          <p14:tracePt t="134284" x="5973763" y="2803525"/>
          <p14:tracePt t="134296" x="5973763" y="2786063"/>
          <p14:tracePt t="134309" x="5983288" y="2786063"/>
          <p14:tracePt t="134322" x="5991225" y="2776538"/>
          <p14:tracePt t="134336" x="5991225" y="2768600"/>
          <p14:tracePt t="134353" x="5991225" y="2759075"/>
          <p14:tracePt t="134373" x="6000750" y="2759075"/>
          <p14:tracePt t="134462" x="6018213" y="2759075"/>
          <p14:tracePt t="134475" x="6027738" y="2759075"/>
          <p14:tracePt t="134487" x="6037263" y="2776538"/>
          <p14:tracePt t="134500" x="6054725" y="2795588"/>
          <p14:tracePt t="134513" x="6081713" y="2830513"/>
          <p14:tracePt t="134525" x="6108700" y="2874963"/>
          <p14:tracePt t="134538" x="6134100" y="2919413"/>
          <p14:tracePt t="134553" x="6161088" y="2955925"/>
          <p14:tracePt t="134569" x="6197600" y="2973388"/>
          <p14:tracePt t="134586" x="6224588" y="3000375"/>
          <p14:tracePt t="134603" x="6330950" y="3036888"/>
          <p14:tracePt t="134619" x="6402388" y="3044825"/>
          <p14:tracePt t="134636" x="6483350" y="3054350"/>
          <p14:tracePt t="134653" x="6599238" y="3044825"/>
          <p14:tracePt t="134669" x="6653213" y="3009900"/>
          <p14:tracePt t="134686" x="6688138" y="2965450"/>
          <p14:tracePt t="134703" x="6724650" y="2911475"/>
          <p14:tracePt t="134719" x="6769100" y="2822575"/>
          <p14:tracePt t="134736" x="6777038" y="2786063"/>
          <p14:tracePt t="134752" x="6786563" y="2732088"/>
          <p14:tracePt t="134769" x="6796088" y="2679700"/>
          <p14:tracePt t="134785" x="6804025" y="2652713"/>
          <p14:tracePt t="134802" x="6804025" y="2643188"/>
          <p14:tracePt t="134819" x="6804025" y="2625725"/>
          <p14:tracePt t="135021" x="6804025" y="2633663"/>
          <p14:tracePt t="135034" x="6804025" y="2652713"/>
          <p14:tracePt t="135047" x="6813550" y="2705100"/>
          <p14:tracePt t="135060" x="6840538" y="2795588"/>
          <p14:tracePt t="135072" x="6875463" y="2894013"/>
          <p14:tracePt t="135085" x="6902450" y="2990850"/>
          <p14:tracePt t="135102" x="6911975" y="3081338"/>
          <p14:tracePt t="135118" x="6919913" y="3116263"/>
          <p14:tracePt t="135135" x="6919913" y="3133725"/>
          <p14:tracePt t="135136" x="6929438" y="3143250"/>
          <p14:tracePt t="135151" x="6929438" y="3152775"/>
          <p14:tracePt t="135187" x="6929438" y="3160713"/>
          <p14:tracePt t="135327" x="6938963" y="3160713"/>
          <p14:tracePt t="135340" x="6946900" y="3160713"/>
          <p14:tracePt t="135353" x="6956425" y="3187700"/>
          <p14:tracePt t="135365" x="6983413" y="3214688"/>
          <p14:tracePt t="135378" x="7010400" y="3259138"/>
          <p14:tracePt t="135390" x="7045325" y="3303588"/>
          <p14:tracePt t="135403" x="7062788" y="3330575"/>
          <p14:tracePt t="135417" x="7072313" y="3340100"/>
          <p14:tracePt t="135435" x="7072313" y="3348038"/>
          <p14:tracePt t="135454" x="7081838" y="3357563"/>
          <p14:tracePt t="135811" x="7099300" y="3357563"/>
          <p14:tracePt t="135823" x="7116763" y="3357563"/>
          <p14:tracePt t="135836" x="7180263" y="3357563"/>
          <p14:tracePt t="135850" x="7242175" y="3357563"/>
          <p14:tracePt t="135867" x="7323138" y="3357563"/>
          <p14:tracePt t="135884" x="7348538" y="3357563"/>
          <p14:tracePt t="135900" x="7385050" y="3357563"/>
          <p14:tracePt t="136001" x="7358063" y="3357563"/>
          <p14:tracePt t="136014" x="7313613" y="3357563"/>
          <p14:tracePt t="136027" x="7259638" y="3348038"/>
          <p14:tracePt t="136040" x="7197725" y="3330575"/>
          <p14:tracePt t="136052" x="7170738" y="3330575"/>
          <p14:tracePt t="136066" x="7161213" y="3330575"/>
          <p14:tracePt t="136083" x="7153275" y="3330575"/>
          <p14:tracePt t="136100" x="7143750" y="3322638"/>
          <p14:tracePt t="136231" x="7153275" y="3322638"/>
          <p14:tracePt t="136243" x="7161213" y="3322638"/>
          <p14:tracePt t="136256" x="7180263" y="3322638"/>
          <p14:tracePt t="136269" x="7188200" y="3322638"/>
          <p14:tracePt t="136294" x="7197725" y="3322638"/>
          <p14:tracePt t="140663" x="7197725" y="3313113"/>
          <p14:tracePt t="141592" x="7205663" y="3313113"/>
          <p14:tracePt t="141605" x="7224713" y="3322638"/>
          <p14:tracePt t="141618" x="7269163" y="3394075"/>
          <p14:tracePt t="141630" x="7375525" y="3509963"/>
          <p14:tracePt t="141643" x="7537450" y="3741738"/>
          <p14:tracePt t="141657" x="7688263" y="3946525"/>
          <p14:tracePt t="141672" x="7804150" y="4116388"/>
          <p14:tracePt t="141689" x="7858125" y="4197350"/>
          <p14:tracePt t="141706" x="7912100" y="4268788"/>
          <p14:tracePt t="141722" x="7920038" y="4295775"/>
          <p14:tracePt t="141739" x="7929563" y="4303713"/>
          <p14:tracePt t="141756" x="7929563" y="4313238"/>
          <p14:tracePt t="141783" x="7939088" y="4322763"/>
          <p14:tracePt t="143438" x="7920038" y="4322763"/>
          <p14:tracePt t="143451" x="7875588" y="4322763"/>
          <p14:tracePt t="143464" x="7804150" y="4313238"/>
          <p14:tracePt t="143477" x="7697788" y="4276725"/>
          <p14:tracePt t="143489" x="7562850" y="4251325"/>
          <p14:tracePt t="143502" x="7446963" y="4197350"/>
          <p14:tracePt t="143519" x="7348538" y="4143375"/>
          <p14:tracePt t="143535" x="7259638" y="4089400"/>
          <p14:tracePt t="143552" x="7180263" y="4027488"/>
          <p14:tracePt t="143553" x="7081838" y="3956050"/>
          <p14:tracePt t="143569" x="6902450" y="3813175"/>
          <p14:tracePt t="143585" x="6715125" y="3625850"/>
          <p14:tracePt t="143602" x="6527800" y="3394075"/>
          <p14:tracePt t="143619" x="6419850" y="3232150"/>
          <p14:tracePt t="143635" x="6394450" y="3205163"/>
          <p14:tracePt t="143652" x="6375400" y="3179763"/>
          <p14:tracePt t="143669" x="6367463" y="3152775"/>
          <p14:tracePt t="143685" x="6367463" y="3143250"/>
          <p14:tracePt t="143706" x="6367463" y="3133725"/>
          <p14:tracePt t="143845" x="6357938" y="3133725"/>
          <p14:tracePt t="143871" x="6357938" y="3125788"/>
          <p14:tracePt t="143883" x="6340475" y="3125788"/>
          <p14:tracePt t="143896" x="6330950" y="3116263"/>
          <p14:tracePt t="143909" x="6313488" y="3108325"/>
          <p14:tracePt t="143922" x="6296025" y="3108325"/>
          <p14:tracePt t="143935" x="6276975" y="3098800"/>
          <p14:tracePt t="143951" x="6259513" y="3081338"/>
          <p14:tracePt t="143968" x="6242050" y="3081338"/>
          <p14:tracePt t="143985" x="6224588" y="3062288"/>
          <p14:tracePt t="144001" x="6215063" y="3062288"/>
          <p14:tracePt t="144036" x="6205538" y="3062288"/>
          <p14:tracePt t="144100" x="6197600" y="3054350"/>
          <p14:tracePt t="144112" x="6188075" y="3044825"/>
          <p14:tracePt t="144126" x="6170613" y="3027363"/>
          <p14:tracePt t="144138" x="6161088" y="3009900"/>
          <p14:tracePt t="144151" x="6143625" y="2982913"/>
          <p14:tracePt t="144167" x="6134100" y="2946400"/>
          <p14:tracePt t="144184" x="6108700" y="2911475"/>
          <p14:tracePt t="144201" x="6081713" y="2847975"/>
          <p14:tracePt t="144418" x="6081713" y="2840038"/>
          <p14:tracePt t="144444" x="6072188" y="2822575"/>
          <p14:tracePt t="144456" x="6062663" y="2795588"/>
          <p14:tracePt t="144469" x="6045200" y="2768600"/>
          <p14:tracePt t="144483" x="6037263" y="2732088"/>
          <p14:tracePt t="144500" x="6018213" y="2687638"/>
          <p14:tracePt t="144517" x="5991225" y="2643188"/>
          <p14:tracePt t="144533" x="5965825" y="2554288"/>
          <p14:tracePt t="144550" x="5956300" y="2527300"/>
          <p14:tracePt t="144567" x="5938838" y="2482850"/>
          <p14:tracePt t="144584" x="5929313" y="2428875"/>
          <p14:tracePt t="144600" x="5929313" y="2401888"/>
          <p14:tracePt t="144617" x="5929313" y="2384425"/>
          <p14:tracePt t="144633" x="5929313" y="2374900"/>
          <p14:tracePt t="144650" x="5929313" y="2357438"/>
          <p14:tracePt t="144672" x="5929313" y="2339975"/>
          <p14:tracePt t="144698" x="5929313" y="2330450"/>
          <p14:tracePt t="144749" x="5929313" y="2322513"/>
          <p14:tracePt t="144761" x="5929313" y="2312988"/>
          <p14:tracePt t="144787" x="5938838" y="2303463"/>
          <p14:tracePt t="144799" x="5965825" y="2303463"/>
          <p14:tracePt t="144812" x="5991225" y="2286000"/>
          <p14:tracePt t="144825" x="6018213" y="2286000"/>
          <p14:tracePt t="144838" x="6062663" y="2276475"/>
          <p14:tracePt t="144850" x="6126163" y="2276475"/>
          <p14:tracePt t="144866" x="6180138" y="2276475"/>
          <p14:tracePt t="144882" x="6224588" y="2276475"/>
          <p14:tracePt t="144899" x="6269038" y="2276475"/>
          <p14:tracePt t="144916" x="6313488" y="2276475"/>
          <p14:tracePt t="144933" x="6323013" y="2276475"/>
          <p14:tracePt t="144949" x="6330950" y="2276475"/>
          <p14:tracePt t="144990" x="6340475" y="2276475"/>
          <p14:tracePt t="145194" x="6357938" y="2276475"/>
          <p14:tracePt t="145207" x="6367463" y="2276475"/>
          <p14:tracePt t="145219" x="6384925" y="2276475"/>
          <p14:tracePt t="145232" x="6419850" y="2286000"/>
          <p14:tracePt t="145249" x="6438900" y="2295525"/>
          <p14:tracePt t="145265" x="6465888" y="2295525"/>
          <p14:tracePt t="145282" x="6483350" y="2295525"/>
          <p14:tracePt t="145299" x="6518275" y="2295525"/>
          <p14:tracePt t="145315" x="6527800" y="2268538"/>
          <p14:tracePt t="145332" x="6527800" y="2241550"/>
          <p14:tracePt t="145348" x="6537325" y="2179638"/>
          <p14:tracePt t="145365" x="6537325" y="2170113"/>
          <p14:tracePt t="145382" x="6537325" y="2152650"/>
          <p14:tracePt t="145399" x="6510338" y="2133600"/>
          <p14:tracePt t="145415" x="6491288" y="2133600"/>
          <p14:tracePt t="145432" x="6473825" y="2116138"/>
          <p14:tracePt t="145448" x="6446838" y="2108200"/>
          <p14:tracePt t="145465" x="6429375" y="2108200"/>
          <p14:tracePt t="145482" x="6411913" y="2108200"/>
          <p14:tracePt t="145499" x="6375400" y="2108200"/>
          <p14:tracePt t="145515" x="6348413" y="2108200"/>
          <p14:tracePt t="145532" x="6323013" y="2108200"/>
          <p14:tracePt t="145548" x="6303963" y="2108200"/>
          <p14:tracePt t="145565" x="6276975" y="2108200"/>
          <p14:tracePt t="145581" x="6259513" y="2108200"/>
          <p14:tracePt t="145598" x="6251575" y="2108200"/>
          <p14:tracePt t="145615" x="6242050" y="2116138"/>
          <p14:tracePt t="145631" x="6224588" y="2133600"/>
          <p14:tracePt t="145648" x="6215063" y="2170113"/>
          <p14:tracePt t="145665" x="6205538" y="2232025"/>
          <p14:tracePt t="145681" x="6197600" y="2259013"/>
          <p14:tracePt t="145699" x="6197600" y="2276475"/>
          <p14:tracePt t="145715" x="6197600" y="2303463"/>
          <p14:tracePt t="145741" x="6197600" y="2312988"/>
          <p14:tracePt t="145753" x="6197600" y="2330450"/>
          <p14:tracePt t="145766" x="6205538" y="2339975"/>
          <p14:tracePt t="145781" x="6224588" y="2366963"/>
          <p14:tracePt t="145798" x="6242050" y="2374900"/>
          <p14:tracePt t="145814" x="6286500" y="2411413"/>
          <p14:tracePt t="145831" x="6357938" y="2446338"/>
          <p14:tracePt t="145848" x="6402388" y="2465388"/>
          <p14:tracePt t="145864" x="6429375" y="2473325"/>
          <p14:tracePt t="145881" x="6483350" y="2482850"/>
          <p14:tracePt t="145898" x="6500813" y="2482850"/>
          <p14:tracePt t="145914" x="6527800" y="2482850"/>
          <p14:tracePt t="145931" x="6581775" y="2482850"/>
          <p14:tracePt t="145957" x="6589713" y="2473325"/>
          <p14:tracePt t="145995" x="6599238" y="2465388"/>
          <p14:tracePt t="146020" x="6599238" y="2455863"/>
          <p14:tracePt t="146033" x="6599238" y="2428875"/>
          <p14:tracePt t="146046" x="6616700" y="2384425"/>
          <p14:tracePt t="146058" x="6616700" y="2276475"/>
          <p14:tracePt t="146072" x="6626225" y="2170113"/>
          <p14:tracePt t="146084" x="6626225" y="2089150"/>
          <p14:tracePt t="146098" x="6626225" y="2062163"/>
          <p14:tracePt t="146114" x="6626225" y="2044700"/>
          <p14:tracePt t="146130" x="6626225" y="2036763"/>
          <p14:tracePt t="146148" x="6608763" y="2017713"/>
          <p14:tracePt t="146164" x="6589713" y="2017713"/>
          <p14:tracePt t="146180" x="6562725" y="2009775"/>
          <p14:tracePt t="146197" x="6527800" y="1990725"/>
          <p14:tracePt t="146214" x="6483350" y="1982788"/>
          <p14:tracePt t="146230" x="6473825" y="1982788"/>
          <p14:tracePt t="146247" x="6456363" y="1973263"/>
          <p14:tracePt t="146263" x="6446838" y="1973263"/>
          <p14:tracePt t="146280" x="6438900" y="1973263"/>
          <p14:tracePt t="146298" x="6429375" y="1973263"/>
          <p14:tracePt t="146314" x="6419850" y="1973263"/>
          <p14:tracePt t="146330" x="6411913" y="1973263"/>
          <p14:tracePt t="146351" x="6402388" y="1973263"/>
          <p14:tracePt t="146364" x="6394450" y="1973263"/>
          <p14:tracePt t="146380" x="6375400" y="1982788"/>
          <p14:tracePt t="146397" x="6375400" y="1990725"/>
          <p14:tracePt t="146413" x="6348413" y="2017713"/>
          <p14:tracePt t="146430" x="6313488" y="2098675"/>
          <p14:tracePt t="146446" x="6296025" y="2143125"/>
          <p14:tracePt t="146463" x="6276975" y="2160588"/>
          <p14:tracePt t="146480" x="6251575" y="2214563"/>
          <p14:tracePt t="146496" x="6251575" y="2232025"/>
          <p14:tracePt t="146513" x="6242050" y="2251075"/>
          <p14:tracePt t="146530" x="6242050" y="2276475"/>
          <p14:tracePt t="146554" x="6242050" y="2286000"/>
          <p14:tracePt t="146567" x="6242050" y="2295525"/>
          <p14:tracePt t="146581" x="6242050" y="2303463"/>
          <p14:tracePt t="146606" x="6242050" y="2322513"/>
          <p14:tracePt t="146618" x="6251575" y="2357438"/>
          <p14:tracePt t="146631" x="6269038" y="2374900"/>
          <p14:tracePt t="146646" x="6303963" y="2411413"/>
          <p14:tracePt t="146663" x="6348413" y="2446338"/>
          <p14:tracePt t="146679" x="6394450" y="2482850"/>
          <p14:tracePt t="146696" x="6491288" y="2517775"/>
          <p14:tracePt t="146713" x="6510338" y="2527300"/>
          <p14:tracePt t="146729" x="6537325" y="2536825"/>
          <p14:tracePt t="146746" x="6581775" y="2544763"/>
          <p14:tracePt t="146762" x="6608763" y="2544763"/>
          <p14:tracePt t="146779" x="6616700" y="2544763"/>
          <p14:tracePt t="146796" x="6634163" y="2544763"/>
          <p14:tracePt t="146812" x="6643688" y="2517775"/>
          <p14:tracePt t="146829" x="6661150" y="2490788"/>
          <p14:tracePt t="146846" x="6680200" y="2465388"/>
          <p14:tracePt t="146862" x="6680200" y="2419350"/>
          <p14:tracePt t="146879" x="6688138" y="2411413"/>
          <p14:tracePt t="146896" x="6688138" y="2401888"/>
          <p14:tracePt t="146912" x="6688138" y="2339975"/>
          <p14:tracePt t="146929" x="6661150" y="2276475"/>
          <p14:tracePt t="146945" x="6626225" y="2197100"/>
          <p14:tracePt t="146962" x="6581775" y="2098675"/>
          <p14:tracePt t="146979" x="6572250" y="2089150"/>
          <p14:tracePt t="146995" x="6562725" y="2081213"/>
          <p14:tracePt t="147012" x="6554788" y="2071688"/>
          <p14:tracePt t="147029" x="6545263" y="2062163"/>
          <p14:tracePt t="147045" x="6537325" y="2062163"/>
          <p14:tracePt t="147062" x="6527800" y="2062163"/>
          <p14:tracePt t="147079" x="6491288" y="2062163"/>
          <p14:tracePt t="147095" x="6465888" y="2062163"/>
          <p14:tracePt t="147112" x="6446838" y="2062163"/>
          <p14:tracePt t="147128" x="6419850" y="2062163"/>
          <p14:tracePt t="147145" x="6411913" y="2062163"/>
          <p14:tracePt t="147162" x="6394450" y="2062163"/>
          <p14:tracePt t="147179" x="6384925" y="2062163"/>
          <p14:tracePt t="147203" x="6375400" y="2071688"/>
          <p14:tracePt t="147216" x="6367463" y="2089150"/>
          <p14:tracePt t="147229" x="6367463" y="2098675"/>
          <p14:tracePt t="147245" x="6348413" y="2116138"/>
          <p14:tracePt t="147262" x="6348413" y="2133600"/>
          <p14:tracePt t="147278" x="6340475" y="2152650"/>
          <p14:tracePt t="147295" x="6340475" y="2170113"/>
          <p14:tracePt t="147311" x="6340475" y="2179638"/>
          <p14:tracePt t="147328" x="6340475" y="2197100"/>
          <p14:tracePt t="147345" x="6340475" y="2232025"/>
          <p14:tracePt t="147361" x="6340475" y="2259013"/>
          <p14:tracePt t="147378" x="6340475" y="2295525"/>
          <p14:tracePt t="147395" x="6367463" y="2339975"/>
          <p14:tracePt t="150997" x="6367463" y="2347913"/>
          <p14:tracePt t="151010" x="6367463" y="2357438"/>
          <p14:tracePt t="151022" x="6367463" y="2374900"/>
          <p14:tracePt t="151035" x="6367463" y="2401888"/>
          <p14:tracePt t="151048" x="6367463" y="2465388"/>
          <p14:tracePt t="151060" x="6367463" y="2554288"/>
          <p14:tracePt t="151073" x="6394450" y="2679700"/>
          <p14:tracePt t="151087" x="6411913" y="2803525"/>
          <p14:tracePt t="151104" x="6446838" y="2946400"/>
          <p14:tracePt t="151121" x="6483350" y="3116263"/>
          <p14:tracePt t="151137" x="6562725" y="3419475"/>
          <p14:tracePt t="151154" x="6589713" y="3509963"/>
          <p14:tracePt t="151171" x="6616700" y="3589338"/>
          <p14:tracePt t="151188" x="6626225" y="3670300"/>
          <p14:tracePt t="151204" x="6634163" y="3697288"/>
          <p14:tracePt t="151221" x="6634163" y="3705225"/>
          <p14:tracePt t="151237" x="6634163" y="3714750"/>
          <p14:tracePt t="151289" x="6634163" y="3724275"/>
          <p14:tracePt t="151327" x="6643688" y="3741738"/>
          <p14:tracePt t="151340" x="6643688" y="3759200"/>
          <p14:tracePt t="151353" x="6661150" y="3776663"/>
          <p14:tracePt t="151366" x="6680200" y="3813175"/>
          <p14:tracePt t="151378" x="6688138" y="3857625"/>
          <p14:tracePt t="151391" x="6705600" y="3911600"/>
          <p14:tracePt t="151404" x="6715125" y="3946525"/>
          <p14:tracePt t="151420" x="6732588" y="3990975"/>
          <p14:tracePt t="158342" x="6724650" y="3990975"/>
          <p14:tracePt t="158355" x="6705600" y="3973513"/>
          <p14:tracePt t="158367" x="6680200" y="3956050"/>
          <p14:tracePt t="158380" x="6608763" y="3911600"/>
          <p14:tracePt t="158392" x="6527800" y="3875088"/>
          <p14:tracePt t="158407" x="6456363" y="3822700"/>
          <p14:tracePt t="158424" x="6384925" y="3786188"/>
          <p14:tracePt t="158440" x="6330950" y="3751263"/>
          <p14:tracePt t="158457" x="6232525" y="3670300"/>
          <p14:tracePt t="158473" x="6188075" y="3608388"/>
          <p14:tracePt t="158490" x="6153150" y="3554413"/>
          <p14:tracePt t="158508" x="6099175" y="3490913"/>
          <p14:tracePt t="158523" x="6089650" y="3482975"/>
          <p14:tracePt t="158540" x="6072188" y="3465513"/>
          <p14:tracePt t="158557" x="6062663" y="3455988"/>
          <p14:tracePt t="158573" x="6045200" y="3429000"/>
          <p14:tracePt t="158590" x="6027738" y="3411538"/>
          <p14:tracePt t="158606" x="6018213" y="3394075"/>
          <p14:tracePt t="158623" x="6000750" y="3357563"/>
          <p14:tracePt t="158640" x="5991225" y="3340100"/>
          <p14:tracePt t="158656" x="5991225" y="3322638"/>
          <p14:tracePt t="158673" x="5991225" y="3313113"/>
          <p14:tracePt t="158690" x="5991225" y="3303588"/>
          <p14:tracePt t="158723" x="6000750" y="3286125"/>
          <p14:tracePt t="158736" x="6027738" y="3276600"/>
          <p14:tracePt t="158748" x="6072188" y="3259138"/>
          <p14:tracePt t="158761" x="6143625" y="3241675"/>
          <p14:tracePt t="158774" x="6232525" y="3224213"/>
          <p14:tracePt t="158789" x="6296025" y="3214688"/>
          <p14:tracePt t="158806" x="6357938" y="3205163"/>
          <p14:tracePt t="158823" x="6419850" y="3205163"/>
          <p14:tracePt t="158839" x="6500813" y="3205163"/>
          <p14:tracePt t="158856" x="6527800" y="3205163"/>
          <p14:tracePt t="158872" x="6545263" y="3205163"/>
          <p14:tracePt t="158889" x="6581775" y="3205163"/>
          <p14:tracePt t="158906" x="6599238" y="3205163"/>
          <p14:tracePt t="158922" x="6634163" y="3205163"/>
          <p14:tracePt t="158939" x="6680200" y="3232150"/>
          <p14:tracePt t="158956" x="6705600" y="3251200"/>
          <p14:tracePt t="158972" x="6715125" y="3268663"/>
          <p14:tracePt t="158989" x="6732588" y="3276600"/>
          <p14:tracePt t="159006" x="6751638" y="3286125"/>
          <p14:tracePt t="159022" x="6751638" y="3295650"/>
          <p14:tracePt t="159041" x="6759575" y="3295650"/>
          <p14:tracePt t="170081" x="6751638" y="3295650"/>
          <p14:tracePt t="170093" x="6742113" y="3295650"/>
          <p14:tracePt t="170106" x="6732588" y="3295650"/>
          <p14:tracePt t="170119" x="6724650" y="3295650"/>
          <p14:tracePt t="170134" x="6688138" y="3286125"/>
          <p14:tracePt t="170152" x="6616700" y="3268663"/>
          <p14:tracePt t="170168" x="6545263" y="3241675"/>
          <p14:tracePt t="170184" x="6411913" y="3197225"/>
          <p14:tracePt t="170201" x="6384925" y="3187700"/>
          <p14:tracePt t="170217" x="6367463" y="3179763"/>
          <p14:tracePt t="170235" x="6348413" y="3179763"/>
          <p14:tracePt t="170251" x="6340475" y="3179763"/>
          <p14:tracePt t="170297" x="6330950" y="3179763"/>
          <p14:tracePt t="170360" x="6323013" y="3179763"/>
          <p14:tracePt t="170373" x="6323013" y="3170238"/>
          <p14:tracePt t="170424" x="6313488" y="3170238"/>
          <p14:tracePt t="170437" x="6303963" y="3170238"/>
          <p14:tracePt t="170462" x="6296025" y="3170238"/>
          <p14:tracePt t="170475" x="6286500" y="3160713"/>
          <p14:tracePt t="170487" x="6276975" y="3160713"/>
          <p14:tracePt t="170501" x="6269038" y="3152775"/>
          <p14:tracePt t="170517" x="6259513" y="3152775"/>
          <p14:tracePt t="170534" x="6251575" y="3152775"/>
          <p14:tracePt t="170551" x="6242050" y="3152775"/>
          <p14:tracePt t="170615" x="6232525" y="3152775"/>
          <p14:tracePt t="170793" x="6224588" y="3152775"/>
          <p14:tracePt t="170883" x="6215063" y="3152775"/>
          <p14:tracePt t="171061" x="6215063" y="3143250"/>
          <p14:tracePt t="171150" x="6224588" y="3143250"/>
          <p14:tracePt t="171162" x="6242050" y="3143250"/>
          <p14:tracePt t="171175" x="6251575" y="3133725"/>
          <p14:tracePt t="171188" x="6269038" y="3133725"/>
          <p14:tracePt t="171201" x="6296025" y="3133725"/>
          <p14:tracePt t="171215" x="6313488" y="3133725"/>
          <p14:tracePt t="171232" x="6340475" y="3125788"/>
          <p14:tracePt t="171249" x="6357938" y="3125788"/>
          <p14:tracePt t="171265" x="6394450" y="3108325"/>
          <p14:tracePt t="171282" x="6419850" y="3108325"/>
          <p14:tracePt t="171299" x="6429375" y="3108325"/>
          <p14:tracePt t="171316" x="6438900" y="3098800"/>
          <p14:tracePt t="171332" x="6446838" y="3098800"/>
          <p14:tracePt t="171404" x="6446838" y="3089275"/>
          <p14:tracePt t="171544" x="6438900" y="3089275"/>
          <p14:tracePt t="171557" x="6419850" y="3089275"/>
          <p14:tracePt t="171570" x="6394450" y="3089275"/>
          <p14:tracePt t="171583" x="6357938" y="3089275"/>
          <p14:tracePt t="171598" x="6330950" y="3089275"/>
          <p14:tracePt t="171615" x="6303963" y="3089275"/>
          <p14:tracePt t="171632" x="6276975" y="3089275"/>
          <p14:tracePt t="171648" x="6251575" y="3089275"/>
          <p14:tracePt t="171671" x="6242050" y="3089275"/>
          <p14:tracePt t="172016" x="6242050" y="3071813"/>
          <p14:tracePt t="172028" x="6251575" y="3044825"/>
          <p14:tracePt t="172041" x="6269038" y="3017838"/>
          <p14:tracePt t="172054" x="6286500" y="2982913"/>
          <p14:tracePt t="172066" x="6286500" y="2955925"/>
          <p14:tracePt t="172081" x="6286500" y="2938463"/>
          <p14:tracePt t="172097" x="6296025" y="2928938"/>
          <p14:tracePt t="172114" x="6303963" y="2919413"/>
          <p14:tracePt t="172131" x="6303963" y="2911475"/>
          <p14:tracePt t="172181" x="6303963" y="2901950"/>
          <p14:tracePt t="172219" x="6303963" y="2894013"/>
          <p14:tracePt t="172231" x="6313488" y="2884488"/>
          <p14:tracePt t="172244" x="6323013" y="2884488"/>
          <p14:tracePt t="172257" x="6340475" y="2867025"/>
          <p14:tracePt t="172270" x="6357938" y="2857500"/>
          <p14:tracePt t="172283" x="6367463" y="2840038"/>
          <p14:tracePt t="172297" x="6384925" y="2840038"/>
          <p14:tracePt t="172315" x="6394450" y="2822575"/>
          <p14:tracePt t="172330" x="6402388" y="2822575"/>
          <p14:tracePt t="172347" x="6411913" y="2813050"/>
          <p14:tracePt t="172372" x="6419850" y="2813050"/>
          <p14:tracePt t="172384" x="6429375" y="2803525"/>
          <p14:tracePt t="172397" x="6438900" y="2803525"/>
          <p14:tracePt t="172413" x="6446838" y="2803525"/>
          <p14:tracePt t="172435" x="6456363" y="2803525"/>
          <p14:tracePt t="172448" x="6465888" y="2803525"/>
          <p14:tracePt t="172463" x="6473825" y="2795588"/>
          <p14:tracePt t="172486" x="6491288" y="2795588"/>
          <p14:tracePt t="172511" x="6510338" y="2795588"/>
          <p14:tracePt t="172524" x="6527800" y="2795588"/>
          <p14:tracePt t="172537" x="6545263" y="2795588"/>
          <p14:tracePt t="172549" x="6554788" y="2795588"/>
          <p14:tracePt t="172564" x="6572250" y="2786063"/>
          <p14:tracePt t="172580" x="6589713" y="2786063"/>
          <p14:tracePt t="172600" x="6599238" y="2786063"/>
          <p14:tracePt t="172626" x="6608763" y="2786063"/>
          <p14:tracePt t="172651" x="6616700" y="2786063"/>
          <p14:tracePt t="172804" x="6608763" y="2786063"/>
          <p14:tracePt t="172817" x="6599238" y="2786063"/>
          <p14:tracePt t="172830" x="6581775" y="2786063"/>
          <p14:tracePt t="172842" x="6572250" y="2786063"/>
          <p14:tracePt t="172855" x="6562725" y="2786063"/>
          <p14:tracePt t="172868" x="6554788" y="2786063"/>
          <p14:tracePt t="172880" x="6545263" y="2786063"/>
          <p14:tracePt t="172906" x="6537325" y="2786063"/>
          <p14:tracePt t="173148" x="6545263" y="2786063"/>
          <p14:tracePt t="173161" x="6562725" y="2786063"/>
          <p14:tracePt t="173174" x="6581775" y="2786063"/>
          <p14:tracePt t="173186" x="6634163" y="2786063"/>
          <p14:tracePt t="173199" x="6688138" y="2786063"/>
          <p14:tracePt t="173212" x="6724650" y="2786063"/>
          <p14:tracePt t="173228" x="6759575" y="2786063"/>
          <p14:tracePt t="173245" x="6769100" y="2786063"/>
          <p14:tracePt t="173262" x="6786563" y="2786063"/>
          <p14:tracePt t="173300" x="6796088" y="2786063"/>
          <p14:tracePt t="173657" x="6804025" y="2786063"/>
          <p14:tracePt t="173886" x="6804025" y="2776538"/>
          <p14:tracePt t="173911" x="6804025" y="2768600"/>
          <p14:tracePt t="173924" x="6804025" y="2759075"/>
          <p14:tracePt t="173937" x="6804025" y="2741613"/>
          <p14:tracePt t="173949" x="6804025" y="2732088"/>
          <p14:tracePt t="173962" x="6804025" y="2705100"/>
          <p14:tracePt t="173977" x="6804025" y="2670175"/>
          <p14:tracePt t="173994" x="6804025" y="2633663"/>
          <p14:tracePt t="174010" x="6804025" y="2608263"/>
          <p14:tracePt t="174027" x="6804025" y="2581275"/>
          <p14:tracePt t="174293" x="6804025" y="2562225"/>
          <p14:tracePt t="174306" x="6804025" y="2554288"/>
          <p14:tracePt t="174319" x="6804025" y="2527300"/>
          <p14:tracePt t="174331" x="6786563" y="2482850"/>
          <p14:tracePt t="174344" x="6777038" y="2455863"/>
          <p14:tracePt t="174359" x="6769100" y="2438400"/>
          <p14:tracePt t="174376" x="6769100" y="2419350"/>
          <p14:tracePt t="174393" x="6759575" y="2419350"/>
          <p14:tracePt t="174409" x="6751638" y="2401888"/>
          <p14:tracePt t="174426" x="6751638" y="2393950"/>
          <p14:tracePt t="174459" x="6742113" y="2393950"/>
          <p14:tracePt t="174497" x="6732588" y="2393950"/>
          <p14:tracePt t="174510" x="6724650" y="2384425"/>
          <p14:tracePt t="174522" x="6705600" y="2384425"/>
          <p14:tracePt t="174535" x="6688138" y="2374900"/>
          <p14:tracePt t="174548" x="6661150" y="2374900"/>
          <p14:tracePt t="174560" x="6634163" y="2366963"/>
          <p14:tracePt t="174576" x="6608763" y="2357438"/>
          <p14:tracePt t="174593" x="6572250" y="2357438"/>
          <p14:tracePt t="174609" x="6537325" y="2357438"/>
          <p14:tracePt t="174626" x="6500813" y="2347913"/>
          <p14:tracePt t="174642" x="6491288" y="2339975"/>
          <p14:tracePt t="174659" x="6465888" y="2322513"/>
          <p14:tracePt t="174676" x="6446838" y="2312988"/>
          <p14:tracePt t="174692" x="6438900" y="2303463"/>
          <p14:tracePt t="174709" x="6429375" y="2303463"/>
          <p14:tracePt t="174725" x="6429375" y="2295525"/>
          <p14:tracePt t="174815" x="6429375" y="2286000"/>
          <p14:tracePt t="174891" x="6429375" y="2276475"/>
          <p14:tracePt t="174904" x="6429375" y="2268538"/>
          <p14:tracePt t="174929" x="6429375" y="2259013"/>
          <p14:tracePt t="174942" x="6419850" y="2259013"/>
          <p14:tracePt t="174980" x="6419850" y="2251075"/>
          <p14:tracePt t="175312" x="6438900" y="2251075"/>
          <p14:tracePt t="175324" x="6456363" y="2259013"/>
          <p14:tracePt t="175337" x="6500813" y="2286000"/>
          <p14:tracePt t="175350" x="6537325" y="2312988"/>
          <p14:tracePt t="175362" x="6581775" y="2339975"/>
          <p14:tracePt t="175375" x="6616700" y="2347913"/>
          <p14:tracePt t="175391" x="6643688" y="2357438"/>
          <p14:tracePt t="175407" x="6653213" y="2366963"/>
          <p14:tracePt t="175424" x="6670675" y="2374900"/>
          <p14:tracePt t="175441" x="6688138" y="2374900"/>
          <p14:tracePt t="175464" x="6697663" y="2374900"/>
          <p14:tracePt t="175476" x="6705600" y="2374900"/>
          <p14:tracePt t="175491" x="6715125" y="2374900"/>
          <p14:tracePt t="175507" x="6724650" y="2374900"/>
          <p14:tracePt t="175524" x="6742113" y="2384425"/>
          <p14:tracePt t="175541" x="6769100" y="2401888"/>
          <p14:tracePt t="175557" x="6796088" y="2419350"/>
          <p14:tracePt t="175574" x="6813550" y="2438400"/>
          <p14:tracePt t="175591" x="6831013" y="2455863"/>
          <p14:tracePt t="175607" x="6902450" y="2554288"/>
          <p14:tracePt t="175624" x="6946900" y="2643188"/>
          <p14:tracePt t="175640" x="6973888" y="2768600"/>
          <p14:tracePt t="175657" x="7054850" y="3062288"/>
          <p14:tracePt t="175674" x="7062788" y="3197225"/>
          <p14:tracePt t="175690" x="7072313" y="3303588"/>
          <p14:tracePt t="175707" x="7081838" y="3402013"/>
          <p14:tracePt t="175724" x="7081838" y="3429000"/>
          <p14:tracePt t="175741" x="7081838" y="3438525"/>
          <p14:tracePt t="175757" x="7081838" y="3446463"/>
          <p14:tracePt t="175794" x="7081838" y="3455988"/>
          <p14:tracePt t="175832" x="7089775" y="3455988"/>
          <p14:tracePt t="175934" x="7099300" y="3455988"/>
          <p14:tracePt t="175947" x="7108825" y="3455988"/>
          <p14:tracePt t="175973" x="7116763" y="3455988"/>
          <p14:tracePt t="175985" x="7126288" y="3465513"/>
          <p14:tracePt t="175998" x="7161213" y="3482975"/>
          <p14:tracePt t="176010" x="7180263" y="3490913"/>
          <p14:tracePt t="176024" x="7197725" y="3509963"/>
          <p14:tracePt t="176040" x="7215188" y="3527425"/>
          <p14:tracePt t="176056" x="7232650" y="3536950"/>
          <p14:tracePt t="176073" x="7242175" y="3544888"/>
          <p14:tracePt t="176089" x="7251700" y="3562350"/>
          <p14:tracePt t="176112" x="7259638" y="3562350"/>
          <p14:tracePt t="176125" x="7269163" y="3581400"/>
          <p14:tracePt t="176139" x="7286625" y="3589338"/>
          <p14:tracePt t="176156" x="7296150" y="3608388"/>
          <p14:tracePt t="176173" x="7304088" y="3616325"/>
          <p14:tracePt t="176189" x="7340600" y="3643313"/>
          <p14:tracePt t="176206" x="7340600" y="3652838"/>
          <p14:tracePt t="176223" x="7358063" y="3660775"/>
          <p14:tracePt t="176609" x="7358063" y="3670300"/>
          <p14:tracePt t="176622" x="7367588" y="3687763"/>
          <p14:tracePt t="176634" x="7412038" y="3751263"/>
          <p14:tracePt t="176647" x="7473950" y="3902075"/>
          <p14:tracePt t="176660" x="7589838" y="4116388"/>
          <p14:tracePt t="176673" x="7732713" y="4384675"/>
          <p14:tracePt t="176688" x="7831138" y="4537075"/>
          <p14:tracePt t="176705" x="7885113" y="4616450"/>
          <p14:tracePt t="176722" x="7920038" y="4660900"/>
          <p14:tracePt t="176738" x="7956550" y="4687888"/>
          <p14:tracePt t="176755" x="7966075" y="4697413"/>
          <p14:tracePt t="176772" x="7966075" y="4705350"/>
          <p14:tracePt t="176788" x="7974013" y="4705350"/>
          <p14:tracePt t="182149" x="7966075" y="4705350"/>
          <p14:tracePt t="182162" x="7929563" y="4697413"/>
          <p14:tracePt t="182174" x="7813675" y="4660900"/>
          <p14:tracePt t="182187" x="7661275" y="4633913"/>
          <p14:tracePt t="182199" x="7331075" y="4537075"/>
          <p14:tracePt t="182212" x="7027863" y="4419600"/>
          <p14:tracePt t="182228" x="6786563" y="4286250"/>
          <p14:tracePt t="182245" x="6581775" y="4108450"/>
          <p14:tracePt t="182261" x="6456363" y="3973513"/>
          <p14:tracePt t="182278" x="6269038" y="3616325"/>
          <p14:tracePt t="182296" x="6232525" y="3419475"/>
          <p14:tracePt t="182312" x="6224588" y="3295650"/>
          <p14:tracePt t="182327" x="6215063" y="3205163"/>
          <p14:tracePt t="182352" x="6215063" y="3197225"/>
          <p14:tracePt t="182364" x="6215063" y="3187700"/>
          <p14:tracePt t="182378" x="6242050" y="3187700"/>
          <p14:tracePt t="182394" x="6313488" y="3179763"/>
          <p14:tracePt t="182411" x="6438900" y="3179763"/>
          <p14:tracePt t="182427" x="6589713" y="3179763"/>
          <p14:tracePt t="182444" x="6867525" y="3268663"/>
          <p14:tracePt t="182461" x="6956425" y="3322638"/>
          <p14:tracePt t="182477" x="7027863" y="3367088"/>
          <p14:tracePt t="182495" x="7108825" y="3455988"/>
          <p14:tracePt t="182511" x="7126288" y="3473450"/>
          <p14:tracePt t="182527" x="7126288" y="3482975"/>
          <p14:tracePt t="182555" x="7126288" y="3500438"/>
          <p14:tracePt t="182581" x="7126288" y="3517900"/>
          <p14:tracePt t="182593" x="7126288" y="3544888"/>
          <p14:tracePt t="182606" x="7108825" y="3571875"/>
          <p14:tracePt t="182619" x="7089775" y="3598863"/>
          <p14:tracePt t="182631" x="7072313" y="3625850"/>
          <p14:tracePt t="182644" x="7045325" y="3670300"/>
          <p14:tracePt t="182660" x="7037388" y="3687763"/>
          <p14:tracePt t="182677" x="7027863" y="3714750"/>
          <p14:tracePt t="182708" x="7027863" y="3724275"/>
          <p14:tracePt t="182835" x="7027863" y="3732213"/>
          <p14:tracePt t="182848" x="7027863" y="3741738"/>
          <p14:tracePt t="182861" x="7027863" y="3759200"/>
          <p14:tracePt t="182873" x="7027863" y="3840163"/>
          <p14:tracePt t="182886" x="7027863" y="4037013"/>
          <p14:tracePt t="182898" x="7027863" y="4313238"/>
          <p14:tracePt t="182912" x="7027863" y="4465638"/>
          <p14:tracePt t="182926" x="7027863" y="4554538"/>
          <p14:tracePt t="182943" x="7027863" y="4572000"/>
          <p14:tracePt t="182960" x="7027863" y="4589463"/>
          <p14:tracePt t="182976" x="7027863" y="4598988"/>
          <p14:tracePt t="182993" x="7027863" y="4608513"/>
          <p14:tracePt t="183010" x="7018338" y="4633913"/>
          <p14:tracePt t="183026" x="7010400" y="4670425"/>
          <p14:tracePt t="183043" x="7010400" y="4697413"/>
          <p14:tracePt t="183059" x="7000875" y="4714875"/>
          <p14:tracePt t="183281" x="6991350" y="4714875"/>
          <p14:tracePt t="183293" x="6983413" y="4714875"/>
          <p14:tracePt t="183306" x="6938963" y="4732338"/>
          <p14:tracePt t="183318" x="6848475" y="4759325"/>
          <p14:tracePt t="183331" x="6724650" y="4803775"/>
          <p14:tracePt t="183344" x="6562725" y="4867275"/>
          <p14:tracePt t="183359" x="6446838" y="4894263"/>
          <p14:tracePt t="183376" x="6384925" y="4919663"/>
          <p14:tracePt t="183392" x="6348413" y="4929188"/>
          <p14:tracePt t="183409" x="6269038" y="4956175"/>
          <p14:tracePt t="183425" x="6224588" y="4973638"/>
          <p14:tracePt t="183442" x="6180138" y="4991100"/>
          <p14:tracePt t="183459" x="6134100" y="5000625"/>
          <p14:tracePt t="183475" x="6116638" y="5018088"/>
          <p14:tracePt t="183492" x="6089650" y="5027613"/>
          <p14:tracePt t="183509" x="6072188" y="5027613"/>
          <p14:tracePt t="183509" x="6054725" y="5037138"/>
          <p14:tracePt t="183525" x="6037263" y="5054600"/>
          <p14:tracePt t="183542" x="6018213" y="5054600"/>
          <p14:tracePt t="183559" x="6000750" y="5054600"/>
          <p14:tracePt t="183575" x="5973763" y="5062538"/>
          <p14:tracePt t="183592" x="5965825" y="5062538"/>
          <p14:tracePt t="183608" x="5956300" y="5072063"/>
          <p14:tracePt t="183625" x="5919788" y="5072063"/>
          <p14:tracePt t="183642" x="5902325" y="5072063"/>
          <p14:tracePt t="183658" x="5894388" y="5072063"/>
          <p14:tracePt t="183675" x="5840413" y="5081588"/>
          <p14:tracePt t="183692" x="5813425" y="5089525"/>
          <p14:tracePt t="183708" x="5776913" y="5099050"/>
          <p14:tracePt t="183725" x="5751513" y="5108575"/>
          <p14:tracePt t="183742" x="5680075" y="5116513"/>
          <p14:tracePt t="183758" x="5643563" y="5116513"/>
          <p14:tracePt t="183776" x="5626100" y="5116513"/>
          <p14:tracePt t="183777" x="5599113" y="5116513"/>
          <p14:tracePt t="183792" x="5554663" y="5126038"/>
          <p14:tracePt t="183808" x="5510213" y="5133975"/>
          <p14:tracePt t="183825" x="5446713" y="5143500"/>
          <p14:tracePt t="183842" x="5322888" y="5160963"/>
          <p14:tracePt t="183858" x="5276850" y="5170488"/>
          <p14:tracePt t="183875" x="5241925" y="5170488"/>
          <p14:tracePt t="183891" x="5197475" y="5170488"/>
          <p14:tracePt t="183908" x="5170488" y="5170488"/>
          <p14:tracePt t="183925" x="5160963" y="5170488"/>
          <p14:tracePt t="183942" x="5143500" y="5170488"/>
          <p14:tracePt t="183967" x="5133975" y="5170488"/>
          <p14:tracePt t="187457" x="5133975" y="5160963"/>
          <p14:tracePt t="187470" x="5153025" y="5062538"/>
          <p14:tracePt t="187482" x="5276850" y="4768850"/>
          <p14:tracePt t="187495" x="5527675" y="4232275"/>
          <p14:tracePt t="187508" x="5840413" y="3652838"/>
          <p14:tracePt t="187520" x="5956300" y="3411538"/>
          <p14:tracePt t="187535" x="6045200" y="3268663"/>
          <p14:tracePt t="187551" x="6089650" y="3187700"/>
          <p14:tracePt t="187567" x="6134100" y="3152775"/>
          <p14:tracePt t="187584" x="6205538" y="3089275"/>
          <p14:tracePt t="187813" x="6205538" y="3071813"/>
          <p14:tracePt t="187826" x="6197600" y="3062288"/>
          <p14:tracePt t="187839" x="6188075" y="3044825"/>
          <p14:tracePt t="187852" x="6170613" y="3017838"/>
          <p14:tracePt t="187867" x="6161088" y="3000375"/>
          <p14:tracePt t="187884" x="6134100" y="2982913"/>
          <p14:tracePt t="187900" x="6116638" y="2955925"/>
          <p14:tracePt t="187917" x="6081713" y="2901950"/>
          <p14:tracePt t="187933" x="6062663" y="2894013"/>
          <p14:tracePt t="187950" x="6045200" y="2867025"/>
          <p14:tracePt t="187967" x="5991225" y="2759075"/>
          <p14:tracePt t="187983" x="5965825" y="2670175"/>
          <p14:tracePt t="188000" x="5938838" y="2581275"/>
          <p14:tracePt t="188017" x="5919788" y="2490788"/>
          <p14:tracePt t="188034" x="5919788" y="2465388"/>
          <p14:tracePt t="188050" x="5911850" y="2446338"/>
          <p14:tracePt t="188067" x="5911850" y="2438400"/>
          <p14:tracePt t="188083" x="5894388" y="2419350"/>
          <p14:tracePt t="188100" x="5894388" y="2401888"/>
          <p14:tracePt t="188117" x="5894388" y="2393950"/>
          <p14:tracePt t="188134" x="5894388" y="2374900"/>
          <p14:tracePt t="188195" x="5884863" y="2374900"/>
          <p14:tracePt t="188208" x="5875338" y="2366963"/>
          <p14:tracePt t="188220" x="5867400" y="2366963"/>
          <p14:tracePt t="188233" x="5857875" y="2366963"/>
          <p14:tracePt t="188250" x="5848350" y="2366963"/>
          <p14:tracePt t="188266" x="5840413" y="2357438"/>
          <p14:tracePt t="188297" x="5830888" y="2357438"/>
          <p14:tracePt t="188348" x="5830888" y="2347913"/>
          <p14:tracePt t="188386" x="5830888" y="2339975"/>
          <p14:tracePt t="188411" x="5830888" y="2330450"/>
          <p14:tracePt t="188424" x="5848350" y="2330450"/>
          <p14:tracePt t="188436" x="5894388" y="2312988"/>
          <p14:tracePt t="188450" x="5956300" y="2295525"/>
          <p14:tracePt t="188466" x="6045200" y="2268538"/>
          <p14:tracePt t="188482" x="6143625" y="2259013"/>
          <p14:tracePt t="188499" x="6242050" y="2232025"/>
          <p14:tracePt t="188516" x="6394450" y="2214563"/>
          <p14:tracePt t="188532" x="6446838" y="2197100"/>
          <p14:tracePt t="188549" x="6483350" y="2197100"/>
          <p14:tracePt t="188566" x="6554788" y="2187575"/>
          <p14:tracePt t="188582" x="6581775" y="2187575"/>
          <p14:tracePt t="188599" x="6626225" y="2187575"/>
          <p14:tracePt t="188616" x="6769100" y="2187575"/>
          <p14:tracePt t="188632" x="6840538" y="2187575"/>
          <p14:tracePt t="188649" x="6902450" y="2187575"/>
          <p14:tracePt t="188666" x="7010400" y="2197100"/>
          <p14:tracePt t="188682" x="7045325" y="2214563"/>
          <p14:tracePt t="188699" x="7081838" y="2241550"/>
          <p14:tracePt t="188715" x="7099300" y="2241550"/>
          <p14:tracePt t="188732" x="7116763" y="2259013"/>
          <p14:tracePt t="188793" x="7116763" y="2268538"/>
          <p14:tracePt t="188805" x="7116763" y="2276475"/>
          <p14:tracePt t="188818" x="7116763" y="2295525"/>
          <p14:tracePt t="188832" x="7116763" y="2330450"/>
          <p14:tracePt t="188848" x="7116763" y="2384425"/>
          <p14:tracePt t="188865" x="7116763" y="2455863"/>
          <p14:tracePt t="188882" x="7116763" y="2589213"/>
          <p14:tracePt t="188898" x="7116763" y="2652713"/>
          <p14:tracePt t="188915" x="7116763" y="2705100"/>
          <p14:tracePt t="188932" x="7116763" y="2759075"/>
          <p14:tracePt t="188948" x="7116763" y="2776538"/>
          <p14:tracePt t="188965" x="7116763" y="2795588"/>
          <p14:tracePt t="188982" x="7116763" y="2813050"/>
          <p14:tracePt t="188998" x="7126288" y="2830513"/>
          <p14:tracePt t="189034" x="7126288" y="2840038"/>
          <p14:tracePt t="189136" x="7126288" y="2847975"/>
          <p14:tracePt t="189161" x="7126288" y="2867025"/>
          <p14:tracePt t="189174" x="7089775" y="2901950"/>
          <p14:tracePt t="189187" x="7037388" y="3000375"/>
          <p14:tracePt t="189200" x="6946900" y="3089275"/>
          <p14:tracePt t="189214" x="6875463" y="3160713"/>
          <p14:tracePt t="189231" x="6796088" y="3232150"/>
          <p14:tracePt t="189248" x="6715125" y="3313113"/>
          <p14:tracePt t="189264" x="6599238" y="3394075"/>
          <p14:tracePt t="189281" x="6554788" y="3419475"/>
          <p14:tracePt t="189298" x="6518275" y="3446463"/>
          <p14:tracePt t="189314" x="6456363" y="3482975"/>
          <p14:tracePt t="189331" x="6438900" y="3490913"/>
          <p14:tracePt t="189352" x="6429375" y="3500438"/>
          <p14:tracePt t="189365" x="6419850" y="3500438"/>
          <p14:tracePt t="189403" x="6419850" y="3509963"/>
          <p14:tracePt t="189416" x="6419850" y="3517900"/>
          <p14:tracePt t="189428" x="6419850" y="3527425"/>
          <p14:tracePt t="189441" x="6429375" y="3544888"/>
          <p14:tracePt t="189454" x="6456363" y="3571875"/>
          <p14:tracePt t="189466" x="6500813" y="3616325"/>
          <p14:tracePt t="189480" x="6545263" y="3652838"/>
          <p14:tracePt t="189497" x="6589713" y="3679825"/>
          <p14:tracePt t="189514" x="6626225" y="3697288"/>
          <p14:tracePt t="189530" x="6670675" y="3714750"/>
          <p14:tracePt t="189547" x="6688138" y="3724275"/>
          <p14:tracePt t="189564" x="6697663" y="3724275"/>
          <p14:tracePt t="189580" x="6715125" y="3724275"/>
          <p14:tracePt t="189912" x="6697663" y="3724275"/>
          <p14:tracePt t="189925" x="6661150" y="3724275"/>
          <p14:tracePt t="189937" x="6599238" y="3705225"/>
          <p14:tracePt t="189950" x="6491288" y="3660775"/>
          <p14:tracePt t="189963" x="6357938" y="3608388"/>
          <p14:tracePt t="189980" x="6259513" y="3554413"/>
          <p14:tracePt t="189996" x="6188075" y="3517900"/>
          <p14:tracePt t="190014" x="6134100" y="3482975"/>
          <p14:tracePt t="190029" x="6126163" y="3473450"/>
          <p14:tracePt t="190046" x="6108700" y="3465513"/>
          <p14:tracePt t="190063" x="6108700" y="3455988"/>
          <p14:tracePt t="190079" x="6099175" y="3446463"/>
          <p14:tracePt t="190167" x="6099175" y="3438525"/>
          <p14:tracePt t="190205" x="6099175" y="3429000"/>
          <p14:tracePt t="190217" x="6116638" y="3419475"/>
          <p14:tracePt t="190230" x="6143625" y="3411538"/>
          <p14:tracePt t="190243" x="6170613" y="3394075"/>
          <p14:tracePt t="190256" x="6197600" y="3394075"/>
          <p14:tracePt t="190268" x="6224588" y="3384550"/>
          <p14:tracePt t="190281" x="6242050" y="3375025"/>
          <p14:tracePt t="190296" x="6259513" y="3375025"/>
          <p14:tracePt t="190319" x="6269038" y="3375025"/>
          <p14:tracePt t="190357" x="6276975" y="3375025"/>
          <p14:tracePt t="190383" x="6286500" y="3375025"/>
          <p14:tracePt t="197676" x="6323013" y="3375025"/>
          <p14:tracePt t="197689" x="6572250" y="3419475"/>
          <p14:tracePt t="197702" x="7089775" y="3608388"/>
          <p14:tracePt t="197715" x="7840663" y="3929063"/>
          <p14:tracePt t="197731" x="8358188" y="4276725"/>
          <p14:tracePt t="197748" x="8616950" y="4500563"/>
          <p14:tracePt t="197765" x="8804275" y="4732338"/>
          <p14:tracePt t="197766" x="8902700" y="4857750"/>
          <p14:tracePt t="197781" x="8947150" y="4929188"/>
          <p14:tracePt t="197798" x="8974138" y="4965700"/>
          <p14:tracePt t="197815" x="8974138" y="4991100"/>
          <p14:tracePt t="198020" x="8991600" y="4991100"/>
          <p14:tracePt t="198033" x="9018588" y="4991100"/>
          <p14:tracePt t="198046" x="9099550" y="4991100"/>
          <p14:tracePt t="198058" x="9232900" y="4983163"/>
          <p14:tracePt t="198071" x="9456738" y="4983163"/>
          <p14:tracePt t="198084" x="9680575" y="4983163"/>
          <p14:tracePt t="198098" x="9796463" y="5000625"/>
          <p14:tracePt t="198114" x="9848850" y="5037138"/>
          <p14:tracePt t="198131" x="9875838" y="5054600"/>
          <p14:tracePt t="198147" x="9894888" y="5072063"/>
          <p14:tracePt t="198173" x="9902825" y="5072063"/>
          <p14:tracePt t="198185" x="9902825" y="5081588"/>
          <p14:tracePt t="198211" x="9885363" y="5081588"/>
          <p14:tracePt t="198224" x="9804400" y="5081588"/>
          <p14:tracePt t="198236" x="9634538" y="5081588"/>
          <p14:tracePt t="198249" x="9429750" y="5081588"/>
          <p14:tracePt t="198263" x="9259888" y="5037138"/>
          <p14:tracePt t="198280" x="9161463" y="5018088"/>
          <p14:tracePt t="198297" x="9134475" y="5010150"/>
          <p14:tracePt t="198314" x="9109075" y="5010150"/>
          <p14:tracePt t="198330" x="9099550" y="5010150"/>
          <p14:tracePt t="198414" x="9099550" y="5000625"/>
          <p14:tracePt t="198453" x="9109075" y="4991100"/>
          <p14:tracePt t="198465" x="9126538" y="4991100"/>
          <p14:tracePt t="198478" x="9144000" y="4991100"/>
          <p14:tracePt t="198491" x="9161463" y="4991100"/>
          <p14:tracePt t="198504" x="9180513" y="4991100"/>
          <p14:tracePt t="198529" x="9188450" y="4991100"/>
          <p14:tracePt t="198605" x="9153525" y="4991100"/>
          <p14:tracePt t="198618" x="9055100" y="5000625"/>
          <p14:tracePt t="198631" x="8947150" y="5018088"/>
          <p14:tracePt t="198644" x="8813800" y="5027613"/>
          <p14:tracePt t="198656" x="8724900" y="5045075"/>
          <p14:tracePt t="198669" x="8688388" y="5045075"/>
          <p14:tracePt t="198682" x="8653463" y="5054600"/>
          <p14:tracePt t="198696" x="8653463" y="5062538"/>
          <p14:tracePt t="198713" x="8643938" y="5062538"/>
          <p14:tracePt t="198730" x="8634413" y="5062538"/>
          <p14:tracePt t="198746" x="8626475" y="5062538"/>
          <p14:tracePt t="198974" x="8609013" y="5062538"/>
          <p14:tracePt t="198987" x="8572500" y="5062538"/>
          <p14:tracePt t="199000" x="8510588" y="5062538"/>
          <p14:tracePt t="199013" x="8412163" y="5062538"/>
          <p14:tracePt t="199029" x="8304213" y="5072063"/>
          <p14:tracePt t="199045" x="8215313" y="5081588"/>
          <p14:tracePt t="199062" x="8143875" y="5081588"/>
          <p14:tracePt t="199079" x="8054975" y="5099050"/>
          <p14:tracePt t="199095" x="8027988" y="5099050"/>
          <p14:tracePt t="199112" x="8010525" y="5099050"/>
          <p14:tracePt t="199129" x="8001000" y="5099050"/>
          <p14:tracePt t="199471" x="7991475" y="5099050"/>
          <p14:tracePt t="199484" x="7974013" y="5099050"/>
          <p14:tracePt t="199497" x="7947025" y="5099050"/>
          <p14:tracePt t="199509" x="7894638" y="5099050"/>
          <p14:tracePt t="199522" x="7796213" y="5099050"/>
          <p14:tracePt t="199535" x="7680325" y="5099050"/>
          <p14:tracePt t="199547" x="7554913" y="5099050"/>
          <p14:tracePt t="199561" x="7466013" y="5108575"/>
          <p14:tracePt t="199578" x="7394575" y="5108575"/>
          <p14:tracePt t="199594" x="7331075" y="5108575"/>
          <p14:tracePt t="199611" x="7251700" y="5108575"/>
          <p14:tracePt t="199628" x="7224713" y="5108575"/>
          <p14:tracePt t="199644" x="7197725" y="5108575"/>
          <p14:tracePt t="199878" x="7188200" y="5108575"/>
          <p14:tracePt t="199891" x="7161213" y="5108575"/>
          <p14:tracePt t="199903" x="7099300" y="5108575"/>
          <p14:tracePt t="199916" x="7000875" y="5108575"/>
          <p14:tracePt t="199929" x="6894513" y="5108575"/>
          <p14:tracePt t="199944" x="6769100" y="5108575"/>
          <p14:tracePt t="199960" x="6670675" y="5108575"/>
          <p14:tracePt t="199978" x="6599238" y="5108575"/>
          <p14:tracePt t="199994" x="6527800" y="5108575"/>
          <p14:tracePt t="200011" x="6500813" y="5108575"/>
          <p14:tracePt t="200222" x="6491288" y="5108575"/>
          <p14:tracePt t="200234" x="6438900" y="5108575"/>
          <p14:tracePt t="200247" x="6348413" y="5108575"/>
          <p14:tracePt t="200260" x="6180138" y="5108575"/>
          <p14:tracePt t="200277" x="5983288" y="5108575"/>
          <p14:tracePt t="200293" x="5830888" y="5108575"/>
          <p14:tracePt t="200310" x="5715000" y="5108575"/>
          <p14:tracePt t="200311" x="5634038" y="5108575"/>
          <p14:tracePt t="200326" x="5562600" y="5108575"/>
          <p14:tracePt t="200343" x="5500688" y="5108575"/>
          <p14:tracePt t="200360" x="5465763" y="5108575"/>
          <p14:tracePt t="200376" x="5384800" y="5126038"/>
          <p14:tracePt t="200393" x="5357813" y="5126038"/>
          <p14:tracePt t="200410" x="5348288" y="5126038"/>
          <p14:tracePt t="200426" x="5340350" y="5133975"/>
          <p14:tracePt t="201329" x="5330825" y="5133975"/>
          <p14:tracePt t="201342" x="5313363" y="5133975"/>
          <p14:tracePt t="201355" x="5276850" y="5133975"/>
          <p14:tracePt t="201368" x="5214938" y="5133975"/>
          <p14:tracePt t="201380" x="5160963" y="5133975"/>
          <p14:tracePt t="201393" x="5081588" y="5126038"/>
          <p14:tracePt t="201407" x="5018088" y="5126038"/>
          <p14:tracePt t="201424" x="4956175" y="5116513"/>
          <p14:tracePt t="201441" x="4919663" y="5116513"/>
          <p14:tracePt t="201458" x="4875213" y="5116513"/>
          <p14:tracePt t="201474" x="4867275" y="5116513"/>
          <p14:tracePt t="201491" x="4857750" y="5116513"/>
          <p14:tracePt t="201508" x="4840288" y="5116513"/>
          <p14:tracePt t="201532" x="4830763" y="5116513"/>
          <p14:tracePt t="201571" x="4822825" y="5116513"/>
          <p14:tracePt t="201774" x="4813300" y="5116513"/>
          <p14:tracePt t="201800" x="4795838" y="5116513"/>
          <p14:tracePt t="201813" x="4786313" y="5116513"/>
          <p14:tracePt t="201825" x="4759325" y="5116513"/>
          <p14:tracePt t="201838" x="4714875" y="5116513"/>
          <p14:tracePt t="201851" x="4687888" y="5116513"/>
          <p14:tracePt t="201864" x="4652963" y="5116513"/>
          <p14:tracePt t="201876" x="4625975" y="5116513"/>
          <p14:tracePt t="201890" x="4598988" y="5116513"/>
          <p14:tracePt t="201907" x="4589463" y="5116513"/>
          <p14:tracePt t="201924" x="4572000" y="5116513"/>
          <p14:tracePt t="201940" x="4554538" y="5116513"/>
          <p14:tracePt t="201978" x="4545013" y="5116513"/>
          <p14:tracePt t="202526" x="4554538" y="5116513"/>
          <p14:tracePt t="202538" x="4589463" y="5116513"/>
          <p14:tracePt t="202551" x="4741863" y="5108575"/>
          <p14:tracePt t="202564" x="5197475" y="5054600"/>
          <p14:tracePt t="202577" x="5946775" y="4973638"/>
          <p14:tracePt t="202589" x="6884988" y="4929188"/>
          <p14:tracePt t="202605" x="7626350" y="4911725"/>
          <p14:tracePt t="202622" x="8420100" y="4911725"/>
          <p14:tracePt t="202639" x="8920163" y="4919663"/>
          <p14:tracePt t="202655" x="9348788" y="5000625"/>
          <p14:tracePt t="202672" x="9429750" y="5037138"/>
          <p14:tracePt t="202688" x="9474200" y="5037138"/>
          <p14:tracePt t="202882" x="9483725" y="5037138"/>
          <p14:tracePt t="202895" x="9501188" y="5037138"/>
          <p14:tracePt t="202907" x="9563100" y="5037138"/>
          <p14:tracePt t="202921" x="9715500" y="5037138"/>
          <p14:tracePt t="202938" x="10010775" y="5037138"/>
          <p14:tracePt t="202955" x="10412413" y="5037138"/>
          <p14:tracePt t="202971" x="10742613" y="5072063"/>
          <p14:tracePt t="202988" x="10814050" y="5116513"/>
          <p14:tracePt t="203004" x="10858500" y="5143500"/>
          <p14:tracePt t="203021" x="10885488" y="5170488"/>
          <p14:tracePt t="203047" x="10885488" y="5180013"/>
          <p14:tracePt t="203060" x="10895013" y="5180013"/>
          <p14:tracePt t="203111" x="10895013" y="5187950"/>
          <p14:tracePt t="203124" x="10885488" y="5197475"/>
          <p14:tracePt t="203137" x="10752138" y="5241925"/>
          <p14:tracePt t="203149" x="10510838" y="5295900"/>
          <p14:tracePt t="203162" x="10233025" y="5375275"/>
          <p14:tracePt t="203174" x="10090150" y="5411788"/>
          <p14:tracePt t="203188" x="10055225" y="5419725"/>
          <p14:tracePt t="203204" x="10037763" y="5419725"/>
          <p14:tracePt t="203221" x="10028238" y="5419725"/>
          <p14:tracePt t="203238" x="10018713" y="5419725"/>
          <p14:tracePt t="203544" x="10010775" y="5419725"/>
          <p14:tracePt t="203556" x="9991725" y="5419725"/>
          <p14:tracePt t="203570" x="9894888" y="5419725"/>
          <p14:tracePt t="203582" x="9752013" y="5419725"/>
          <p14:tracePt t="203594" x="9474200" y="5419725"/>
          <p14:tracePt t="203607" x="9224963" y="5419725"/>
          <p14:tracePt t="203620" x="9090025" y="5419725"/>
          <p14:tracePt t="203637" x="8991600" y="5419725"/>
          <p14:tracePt t="203653" x="8920163" y="5419725"/>
          <p14:tracePt t="203670" x="8867775" y="5419725"/>
          <p14:tracePt t="203687" x="8848725" y="5419725"/>
          <p14:tracePt t="203703" x="8831263" y="5411788"/>
          <p14:tracePt t="204078" x="8804275" y="5411788"/>
          <p14:tracePt t="204091" x="8697913" y="5411788"/>
          <p14:tracePt t="204104" x="8420100" y="5411788"/>
          <p14:tracePt t="204117" x="7974013" y="5429250"/>
          <p14:tracePt t="204129" x="7599363" y="5429250"/>
          <p14:tracePt t="204141" x="7483475" y="5429250"/>
          <p14:tracePt t="204155" x="7402513" y="5429250"/>
          <p14:tracePt t="204169" x="7367588" y="5429250"/>
          <p14:tracePt t="204186" x="7340600" y="5429250"/>
          <p14:tracePt t="204202" x="7323138" y="5429250"/>
          <p14:tracePt t="204219" x="7286625" y="5429250"/>
          <p14:tracePt t="204243" x="7277100" y="5429250"/>
          <p14:tracePt t="204256" x="7269163" y="5429250"/>
          <p14:tracePt t="204281" x="7259638" y="5429250"/>
          <p14:tracePt t="204498" x="7251700" y="5429250"/>
          <p14:tracePt t="204511" x="7205663" y="5429250"/>
          <p14:tracePt t="204523" x="7054850" y="5429250"/>
          <p14:tracePt t="204537" x="6759575" y="5429250"/>
          <p14:tracePt t="204551" x="6402388" y="5419725"/>
          <p14:tracePt t="204569" x="6180138" y="5402263"/>
          <p14:tracePt t="204585" x="6054725" y="5402263"/>
          <p14:tracePt t="204601" x="5911850" y="5402263"/>
          <p14:tracePt t="204618" x="5884863" y="5402263"/>
          <p14:tracePt t="204635" x="5848350" y="5402263"/>
          <p14:tracePt t="204652" x="5813425" y="5402263"/>
          <p14:tracePt t="204668" x="5803900" y="5402263"/>
          <p14:tracePt t="204685" x="5786438" y="5402263"/>
          <p14:tracePt t="204714" x="5776913" y="5402263"/>
          <p14:tracePt t="215826" x="5813425" y="5394325"/>
          <p14:tracePt t="215839" x="5929313" y="5384800"/>
          <p14:tracePt t="215852" x="6062663" y="5375275"/>
          <p14:tracePt t="215865" x="6170613" y="5367338"/>
          <p14:tracePt t="215880" x="6215063" y="5367338"/>
          <p14:tracePt t="215915" x="6188075" y="5367338"/>
          <p14:tracePt t="215928" x="6037263" y="5411788"/>
          <p14:tracePt t="215941" x="5715000" y="5510213"/>
          <p14:tracePt t="215953" x="5303838" y="5599113"/>
          <p14:tracePt t="215966" x="5037138" y="5643563"/>
          <p14:tracePt t="215980" x="4938713" y="5653088"/>
          <p14:tracePt t="215996" x="4902200" y="5661025"/>
          <p14:tracePt t="216013" x="4875213" y="5670550"/>
          <p14:tracePt t="216029" x="4840288" y="5670550"/>
          <p14:tracePt t="216055" x="4830763" y="5670550"/>
          <p14:tracePt t="216081" x="4822825" y="5670550"/>
          <p14:tracePt t="216170" x="4857750" y="5670550"/>
          <p14:tracePt t="216182" x="4965700" y="5661025"/>
          <p14:tracePt t="216195" x="5197475" y="5626100"/>
          <p14:tracePt t="216208" x="5554663" y="5554663"/>
          <p14:tracePt t="216221" x="5840413" y="5527675"/>
          <p14:tracePt t="216233" x="5946775" y="5510213"/>
          <p14:tracePt t="216246" x="6037263" y="5483225"/>
          <p14:tracePt t="216262" x="6099175" y="5483225"/>
          <p14:tracePt t="216279" x="6153150" y="5483225"/>
          <p14:tracePt t="216296" x="6197600" y="5483225"/>
          <p14:tracePt t="216297" x="6232525" y="5483225"/>
          <p14:tracePt t="216312" x="6269038" y="5483225"/>
          <p14:tracePt t="216329" x="6296025" y="5483225"/>
          <p14:tracePt t="216345" x="6303963" y="5483225"/>
          <p14:tracePt t="216362" x="6313488" y="5483225"/>
          <p14:tracePt t="216399" x="6323013" y="5483225"/>
          <p14:tracePt t="216603" x="6286500" y="5483225"/>
          <p14:tracePt t="216615" x="6215063" y="5483225"/>
          <p14:tracePt t="216628" x="6072188" y="5483225"/>
          <p14:tracePt t="216641" x="5867400" y="5483225"/>
          <p14:tracePt t="216654" x="5697538" y="5483225"/>
          <p14:tracePt t="216666" x="5599113" y="5483225"/>
          <p14:tracePt t="216680" x="5562600" y="5483225"/>
          <p14:tracePt t="216695" x="5537200" y="5483225"/>
          <p14:tracePt t="216712" x="5527675" y="5483225"/>
          <p14:tracePt t="216728" x="5518150" y="5483225"/>
          <p14:tracePt t="216746" x="5510213" y="5483225"/>
          <p14:tracePt t="216768" x="5500688" y="5483225"/>
          <p14:tracePt t="216946" x="5527675" y="5483225"/>
          <p14:tracePt t="216959" x="5572125" y="5465763"/>
          <p14:tracePt t="216971" x="5634038" y="5438775"/>
          <p14:tracePt t="216984" x="5724525" y="5402263"/>
          <p14:tracePt t="216997" x="5813425" y="5384800"/>
          <p14:tracePt t="217011" x="5894388" y="5367338"/>
          <p14:tracePt t="217027" x="5946775" y="5367338"/>
          <p14:tracePt t="217044" x="6000750" y="5367338"/>
          <p14:tracePt t="217061" x="6072188" y="5367338"/>
          <p14:tracePt t="217077" x="6116638" y="5367338"/>
          <p14:tracePt t="217094" x="6143625" y="5367338"/>
          <p14:tracePt t="217111" x="6188075" y="5367338"/>
          <p14:tracePt t="217127" x="6197600" y="5367338"/>
          <p14:tracePt t="217144" x="6215063" y="5367338"/>
          <p14:tracePt t="217175" x="6224588" y="5367338"/>
          <p14:tracePt t="217391" x="6197600" y="5367338"/>
          <p14:tracePt t="217404" x="6134100" y="5367338"/>
          <p14:tracePt t="217417" x="6010275" y="5367338"/>
          <p14:tracePt t="217429" x="5840413" y="5367338"/>
          <p14:tracePt t="217443" x="5724525" y="5375275"/>
          <p14:tracePt t="217460" x="5653088" y="5375275"/>
          <p14:tracePt t="217477" x="5608638" y="5375275"/>
          <p14:tracePt t="217494" x="5554663" y="5384800"/>
          <p14:tracePt t="217510" x="5537200" y="5384800"/>
          <p14:tracePt t="217527" x="5527675" y="5384800"/>
          <p14:tracePt t="217543" x="5510213" y="5384800"/>
          <p14:tracePt t="217595" x="5500688" y="5384800"/>
          <p14:tracePt t="217786" x="5510213" y="5384800"/>
          <p14:tracePt t="217798" x="5589588" y="5384800"/>
          <p14:tracePt t="217811" x="5715000" y="5384800"/>
          <p14:tracePt t="217824" x="5902325" y="5384800"/>
          <p14:tracePt t="217837" x="6108700" y="5402263"/>
          <p14:tracePt t="217849" x="6215063" y="5402263"/>
          <p14:tracePt t="217862" x="6303963" y="5402263"/>
          <p14:tracePt t="217876" x="6367463" y="5402263"/>
          <p14:tracePt t="217893" x="6411913" y="5402263"/>
          <p14:tracePt t="217909" x="6500813" y="5402263"/>
          <p14:tracePt t="217926" x="6634163" y="5411788"/>
          <p14:tracePt t="218206" x="6643688" y="5411788"/>
          <p14:tracePt t="218219" x="6697663" y="5411788"/>
          <p14:tracePt t="218231" x="6848475" y="5394325"/>
          <p14:tracePt t="218244" x="7296150" y="5375275"/>
          <p14:tracePt t="218258" x="7848600" y="5340350"/>
          <p14:tracePt t="218275" x="8348663" y="5303838"/>
          <p14:tracePt t="218292" x="8643938" y="5303838"/>
          <p14:tracePt t="218308" x="9170988" y="5303838"/>
          <p14:tracePt t="218325" x="9367838" y="5303838"/>
          <p14:tracePt t="218342" x="9501188" y="5303838"/>
          <p14:tracePt t="218358" x="9671050" y="5303838"/>
          <p14:tracePt t="218375" x="9698038" y="5303838"/>
          <p14:tracePt t="218392" x="9715500" y="5303838"/>
          <p14:tracePt t="218408" x="9732963" y="5303838"/>
          <p14:tracePt t="218425" x="9742488" y="5303838"/>
          <p14:tracePt t="219492" x="9752013" y="5303838"/>
          <p14:tracePt t="219506" x="9769475" y="5303838"/>
          <p14:tracePt t="219517" x="9777413" y="5303838"/>
          <p14:tracePt t="219530" x="9796463" y="5303838"/>
          <p14:tracePt t="219543" x="9813925" y="5303838"/>
          <p14:tracePt t="219568" x="9823450" y="5313363"/>
          <p14:tracePt t="219593" x="9823450" y="5322888"/>
          <p14:tracePt t="219619" x="9831388" y="5322888"/>
          <p14:tracePt t="219695" x="9831388" y="5330825"/>
          <p14:tracePt t="219721" x="9831388" y="5340350"/>
          <p14:tracePt t="219733" x="9831388" y="5348288"/>
          <p14:tracePt t="219746" x="9831388" y="5357813"/>
          <p14:tracePt t="219759" x="9823450" y="5375275"/>
          <p14:tracePt t="219772" x="9804400" y="5384800"/>
          <p14:tracePt t="219789" x="9732963" y="5384800"/>
          <p14:tracePt t="219806" x="9563100" y="5419725"/>
          <p14:tracePt t="219823" x="8929688" y="5456238"/>
          <p14:tracePt t="219839" x="8680450" y="5465763"/>
          <p14:tracePt t="219856" x="8528050" y="5465763"/>
          <p14:tracePt t="219872" x="8429625" y="5465763"/>
          <p14:tracePt t="219889" x="8313738" y="5446713"/>
          <p14:tracePt t="219906" x="8296275" y="5446713"/>
          <p14:tracePt t="219922" x="8277225" y="5446713"/>
          <p14:tracePt t="219939" x="8269288" y="5438775"/>
          <p14:tracePt t="220026" x="8269288" y="5429250"/>
          <p14:tracePt t="220039" x="8269288" y="5411788"/>
          <p14:tracePt t="220052" x="8348663" y="5357813"/>
          <p14:tracePt t="220064" x="8518525" y="5276850"/>
          <p14:tracePt t="220077" x="8796338" y="5160963"/>
          <p14:tracePt t="220090" x="9045575" y="5108575"/>
          <p14:tracePt t="220105" x="9224963" y="5099050"/>
          <p14:tracePt t="220122" x="9456738" y="5081588"/>
          <p14:tracePt t="220138" x="9653588" y="5081588"/>
          <p14:tracePt t="220155" x="9929813" y="5099050"/>
          <p14:tracePt t="220171" x="10001250" y="5133975"/>
          <p14:tracePt t="220188" x="10082213" y="5160963"/>
          <p14:tracePt t="220205" x="10180638" y="5205413"/>
          <p14:tracePt t="220221" x="10198100" y="5214938"/>
          <p14:tracePt t="220238" x="10215563" y="5224463"/>
          <p14:tracePt t="220255" x="10233025" y="5232400"/>
          <p14:tracePt t="220535" x="10225088" y="5232400"/>
          <p14:tracePt t="220547" x="10215563" y="5232400"/>
          <p14:tracePt t="220560" x="10206038" y="5232400"/>
          <p14:tracePt t="220573" x="10188575" y="5232400"/>
          <p14:tracePt t="220588" x="10171113" y="5232400"/>
          <p14:tracePt t="220604" x="10153650" y="5251450"/>
          <p14:tracePt t="220621" x="10126663" y="5268913"/>
          <p14:tracePt t="220637" x="10090150" y="5313363"/>
          <p14:tracePt t="220654" x="10072688" y="5322888"/>
          <p14:tracePt t="220671" x="10063163" y="5348288"/>
          <p14:tracePt t="220688" x="10063163" y="5394325"/>
          <p14:tracePt t="220704" x="10072688" y="5438775"/>
          <p14:tracePt t="220720" x="10126663" y="5491163"/>
          <p14:tracePt t="220737" x="10180638" y="5537200"/>
          <p14:tracePt t="220754" x="10287000" y="5608638"/>
          <p14:tracePt t="220771" x="10331450" y="5626100"/>
          <p14:tracePt t="220787" x="10358438" y="5626100"/>
          <p14:tracePt t="220804" x="10367963" y="5634038"/>
          <p14:tracePt t="220827" x="10375900" y="5634038"/>
          <p14:tracePt t="221082" x="10385425" y="5634038"/>
          <p14:tracePt t="221095" x="10412413" y="5634038"/>
          <p14:tracePt t="221107" x="10501313" y="5626100"/>
          <p14:tracePt t="221120" x="10653713" y="5608638"/>
          <p14:tracePt t="221136" x="10895013" y="5545138"/>
          <p14:tracePt t="221153" x="11090275" y="5510213"/>
          <p14:tracePt t="221169" x="11180763" y="5491163"/>
          <p14:tracePt t="221186" x="11277600" y="5465763"/>
          <p14:tracePt t="221203" x="11287125" y="5446713"/>
          <p14:tracePt t="221219" x="11296650" y="5446713"/>
          <p14:tracePt t="221236" x="11296650" y="5438775"/>
          <p14:tracePt t="221253" x="11304588" y="5429250"/>
          <p14:tracePt t="221270" x="11304588" y="5419725"/>
          <p14:tracePt t="221311" x="11304588" y="5411788"/>
          <p14:tracePt t="221323" x="11304588" y="5402263"/>
          <p14:tracePt t="221336" x="11287125" y="5375275"/>
          <p14:tracePt t="221349" x="11242675" y="5303838"/>
          <p14:tracePt t="221361" x="11144250" y="5197475"/>
          <p14:tracePt t="221374" x="11045825" y="5081588"/>
          <p14:tracePt t="221388" x="10966450" y="5018088"/>
          <p14:tracePt t="221402" x="10920413" y="4991100"/>
          <p14:tracePt t="221419" x="10875963" y="4973638"/>
          <p14:tracePt t="221436" x="10841038" y="4965700"/>
          <p14:tracePt t="221452" x="10706100" y="4965700"/>
          <p14:tracePt t="221469" x="10609263" y="4983163"/>
          <p14:tracePt t="221485" x="10501313" y="5027613"/>
          <p14:tracePt t="221502" x="10348913" y="5116513"/>
          <p14:tracePt t="221519" x="10277475" y="5153025"/>
          <p14:tracePt t="221535" x="10225088" y="5187950"/>
          <p14:tracePt t="221554" x="10126663" y="5259388"/>
          <p14:tracePt t="221569" x="10090150" y="5295900"/>
          <p14:tracePt t="221585" x="10063163" y="5313363"/>
          <p14:tracePt t="221602" x="10037763" y="5348288"/>
          <p14:tracePt t="221619" x="10010775" y="5367338"/>
          <p14:tracePt t="221635" x="10010775" y="5375275"/>
          <p14:tracePt t="221652" x="10001250" y="5375275"/>
          <p14:tracePt t="221845" x="9974263" y="5375275"/>
          <p14:tracePt t="221858" x="9885363" y="5348288"/>
          <p14:tracePt t="221870" x="9634538" y="5268913"/>
          <p14:tracePt t="221885" x="9134475" y="5116513"/>
          <p14:tracePt t="221901" x="8545513" y="4965700"/>
          <p14:tracePt t="221919" x="8027988" y="4840288"/>
          <p14:tracePt t="221935" x="7527925" y="4751388"/>
          <p14:tracePt t="221951" x="7340600" y="4724400"/>
          <p14:tracePt t="221968" x="7205663" y="4714875"/>
          <p14:tracePt t="221985" x="6938963" y="4714875"/>
          <p14:tracePt t="222001" x="6848475" y="4705350"/>
          <p14:tracePt t="222018" x="6813550" y="4705350"/>
          <p14:tracePt t="222214" x="6804025" y="4705350"/>
          <p14:tracePt t="222227" x="6786563" y="4705350"/>
          <p14:tracePt t="222239" x="6751638" y="4714875"/>
          <p14:tracePt t="222252" x="6661150" y="4759325"/>
          <p14:tracePt t="222267" x="6545263" y="4822825"/>
          <p14:tracePt t="222284" x="6438900" y="4894263"/>
          <p14:tracePt t="222301" x="6367463" y="4956175"/>
          <p14:tracePt t="222317" x="6313488" y="5010150"/>
          <p14:tracePt t="222335" x="6303963" y="5037138"/>
          <p14:tracePt t="224340" x="6296025" y="5037138"/>
          <p14:tracePt t="224352" x="6276975" y="5037138"/>
          <p14:tracePt t="224365" x="6242050" y="5037138"/>
          <p14:tracePt t="224378" x="6116638" y="5037138"/>
          <p14:tracePt t="224391" x="5848350" y="4983163"/>
          <p14:tracePt t="224404" x="5367338" y="4875213"/>
          <p14:tracePt t="224416" x="4867275" y="4705350"/>
          <p14:tracePt t="224430" x="4562475" y="4598988"/>
          <p14:tracePt t="224447" x="4330700" y="4491038"/>
          <p14:tracePt t="224463" x="4205288" y="4429125"/>
          <p14:tracePt t="224480" x="4089400" y="4367213"/>
          <p14:tracePt t="224683" x="4071938" y="4348163"/>
          <p14:tracePt t="224696" x="4037013" y="4322763"/>
          <p14:tracePt t="224709" x="3875088" y="4214813"/>
          <p14:tracePt t="224721" x="3500438" y="3919538"/>
          <p14:tracePt t="224734" x="2955925" y="3536950"/>
          <p14:tracePt t="224747" x="2455863" y="3170238"/>
          <p14:tracePt t="224763" x="2276475" y="3036888"/>
          <p14:tracePt t="224779" x="2214563" y="2982913"/>
          <p14:tracePt t="224796" x="2170113" y="2946400"/>
          <p14:tracePt t="224964" x="2160588" y="2946400"/>
          <p14:tracePt t="224976" x="2143125" y="2946400"/>
          <p14:tracePt t="224989" x="2081213" y="2919413"/>
          <p14:tracePt t="225002" x="1946275" y="2813050"/>
          <p14:tracePt t="225015" x="1598613" y="2446338"/>
          <p14:tracePt t="225029" x="1179513" y="1973263"/>
          <p14:tracePt t="225045" x="874713" y="1455738"/>
          <p14:tracePt t="225062" x="758825" y="1214438"/>
          <p14:tracePt t="225079" x="679450" y="1054100"/>
          <p14:tracePt t="225095" x="669925" y="1017588"/>
          <p14:tracePt t="225282" x="660400" y="1017588"/>
          <p14:tracePt t="225294" x="642938" y="1000125"/>
          <p14:tracePt t="225307" x="588963" y="919163"/>
          <p14:tracePt t="225320" x="465138" y="758825"/>
          <p14:tracePt t="225332" x="258763" y="527050"/>
          <p14:tracePt t="226530" x="53975" y="6191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313508"/>
            <a:ext cx="9801498" cy="5969725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300" y="313508"/>
            <a:ext cx="7673198" cy="5969725"/>
          </a:xfrm>
          <a:prstGeom prst="rect">
            <a:avLst/>
          </a:prstGeom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8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331"/>
    </mc:Choice>
    <mc:Fallback xmlns="">
      <p:transition spd="slow" advTm="108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37" x="11412538" y="4983163"/>
          <p14:tracePt t="3520" x="11358563" y="4965700"/>
          <p14:tracePt t="3533" x="11180763" y="4840288"/>
          <p14:tracePt t="3546" x="10831513" y="4572000"/>
          <p14:tracePt t="3558" x="10375900" y="4179888"/>
          <p14:tracePt t="3571" x="10063163" y="3884613"/>
          <p14:tracePt t="3586" x="9867900" y="3652838"/>
          <p14:tracePt t="3603" x="9688513" y="3438525"/>
          <p14:tracePt t="3620" x="9599613" y="3330575"/>
          <p14:tracePt t="3636" x="9510713" y="3224213"/>
          <p14:tracePt t="3653" x="9474200" y="3187700"/>
          <p14:tracePt t="3864" x="9439275" y="3170238"/>
          <p14:tracePt t="3877" x="9385300" y="3125788"/>
          <p14:tracePt t="3890" x="9144000" y="2973388"/>
          <p14:tracePt t="3902" x="8724900" y="2724150"/>
          <p14:tracePt t="3919" x="8188325" y="2438400"/>
          <p14:tracePt t="3935" x="7929563" y="2330450"/>
          <p14:tracePt t="3952" x="7823200" y="2286000"/>
          <p14:tracePt t="3969" x="7680325" y="2241550"/>
          <p14:tracePt t="3985" x="7634288" y="2224088"/>
          <p14:tracePt t="5366" x="7626350" y="2205038"/>
          <p14:tracePt t="5379" x="7616825" y="2170113"/>
          <p14:tracePt t="5392" x="7581900" y="2054225"/>
          <p14:tracePt t="5404" x="7537450" y="1822450"/>
          <p14:tracePt t="5418" x="7466013" y="1428750"/>
          <p14:tracePt t="5432" x="7419975" y="1098550"/>
          <p14:tracePt t="5449" x="7394575" y="884238"/>
          <p14:tracePt t="5466" x="7394575" y="803275"/>
          <p14:tracePt t="5482" x="7394575" y="696913"/>
          <p14:tracePt t="5499" x="7394575" y="660400"/>
          <p14:tracePt t="5516" x="7394575" y="633413"/>
          <p14:tracePt t="5533" x="7394575" y="608013"/>
          <p14:tracePt t="5570" x="7394575" y="598488"/>
          <p14:tracePt t="5684" x="7394575" y="608013"/>
          <p14:tracePt t="5697" x="7394575" y="615950"/>
          <p14:tracePt t="5710" x="7394575" y="625475"/>
          <p14:tracePt t="5723" x="7394575" y="633413"/>
          <p14:tracePt t="5735" x="7394575" y="642938"/>
          <p14:tracePt t="5786" x="7394575" y="652463"/>
          <p14:tracePt t="5875" x="7402513" y="652463"/>
          <p14:tracePt t="5888" x="7439025" y="652463"/>
          <p14:tracePt t="5901" x="7500938" y="660400"/>
          <p14:tracePt t="5915" x="7599363" y="669925"/>
          <p14:tracePt t="5931" x="7680325" y="679450"/>
          <p14:tracePt t="5948" x="7769225" y="679450"/>
          <p14:tracePt t="5965" x="7831138" y="679450"/>
          <p14:tracePt t="5981" x="7848600" y="679450"/>
          <p14:tracePt t="6002" x="7858125" y="679450"/>
          <p14:tracePt t="6078" x="7858125" y="669925"/>
          <p14:tracePt t="6091" x="7858125" y="615950"/>
          <p14:tracePt t="6104" x="7840663" y="517525"/>
          <p14:tracePt t="6117" x="7804150" y="428625"/>
          <p14:tracePt t="6131" x="7742238" y="357188"/>
          <p14:tracePt t="6148" x="7688263" y="312738"/>
          <p14:tracePt t="6164" x="7626350" y="295275"/>
          <p14:tracePt t="6181" x="7518400" y="268288"/>
          <p14:tracePt t="6198" x="7483475" y="268288"/>
          <p14:tracePt t="6215" x="7429500" y="268288"/>
          <p14:tracePt t="6231" x="7313613" y="268288"/>
          <p14:tracePt t="6248" x="7269163" y="268288"/>
          <p14:tracePt t="6265" x="7224713" y="285750"/>
          <p14:tracePt t="6281" x="7188200" y="312738"/>
          <p14:tracePt t="6298" x="7081838" y="411163"/>
          <p14:tracePt t="6314" x="7045325" y="455613"/>
          <p14:tracePt t="6331" x="7000875" y="500063"/>
          <p14:tracePt t="6348" x="6956425" y="571500"/>
          <p14:tracePt t="6364" x="6938963" y="608013"/>
          <p14:tracePt t="6381" x="6919913" y="625475"/>
          <p14:tracePt t="6397" x="6919913" y="660400"/>
          <p14:tracePt t="6414" x="6919913" y="687388"/>
          <p14:tracePt t="6431" x="6919913" y="704850"/>
          <p14:tracePt t="6447" x="6919913" y="723900"/>
          <p14:tracePt t="6464" x="6919913" y="741363"/>
          <p14:tracePt t="6480" x="6919913" y="750888"/>
          <p14:tracePt t="6497" x="6919913" y="758825"/>
          <p14:tracePt t="6498" x="6956425" y="776288"/>
          <p14:tracePt t="6514" x="7037388" y="812800"/>
          <p14:tracePt t="6530" x="7153275" y="839788"/>
          <p14:tracePt t="6547" x="7304088" y="874713"/>
          <p14:tracePt t="6564" x="7572375" y="901700"/>
          <p14:tracePt t="6580" x="7670800" y="911225"/>
          <p14:tracePt t="6597" x="7724775" y="911225"/>
          <p14:tracePt t="6614" x="7796213" y="911225"/>
          <p14:tracePt t="6630" x="7804150" y="911225"/>
          <p14:tracePt t="6647" x="7813675" y="911225"/>
          <p14:tracePt t="6715" x="7813675" y="893763"/>
          <p14:tracePt t="6727" x="7813675" y="866775"/>
          <p14:tracePt t="6740" x="7804150" y="822325"/>
          <p14:tracePt t="6753" x="7742238" y="768350"/>
          <p14:tracePt t="6765" x="7661275" y="696913"/>
          <p14:tracePt t="6780" x="7562850" y="642938"/>
          <p14:tracePt t="6797" x="7483475" y="608013"/>
          <p14:tracePt t="6813" x="7385050" y="581025"/>
          <p14:tracePt t="6830" x="7215188" y="571500"/>
          <p14:tracePt t="6846" x="7143750" y="571500"/>
          <p14:tracePt t="6863" x="7062788" y="571500"/>
          <p14:tracePt t="6880" x="6911975" y="615950"/>
          <p14:tracePt t="6896" x="6840538" y="642938"/>
          <p14:tracePt t="6913" x="6786563" y="669925"/>
          <p14:tracePt t="6930" x="6724650" y="704850"/>
          <p14:tracePt t="6947" x="6661150" y="758825"/>
          <p14:tracePt t="6963" x="6616700" y="795338"/>
          <p14:tracePt t="6979" x="6589713" y="812800"/>
          <p14:tracePt t="6996" x="6545263" y="839788"/>
          <p14:tracePt t="7013" x="6537325" y="847725"/>
          <p14:tracePt t="7029" x="6527800" y="857250"/>
          <p14:tracePt t="7046" x="6510338" y="857250"/>
          <p14:tracePt t="7063" x="6510338" y="866775"/>
          <p14:tracePt t="7083" x="6500813" y="866775"/>
          <p14:tracePt t="7173" x="6500813" y="874713"/>
          <p14:tracePt t="7198" x="6510338" y="893763"/>
          <p14:tracePt t="7211" x="6537325" y="901700"/>
          <p14:tracePt t="7223" x="6599238" y="946150"/>
          <p14:tracePt t="7236" x="6661150" y="973138"/>
          <p14:tracePt t="7249" x="6724650" y="1017588"/>
          <p14:tracePt t="7262" x="6813550" y="1044575"/>
          <p14:tracePt t="7279" x="6919913" y="1089025"/>
          <p14:tracePt t="7296" x="7081838" y="1133475"/>
          <p14:tracePt t="7312" x="7634288" y="1258888"/>
          <p14:tracePt t="7329" x="7902575" y="1303338"/>
          <p14:tracePt t="7346" x="8045450" y="1330325"/>
          <p14:tracePt t="7362" x="8143875" y="1357313"/>
          <p14:tracePt t="7379" x="8286750" y="1393825"/>
          <p14:tracePt t="7395" x="8313738" y="1393825"/>
          <p14:tracePt t="7412" x="8348663" y="1401763"/>
          <p14:tracePt t="11528" x="8340725" y="1401763"/>
          <p14:tracePt t="11540" x="8304213" y="1393825"/>
          <p14:tracePt t="11553" x="8188325" y="1339850"/>
          <p14:tracePt t="11566" x="7902575" y="1241425"/>
          <p14:tracePt t="11578" x="7348538" y="1054100"/>
          <p14:tracePt t="11591" x="6759575" y="884238"/>
          <p14:tracePt t="11604" x="6269038" y="776288"/>
          <p14:tracePt t="11621" x="5902325" y="687388"/>
          <p14:tracePt t="11638" x="5562600" y="642938"/>
          <p14:tracePt t="11654" x="5286375" y="598488"/>
          <p14:tracePt t="11670" x="5224463" y="581025"/>
          <p14:tracePt t="11687" x="5197475" y="581025"/>
          <p14:tracePt t="11704" x="5180013" y="571500"/>
          <p14:tracePt t="11884" x="5170488" y="571500"/>
          <p14:tracePt t="11897" x="5160963" y="571500"/>
          <p14:tracePt t="11909" x="5126038" y="571500"/>
          <p14:tracePt t="11922" x="5062538" y="571500"/>
          <p14:tracePt t="11937" x="4973638" y="608013"/>
          <p14:tracePt t="11953" x="4840288" y="679450"/>
          <p14:tracePt t="11970" x="4732338" y="723900"/>
          <p14:tracePt t="11987" x="4598988" y="822325"/>
          <p14:tracePt t="12003" x="4581525" y="847725"/>
          <p14:tracePt t="12020" x="4562475" y="866775"/>
          <p14:tracePt t="12037" x="4527550" y="911225"/>
          <p14:tracePt t="12053" x="4518025" y="919163"/>
          <p14:tracePt t="12070" x="4518025" y="928688"/>
          <p14:tracePt t="12086" x="4510088" y="938213"/>
          <p14:tracePt t="12103" x="4510088" y="946150"/>
          <p14:tracePt t="12120" x="4510088" y="955675"/>
          <p14:tracePt t="12136" x="4510088" y="973138"/>
          <p14:tracePt t="12153" x="4633913" y="1027113"/>
          <p14:tracePt t="12170" x="4795838" y="1071563"/>
          <p14:tracePt t="12186" x="5037138" y="1116013"/>
          <p14:tracePt t="12203" x="5330825" y="1152525"/>
          <p14:tracePt t="12220" x="5402263" y="1160463"/>
          <p14:tracePt t="12236" x="5465763" y="1160463"/>
          <p14:tracePt t="12253" x="5562600" y="1160463"/>
          <p14:tracePt t="12269" x="5626100" y="1160463"/>
          <p14:tracePt t="12286" x="5670550" y="1143000"/>
          <p14:tracePt t="12302" x="5715000" y="1125538"/>
          <p14:tracePt t="12319" x="5751513" y="1089025"/>
          <p14:tracePt t="12342" x="5751513" y="1071563"/>
          <p14:tracePt t="12355" x="5759450" y="1071563"/>
          <p14:tracePt t="12369" x="5759450" y="1062038"/>
          <p14:tracePt t="12386" x="5759450" y="1054100"/>
          <p14:tracePt t="12406" x="5759450" y="1044575"/>
          <p14:tracePt t="12431" x="5759450" y="1036638"/>
          <p14:tracePt t="12456" x="5759450" y="1027113"/>
          <p14:tracePt t="12469" x="5759450" y="1017588"/>
          <p14:tracePt t="12482" x="5741988" y="1009650"/>
          <p14:tracePt t="12494" x="5715000" y="990600"/>
          <p14:tracePt t="12507" x="5680075" y="982663"/>
          <p14:tracePt t="12520" x="5643563" y="973138"/>
          <p14:tracePt t="12535" x="5589588" y="965200"/>
          <p14:tracePt t="12552" x="5527675" y="955675"/>
          <p14:tracePt t="12569" x="5429250" y="938213"/>
          <p14:tracePt t="12585" x="5205413" y="911225"/>
          <p14:tracePt t="12602" x="5108575" y="901700"/>
          <p14:tracePt t="12619" x="5027613" y="901700"/>
          <p14:tracePt t="12635" x="4911725" y="901700"/>
          <p14:tracePt t="12652" x="4884738" y="901700"/>
          <p14:tracePt t="12669" x="4867275" y="901700"/>
          <p14:tracePt t="12685" x="4822825" y="901700"/>
          <p14:tracePt t="12702" x="4795838" y="901700"/>
          <p14:tracePt t="12719" x="4786313" y="901700"/>
          <p14:tracePt t="12737" x="4768850" y="901700"/>
          <p14:tracePt t="12787" x="4759325" y="901700"/>
          <p14:tracePt t="12864" x="4759325" y="911225"/>
          <p14:tracePt t="12876" x="4759325" y="919163"/>
          <p14:tracePt t="12889" x="4768850" y="955675"/>
          <p14:tracePt t="12902" x="4822825" y="1000125"/>
          <p14:tracePt t="12918" x="4884738" y="1062038"/>
          <p14:tracePt t="12935" x="4973638" y="1133475"/>
          <p14:tracePt t="12951" x="5072063" y="1204913"/>
          <p14:tracePt t="12954" x="5143500" y="1250950"/>
          <p14:tracePt t="12968" x="5224463" y="1285875"/>
          <p14:tracePt t="12985" x="5286375" y="1295400"/>
          <p14:tracePt t="13001" x="5348288" y="1303338"/>
          <p14:tracePt t="13018" x="5446713" y="1312863"/>
          <p14:tracePt t="13035" x="5491163" y="1312863"/>
          <p14:tracePt t="13051" x="5537200" y="1312863"/>
          <p14:tracePt t="13068" x="5626100" y="1312863"/>
          <p14:tracePt t="13084" x="5688013" y="1312863"/>
          <p14:tracePt t="22398" x="5697538" y="1312863"/>
          <p14:tracePt t="22411" x="5732463" y="1312863"/>
          <p14:tracePt t="22424" x="5822950" y="1322388"/>
          <p14:tracePt t="22436" x="5965825" y="1374775"/>
          <p14:tracePt t="22450" x="6197600" y="1465263"/>
          <p14:tracePt t="22466" x="6411913" y="1562100"/>
          <p14:tracePt t="22484" x="6527800" y="1625600"/>
          <p14:tracePt t="22500" x="6705600" y="1822450"/>
          <p14:tracePt t="22516" x="6813550" y="1990725"/>
          <p14:tracePt t="22533" x="6911975" y="2143125"/>
          <p14:tracePt t="22550" x="6983413" y="2286000"/>
          <p14:tracePt t="22566" x="7062788" y="2536825"/>
          <p14:tracePt t="22583" x="7089775" y="2598738"/>
          <p14:tracePt t="22600" x="7099300" y="2625725"/>
          <p14:tracePt t="22616" x="7099300" y="2652713"/>
          <p14:tracePt t="28777" x="7099300" y="2625725"/>
          <p14:tracePt t="28789" x="7116763" y="2581275"/>
          <p14:tracePt t="28802" x="7161213" y="2490788"/>
          <p14:tracePt t="28815" x="7251700" y="2384425"/>
          <p14:tracePt t="28827" x="7367588" y="2268538"/>
          <p14:tracePt t="28840" x="7510463" y="2179638"/>
          <p14:tracePt t="28854" x="7626350" y="2133600"/>
          <p14:tracePt t="28871" x="7751763" y="2108200"/>
          <p14:tracePt t="28887" x="7858125" y="2089150"/>
          <p14:tracePt t="28904" x="7983538" y="2071688"/>
          <p14:tracePt t="28921" x="8010525" y="2071688"/>
          <p14:tracePt t="28937" x="8027988" y="2071688"/>
          <p14:tracePt t="28954" x="8045450" y="2071688"/>
          <p14:tracePt t="29018" x="8001000" y="2071688"/>
          <p14:tracePt t="29031" x="7885113" y="2054225"/>
          <p14:tracePt t="29044" x="7643813" y="2044700"/>
          <p14:tracePt t="29056" x="7394575" y="2044700"/>
          <p14:tracePt t="29070" x="7099300" y="2044700"/>
          <p14:tracePt t="29087" x="6919913" y="2044700"/>
          <p14:tracePt t="29104" x="6804025" y="2044700"/>
          <p14:tracePt t="29120" x="6608763" y="2044700"/>
          <p14:tracePt t="29137" x="6518275" y="2044700"/>
          <p14:tracePt t="29154" x="6465888" y="2044700"/>
          <p14:tracePt t="29170" x="6384925" y="2036763"/>
          <p14:tracePt t="29187" x="6367463" y="2036763"/>
          <p14:tracePt t="29203" x="6348413" y="2027238"/>
          <p14:tracePt t="29222" x="6340475" y="2027238"/>
          <p14:tracePt t="29260" x="6340475" y="2017713"/>
          <p14:tracePt t="29285" x="6348413" y="2009775"/>
          <p14:tracePt t="29298" x="6384925" y="1990725"/>
          <p14:tracePt t="29311" x="6438900" y="1982788"/>
          <p14:tracePt t="29323" x="6537325" y="1973263"/>
          <p14:tracePt t="29337" x="6643688" y="1965325"/>
          <p14:tracePt t="29354" x="6759575" y="1965325"/>
          <p14:tracePt t="29370" x="6831013" y="1965325"/>
          <p14:tracePt t="29386" x="6902450" y="1965325"/>
          <p14:tracePt t="29387" x="6956425" y="1965325"/>
          <p14:tracePt t="29403" x="7000875" y="1965325"/>
          <p14:tracePt t="29420" x="7018338" y="1965325"/>
          <p14:tracePt t="29436" x="7037388" y="1965325"/>
          <p14:tracePt t="29453" x="7045325" y="1965325"/>
          <p14:tracePt t="29470" x="7054850" y="1965325"/>
          <p14:tracePt t="29527" x="7045325" y="1965325"/>
          <p14:tracePt t="29540" x="7000875" y="1982788"/>
          <p14:tracePt t="29552" x="6884988" y="2017713"/>
          <p14:tracePt t="29565" x="6759575" y="2044700"/>
          <p14:tracePt t="29578" x="6643688" y="2071688"/>
          <p14:tracePt t="29590" x="6527800" y="2071688"/>
          <p14:tracePt t="29603" x="6483350" y="2081213"/>
          <p14:tracePt t="29619" x="6446838" y="2081213"/>
          <p14:tracePt t="29636" x="6411913" y="2081213"/>
          <p14:tracePt t="29653" x="6394450" y="2081213"/>
          <p14:tracePt t="29669" x="6375400" y="2081213"/>
          <p14:tracePt t="29689" x="6367463" y="2081213"/>
          <p14:tracePt t="30495" x="6411913" y="2081213"/>
          <p14:tracePt t="30507" x="6537325" y="2081213"/>
          <p14:tracePt t="30520" x="6831013" y="2081213"/>
          <p14:tracePt t="30534" x="7473950" y="2081213"/>
          <p14:tracePt t="30551" x="8170863" y="2081213"/>
          <p14:tracePt t="30568" x="8742363" y="2143125"/>
          <p14:tracePt t="30584" x="9491663" y="2374900"/>
          <p14:tracePt t="30601" x="9705975" y="2473325"/>
          <p14:tracePt t="30617" x="9848850" y="2562225"/>
          <p14:tracePt t="30634" x="9939338" y="2608263"/>
          <p14:tracePt t="30635" x="9983788" y="2625725"/>
          <p14:tracePt t="30864" x="9966325" y="2625725"/>
          <p14:tracePt t="30877" x="9929813" y="2625725"/>
          <p14:tracePt t="30889" x="9848850" y="2608263"/>
          <p14:tracePt t="30902" x="9732963" y="2571750"/>
          <p14:tracePt t="30917" x="9572625" y="2536825"/>
          <p14:tracePt t="30933" x="9429750" y="2509838"/>
          <p14:tracePt t="30950" x="9340850" y="2482850"/>
          <p14:tracePt t="30967" x="9269413" y="2465388"/>
          <p14:tracePt t="30983" x="9259888" y="2455863"/>
          <p14:tracePt t="31000" x="9242425" y="2455863"/>
          <p14:tracePt t="32124" x="9232900" y="2455863"/>
          <p14:tracePt t="32137" x="9215438" y="2455863"/>
          <p14:tracePt t="32149" x="9197975" y="2455863"/>
          <p14:tracePt t="32162" x="9144000" y="2455863"/>
          <p14:tracePt t="32175" x="9028113" y="2455863"/>
          <p14:tracePt t="32188" x="8858250" y="2455863"/>
          <p14:tracePt t="32200" x="8643938" y="2490788"/>
          <p14:tracePt t="32214" x="8402638" y="2536825"/>
          <p14:tracePt t="32231" x="8259763" y="2571750"/>
          <p14:tracePt t="32247" x="8143875" y="2598738"/>
          <p14:tracePt t="32265" x="7991475" y="2633663"/>
          <p14:tracePt t="32281" x="7956550" y="2643188"/>
          <p14:tracePt t="32298" x="7920038" y="2652713"/>
          <p14:tracePt t="32314" x="7894638" y="2652713"/>
          <p14:tracePt t="32531" x="7885113" y="2652713"/>
          <p14:tracePt t="32544" x="7848600" y="2652713"/>
          <p14:tracePt t="32557" x="7751763" y="2643188"/>
          <p14:tracePt t="32569" x="7537450" y="2608263"/>
          <p14:tracePt t="32582" x="7099300" y="2536825"/>
          <p14:tracePt t="32597" x="6670675" y="2490788"/>
          <p14:tracePt t="32614" x="6367463" y="2473325"/>
          <p14:tracePt t="32630" x="6251575" y="2473325"/>
          <p14:tracePt t="32648" x="6108700" y="2473325"/>
          <p14:tracePt t="32663" x="6081713" y="2465388"/>
          <p14:tracePt t="32680" x="6062663" y="2455863"/>
          <p14:tracePt t="32697" x="6054725" y="2455863"/>
          <p14:tracePt t="35549" x="6045200" y="2446338"/>
          <p14:tracePt t="35561" x="6037263" y="2438400"/>
          <p14:tracePt t="35575" x="6027738" y="2374900"/>
          <p14:tracePt t="35587" x="6018213" y="2259013"/>
          <p14:tracePt t="35600" x="6018213" y="2017713"/>
          <p14:tracePt t="35613" x="6045200" y="1660525"/>
          <p14:tracePt t="35625" x="6126163" y="1339850"/>
          <p14:tracePt t="35641" x="6232525" y="1125538"/>
          <p14:tracePt t="35658" x="6348413" y="1027113"/>
          <p14:tracePt t="35674" x="6491288" y="938213"/>
          <p14:tracePt t="35691" x="7037388" y="822325"/>
          <p14:tracePt t="35708" x="7385050" y="803275"/>
          <p14:tracePt t="35724" x="7759700" y="803275"/>
          <p14:tracePt t="35741" x="8340725" y="847725"/>
          <p14:tracePt t="35758" x="8555038" y="965200"/>
          <p14:tracePt t="35774" x="8759825" y="1108075"/>
          <p14:tracePt t="35791" x="9028113" y="1347788"/>
          <p14:tracePt t="35808" x="9090025" y="1455738"/>
          <p14:tracePt t="35824" x="9126538" y="1562100"/>
          <p14:tracePt t="35841" x="9144000" y="1785938"/>
          <p14:tracePt t="35857" x="9117013" y="1893888"/>
          <p14:tracePt t="35874" x="9001125" y="2027238"/>
          <p14:tracePt t="35891" x="8813800" y="2179638"/>
          <p14:tracePt t="35893" x="8572500" y="2330450"/>
          <p14:tracePt t="35907" x="8340725" y="2438400"/>
          <p14:tracePt t="35924" x="8062913" y="2509838"/>
          <p14:tracePt t="35941" x="7823200" y="2554288"/>
          <p14:tracePt t="35957" x="7491413" y="2562225"/>
          <p14:tracePt t="35974" x="7358063" y="2562225"/>
          <p14:tracePt t="35990" x="7251700" y="2562225"/>
          <p14:tracePt t="36007" x="7072313" y="2544763"/>
          <p14:tracePt t="36024" x="7018338" y="2509838"/>
          <p14:tracePt t="36041" x="6973888" y="2473325"/>
          <p14:tracePt t="36057" x="6902450" y="2366963"/>
          <p14:tracePt t="36073" x="6884988" y="2312988"/>
          <p14:tracePt t="36090" x="6867525" y="2268538"/>
          <p14:tracePt t="36107" x="6848475" y="2224088"/>
          <p14:tracePt t="36124" x="6848475" y="2152650"/>
          <p14:tracePt t="36141" x="6848475" y="2098675"/>
          <p14:tracePt t="36157" x="6848475" y="2054225"/>
          <p14:tracePt t="36174" x="6902450" y="1955800"/>
          <p14:tracePt t="36190" x="6946900" y="1928813"/>
          <p14:tracePt t="36207" x="6991350" y="1901825"/>
          <p14:tracePt t="36223" x="7062788" y="1874838"/>
          <p14:tracePt t="36240" x="7089775" y="1874838"/>
          <p14:tracePt t="36257" x="7108825" y="1866900"/>
          <p14:tracePt t="36273" x="7134225" y="1866900"/>
          <p14:tracePt t="36337" x="7081838" y="1866900"/>
          <p14:tracePt t="36350" x="7010400" y="1884363"/>
          <p14:tracePt t="36363" x="6911975" y="1893888"/>
          <p14:tracePt t="36376" x="6823075" y="1901825"/>
          <p14:tracePt t="36390" x="6751638" y="1911350"/>
          <p14:tracePt t="36406" x="6697663" y="1911350"/>
          <p14:tracePt t="36423" x="6626225" y="1911350"/>
          <p14:tracePt t="36440" x="6483350" y="1866900"/>
          <p14:tracePt t="36456" x="6429375" y="1822450"/>
          <p14:tracePt t="36473" x="6375400" y="1795463"/>
          <p14:tracePt t="36490" x="6296025" y="1724025"/>
          <p14:tracePt t="36506" x="6276975" y="1697038"/>
          <p14:tracePt t="36523" x="6259513" y="1687513"/>
          <p14:tracePt t="36540" x="6251575" y="1679575"/>
          <p14:tracePt t="36540" x="6242050" y="1679575"/>
          <p14:tracePt t="36579" x="6232525" y="1679575"/>
          <p14:tracePt t="36591" x="6232525" y="1670050"/>
          <p14:tracePt t="36630" x="6232525" y="1660525"/>
          <p14:tracePt t="36655" x="6251575" y="1660525"/>
          <p14:tracePt t="36668" x="6303963" y="1660525"/>
          <p14:tracePt t="36680" x="6402388" y="1652588"/>
          <p14:tracePt t="36693" x="6562725" y="1652588"/>
          <p14:tracePt t="36706" x="6688138" y="1652588"/>
          <p14:tracePt t="36722" x="6804025" y="1687513"/>
          <p14:tracePt t="36739" x="6867525" y="1724025"/>
          <p14:tracePt t="36756" x="6911975" y="1751013"/>
          <p14:tracePt t="36772" x="6946900" y="1803400"/>
          <p14:tracePt t="36789" x="6956425" y="1830388"/>
          <p14:tracePt t="36806" x="6956425" y="1884363"/>
          <p14:tracePt t="36822" x="6946900" y="2000250"/>
          <p14:tracePt t="36839" x="6911975" y="2054225"/>
          <p14:tracePt t="36855" x="6867525" y="2089150"/>
          <p14:tracePt t="36872" x="6769100" y="2125663"/>
          <p14:tracePt t="36889" x="6715125" y="2133600"/>
          <p14:tracePt t="36905" x="6670675" y="2133600"/>
          <p14:tracePt t="36924" x="6545263" y="2152650"/>
          <p14:tracePt t="36939" x="6483350" y="2152650"/>
          <p14:tracePt t="36955" x="6429375" y="2152650"/>
          <p14:tracePt t="36972" x="6394450" y="2152650"/>
          <p14:tracePt t="36989" x="6323013" y="2152650"/>
          <p14:tracePt t="37005" x="6276975" y="2152650"/>
          <p14:tracePt t="37022" x="6242050" y="2152650"/>
          <p14:tracePt t="37038" x="6170613" y="2125663"/>
          <p14:tracePt t="37055" x="6153150" y="2116138"/>
          <p14:tracePt t="37072" x="6143625" y="2116138"/>
          <p14:tracePt t="37088" x="6116638" y="2089150"/>
          <p14:tracePt t="37105" x="6099175" y="2081213"/>
          <p14:tracePt t="37126" x="6099175" y="2071688"/>
          <p14:tracePt t="37139" x="6089650" y="2062163"/>
          <p14:tracePt t="37164" x="6089650" y="2044700"/>
          <p14:tracePt t="37176" x="6089650" y="2036763"/>
          <p14:tracePt t="37189" x="6099175" y="2009775"/>
          <p14:tracePt t="37205" x="6126163" y="2000250"/>
          <p14:tracePt t="37221" x="6170613" y="1965325"/>
          <p14:tracePt t="37238" x="6251575" y="1919288"/>
          <p14:tracePt t="37255" x="6419850" y="1866900"/>
          <p14:tracePt t="37271" x="6510338" y="1857375"/>
          <p14:tracePt t="37288" x="6581775" y="1857375"/>
          <p14:tracePt t="37305" x="6715125" y="1857375"/>
          <p14:tracePt t="37321" x="6769100" y="1857375"/>
          <p14:tracePt t="38004" x="6769100" y="1874838"/>
          <p14:tracePt t="38017" x="6769100" y="1901825"/>
          <p14:tracePt t="38029" x="6769100" y="1973263"/>
          <p14:tracePt t="38042" x="6769100" y="2071688"/>
          <p14:tracePt t="38055" x="6769100" y="2179638"/>
          <p14:tracePt t="38070" x="6769100" y="2251075"/>
          <p14:tracePt t="38086" x="6769100" y="2286000"/>
          <p14:tracePt t="38103" x="6769100" y="2312988"/>
          <p14:tracePt t="38120" x="6769100" y="2330450"/>
          <p14:tracePt t="38143" x="6769100" y="2339975"/>
          <p14:tracePt t="51269" x="6777038" y="2322513"/>
          <p14:tracePt t="51282" x="6840538" y="2251075"/>
          <p14:tracePt t="51294" x="7000875" y="2133600"/>
          <p14:tracePt t="51307" x="7385050" y="1955800"/>
          <p14:tracePt t="51320" x="7804150" y="1830388"/>
          <p14:tracePt t="51332" x="8161338" y="1803400"/>
          <p14:tracePt t="51345" x="8340725" y="1803400"/>
          <p14:tracePt t="51361" x="8447088" y="1812925"/>
          <p14:tracePt t="51378" x="8518525" y="1866900"/>
          <p14:tracePt t="51394" x="8562975" y="1911350"/>
          <p14:tracePt t="51411" x="8582025" y="1965325"/>
          <p14:tracePt t="51427" x="8582025" y="1982788"/>
          <p14:tracePt t="51444" x="8572500" y="2017713"/>
          <p14:tracePt t="51461" x="8394700" y="2133600"/>
          <p14:tracePt t="51477" x="8134350" y="2259013"/>
          <p14:tracePt t="51494" x="7823200" y="2393950"/>
          <p14:tracePt t="51511" x="7348538" y="2554288"/>
          <p14:tracePt t="51527" x="7232650" y="2571750"/>
          <p14:tracePt t="51544" x="7143750" y="2589213"/>
          <p14:tracePt t="51561" x="7089775" y="2589213"/>
          <p14:tracePt t="51561" x="7054850" y="2598738"/>
          <p14:tracePt t="51587" x="7045325" y="2598738"/>
          <p14:tracePt t="51612" x="7037388" y="2598738"/>
          <p14:tracePt t="51638" x="7027863" y="2608263"/>
          <p14:tracePt t="51650" x="7010400" y="2616200"/>
          <p14:tracePt t="51663" x="6991350" y="2633663"/>
          <p14:tracePt t="51677" x="6946900" y="2660650"/>
          <p14:tracePt t="51694" x="6884988" y="2697163"/>
          <p14:tracePt t="51710" x="6804025" y="2751138"/>
          <p14:tracePt t="51727" x="6599238" y="2847975"/>
          <p14:tracePt t="51744" x="6473825" y="2919413"/>
          <p14:tracePt t="51760" x="6259513" y="3000375"/>
          <p14:tracePt t="51777" x="6054725" y="3081338"/>
          <p14:tracePt t="51793" x="5803900" y="3197225"/>
          <p14:tracePt t="51810" x="5697538" y="3241675"/>
          <p14:tracePt t="51827" x="5616575" y="3268663"/>
          <p14:tracePt t="51843" x="5518150" y="3303588"/>
          <p14:tracePt t="51860" x="5500688" y="3303588"/>
          <p14:tracePt t="51877" x="5483225" y="3313113"/>
          <p14:tracePt t="52198" x="5500688" y="3313113"/>
          <p14:tracePt t="52210" x="5545138" y="3313113"/>
          <p14:tracePt t="52223" x="5634038" y="3313113"/>
          <p14:tracePt t="52236" x="5768975" y="3303588"/>
          <p14:tracePt t="52248" x="5938838" y="3303588"/>
          <p14:tracePt t="52261" x="6081713" y="3303588"/>
          <p14:tracePt t="52276" x="6215063" y="3303588"/>
          <p14:tracePt t="52292" x="6340475" y="3303588"/>
          <p14:tracePt t="52309" x="6438900" y="3303588"/>
          <p14:tracePt t="52326" x="6608763" y="3303588"/>
          <p14:tracePt t="52342" x="6688138" y="3303588"/>
          <p14:tracePt t="52359" x="6751638" y="3303588"/>
          <p14:tracePt t="52376" x="6823075" y="3303588"/>
          <p14:tracePt t="52392" x="6848475" y="3303588"/>
          <p14:tracePt t="52409" x="6867525" y="3303588"/>
          <p14:tracePt t="52426" x="6884988" y="3303588"/>
          <p14:tracePt t="52442" x="6911975" y="3295650"/>
          <p14:tracePt t="53930" x="6919913" y="3295650"/>
          <p14:tracePt t="53943" x="6938963" y="3295650"/>
          <p14:tracePt t="53956" x="7000875" y="3295650"/>
          <p14:tracePt t="53968" x="7116763" y="3303588"/>
          <p14:tracePt t="53981" x="7367588" y="3340100"/>
          <p14:tracePt t="53994" x="7688263" y="3419475"/>
          <p14:tracePt t="54007" x="7939088" y="3509963"/>
          <p14:tracePt t="54022" x="8099425" y="3571875"/>
          <p14:tracePt t="54039" x="8197850" y="3608388"/>
          <p14:tracePt t="54056" x="8286750" y="3652838"/>
          <p14:tracePt t="54072" x="8394700" y="3705225"/>
          <p14:tracePt t="54089" x="8420100" y="3714750"/>
          <p14:tracePt t="54106" x="8447088" y="3741738"/>
          <p14:tracePt t="54122" x="8447088" y="3759200"/>
          <p14:tracePt t="54139" x="8447088" y="3776663"/>
          <p14:tracePt t="54156" x="8447088" y="3803650"/>
          <p14:tracePt t="54172" x="8340725" y="3875088"/>
          <p14:tracePt t="54189" x="8251825" y="3902075"/>
          <p14:tracePt t="54206" x="8170863" y="3919538"/>
          <p14:tracePt t="54222" x="8072438" y="3929063"/>
          <p14:tracePt t="54239" x="7894638" y="3929063"/>
          <p14:tracePt t="54256" x="7831138" y="3894138"/>
          <p14:tracePt t="54272" x="7777163" y="3867150"/>
          <p14:tracePt t="54289" x="7715250" y="3822700"/>
          <p14:tracePt t="54305" x="7697788" y="3813175"/>
          <p14:tracePt t="54322" x="7670800" y="3786188"/>
          <p14:tracePt t="54339" x="7653338" y="3751263"/>
          <p14:tracePt t="54355" x="7643813" y="3741738"/>
          <p14:tracePt t="54372" x="7643813" y="3732213"/>
          <p14:tracePt t="58999" x="7626350" y="3732213"/>
          <p14:tracePt t="59012" x="7608888" y="3732213"/>
          <p14:tracePt t="59024" x="7572375" y="3759200"/>
          <p14:tracePt t="59037" x="7518400" y="3803650"/>
          <p14:tracePt t="59050" x="7456488" y="3867150"/>
          <p14:tracePt t="59063" x="7375525" y="3946525"/>
          <p14:tracePt t="59079" x="7313613" y="4010025"/>
          <p14:tracePt t="59096" x="7277100" y="4054475"/>
          <p14:tracePt t="59113" x="7251700" y="4089400"/>
          <p14:tracePt t="59129" x="7242175" y="4098925"/>
          <p14:tracePt t="59151" x="7242175" y="4108450"/>
          <p14:tracePt t="59177" x="7269163" y="4125913"/>
          <p14:tracePt t="59189" x="7358063" y="4152900"/>
          <p14:tracePt t="59202" x="7483475" y="4205288"/>
          <p14:tracePt t="59215" x="7680325" y="4303713"/>
          <p14:tracePt t="59229" x="7840663" y="4375150"/>
          <p14:tracePt t="59246" x="8010525" y="4465638"/>
          <p14:tracePt t="59262" x="8108950" y="4510088"/>
          <p14:tracePt t="59279" x="8232775" y="4562475"/>
          <p14:tracePt t="59296" x="8286750" y="4572000"/>
          <p14:tracePt t="59312" x="8331200" y="4589463"/>
          <p14:tracePt t="61672" x="8313738" y="4589463"/>
          <p14:tracePt t="61685" x="8277225" y="4581525"/>
          <p14:tracePt t="61698" x="8188325" y="4545013"/>
          <p14:tracePt t="61710" x="8001000" y="4456113"/>
          <p14:tracePt t="61724" x="7680325" y="4251325"/>
          <p14:tracePt t="61741" x="7313613" y="4044950"/>
          <p14:tracePt t="61758" x="7027863" y="3884613"/>
          <p14:tracePt t="61774" x="6705600" y="3625850"/>
          <p14:tracePt t="61791" x="6616700" y="3527425"/>
          <p14:tracePt t="61808" x="6562725" y="3473450"/>
          <p14:tracePt t="61824" x="6545263" y="3438525"/>
          <p14:tracePt t="61825" x="6527800" y="3429000"/>
          <p14:tracePt t="63341" x="6518275" y="3429000"/>
          <p14:tracePt t="63353" x="6510338" y="3429000"/>
          <p14:tracePt t="63366" x="6465888" y="3429000"/>
          <p14:tracePt t="63379" x="6384925" y="3455988"/>
          <p14:tracePt t="63391" x="6224588" y="3500438"/>
          <p14:tracePt t="63405" x="5956300" y="3544888"/>
          <p14:tracePt t="63421" x="5715000" y="3598863"/>
          <p14:tracePt t="63438" x="5599113" y="3616325"/>
          <p14:tracePt t="63454" x="5510213" y="3643313"/>
          <p14:tracePt t="63471" x="5402263" y="3652838"/>
          <p14:tracePt t="63488" x="5375275" y="3652838"/>
          <p14:tracePt t="63504" x="5340350" y="3652838"/>
          <p14:tracePt t="63521" x="5322888" y="3670300"/>
          <p14:tracePt t="63538" x="5313363" y="3670300"/>
          <p14:tracePt t="63554" x="5303838" y="3670300"/>
          <p14:tracePt t="63633" x="5303838" y="3679825"/>
          <p14:tracePt t="63659" x="5313363" y="3687763"/>
          <p14:tracePt t="63672" x="5375275" y="3705225"/>
          <p14:tracePt t="63685" x="5483225" y="3714750"/>
          <p14:tracePt t="63697" x="5697538" y="3768725"/>
          <p14:tracePt t="63710" x="5956300" y="3776663"/>
          <p14:tracePt t="63723" x="6161088" y="3795713"/>
          <p14:tracePt t="63737" x="6276975" y="3803650"/>
          <p14:tracePt t="63754" x="6375400" y="3803650"/>
          <p14:tracePt t="63770" x="6438900" y="3795713"/>
          <p14:tracePt t="63787" x="6500813" y="3759200"/>
          <p14:tracePt t="63804" x="6510338" y="3724275"/>
          <p14:tracePt t="63820" x="6518275" y="3660775"/>
          <p14:tracePt t="63837" x="6500813" y="3536950"/>
          <p14:tracePt t="63853" x="6456363" y="3473450"/>
          <p14:tracePt t="63870" x="6411913" y="3438525"/>
          <p14:tracePt t="63887" x="6348413" y="3411538"/>
          <p14:tracePt t="63888" x="6276975" y="3394075"/>
          <p14:tracePt t="63903" x="6205538" y="3384550"/>
          <p14:tracePt t="63920" x="6108700" y="3384550"/>
          <p14:tracePt t="63937" x="6000750" y="3384550"/>
          <p14:tracePt t="63953" x="5795963" y="3394075"/>
          <p14:tracePt t="63970" x="5688013" y="3419475"/>
          <p14:tracePt t="63987" x="5599113" y="3446463"/>
          <p14:tracePt t="64003" x="5429250" y="3517900"/>
          <p14:tracePt t="64020" x="5348288" y="3554413"/>
          <p14:tracePt t="64037" x="5286375" y="3581400"/>
          <p14:tracePt t="64053" x="5187950" y="3616325"/>
          <p14:tracePt t="64070" x="5160963" y="3633788"/>
          <p14:tracePt t="64086" x="5126038" y="3643313"/>
          <p14:tracePt t="64103" x="5116513" y="3652838"/>
          <p14:tracePt t="64120" x="5099050" y="3670300"/>
          <p14:tracePt t="64143" x="5089525" y="3670300"/>
          <p14:tracePt t="64155" x="5089525" y="3679825"/>
          <p14:tracePt t="64170" x="5089525" y="3697288"/>
          <p14:tracePt t="64186" x="5089525" y="3714750"/>
          <p14:tracePt t="64203" x="5099050" y="3751263"/>
          <p14:tracePt t="64220" x="5187950" y="3840163"/>
          <p14:tracePt t="64236" x="5268913" y="3902075"/>
          <p14:tracePt t="64253" x="5375275" y="3946525"/>
          <p14:tracePt t="64270" x="5795963" y="4017963"/>
          <p14:tracePt t="64286" x="6126163" y="4054475"/>
          <p14:tracePt t="64303" x="6483350" y="4081463"/>
          <p14:tracePt t="64320" x="6777038" y="4081463"/>
          <p14:tracePt t="64336" x="7170738" y="4116388"/>
          <p14:tracePt t="64353" x="7277100" y="4143375"/>
          <p14:tracePt t="64370" x="7367588" y="4152900"/>
          <p14:tracePt t="64386" x="7483475" y="4170363"/>
          <p14:tracePt t="64402" x="7527925" y="4170363"/>
          <p14:tracePt t="64419" x="7562850" y="4179888"/>
          <p14:tracePt t="64436" x="7581900" y="4179888"/>
          <p14:tracePt t="79160" x="7562850" y="4179888"/>
          <p14:tracePt t="79173" x="7518400" y="4179888"/>
          <p14:tracePt t="79186" x="7419975" y="4187825"/>
          <p14:tracePt t="79199" x="7286625" y="4197350"/>
          <p14:tracePt t="79211" x="7054850" y="4232275"/>
          <p14:tracePt t="79225" x="6823075" y="4259263"/>
          <p14:tracePt t="79241" x="6661150" y="4286250"/>
          <p14:tracePt t="79258" x="6545263" y="4313238"/>
          <p14:tracePt t="79274" x="6473825" y="4330700"/>
          <p14:tracePt t="79291" x="6330950" y="4375150"/>
          <p14:tracePt t="79307" x="6269038" y="4394200"/>
          <p14:tracePt t="79324" x="6205538" y="4419600"/>
          <p14:tracePt t="79341" x="6072188" y="4473575"/>
          <p14:tracePt t="79357" x="6018213" y="4500563"/>
          <p14:tracePt t="79374" x="5965825" y="4527550"/>
          <p14:tracePt t="79391" x="5911850" y="4562475"/>
          <p14:tracePt t="79407" x="5902325" y="4572000"/>
          <p14:tracePt t="79424" x="5884863" y="4581525"/>
          <p14:tracePt t="79453" x="5875338" y="4581525"/>
          <p14:tracePt t="79466" x="5875338" y="4589463"/>
          <p14:tracePt t="79504" x="5894388" y="4589463"/>
          <p14:tracePt t="79517" x="5946775" y="4598988"/>
          <p14:tracePt t="79530" x="6054725" y="4616450"/>
          <p14:tracePt t="79542" x="6180138" y="4625975"/>
          <p14:tracePt t="79557" x="6296025" y="4643438"/>
          <p14:tracePt t="79573" x="6429375" y="4643438"/>
          <p14:tracePt t="79590" x="6545263" y="4652963"/>
          <p14:tracePt t="79607" x="6786563" y="4652963"/>
          <p14:tracePt t="79623" x="6929438" y="4625975"/>
          <p14:tracePt t="79640" x="7108825" y="4554538"/>
          <p14:tracePt t="79656" x="7323138" y="4465638"/>
          <p14:tracePt t="79673" x="7412038" y="4429125"/>
          <p14:tracePt t="79690" x="7466013" y="4394200"/>
          <p14:tracePt t="79707" x="7518400" y="4322763"/>
          <p14:tracePt t="79723" x="7537450" y="4322763"/>
          <p14:tracePt t="79740" x="7537450" y="4303713"/>
          <p14:tracePt t="79759" x="7537450" y="4295775"/>
          <p14:tracePt t="79809" x="7537450" y="4276725"/>
          <p14:tracePt t="79822" x="7527925" y="4259263"/>
          <p14:tracePt t="79835" x="7491413" y="4214813"/>
          <p14:tracePt t="79848" x="7412038" y="4170363"/>
          <p14:tracePt t="79860" x="7323138" y="4108450"/>
          <p14:tracePt t="79873" x="7224713" y="4054475"/>
          <p14:tracePt t="79889" x="7143750" y="4027488"/>
          <p14:tracePt t="79906" x="7108825" y="4010025"/>
          <p14:tracePt t="79923" x="7054850" y="4000500"/>
          <p14:tracePt t="79939" x="6973888" y="3990975"/>
          <p14:tracePt t="79956" x="6929438" y="3990975"/>
          <p14:tracePt t="79973" x="6867525" y="3990975"/>
          <p14:tracePt t="79989" x="6777038" y="3990975"/>
          <p14:tracePt t="80006" x="6742113" y="3990975"/>
          <p14:tracePt t="80023" x="6697663" y="3990975"/>
          <p14:tracePt t="80039" x="6589713" y="3990975"/>
          <p14:tracePt t="80056" x="6510338" y="4010025"/>
          <p14:tracePt t="80072" x="6438900" y="4044950"/>
          <p14:tracePt t="80089" x="6313488" y="4098925"/>
          <p14:tracePt t="80106" x="6286500" y="4125913"/>
          <p14:tracePt t="80122" x="6242050" y="4160838"/>
          <p14:tracePt t="80139" x="6215063" y="4187825"/>
          <p14:tracePt t="80156" x="6188075" y="4224338"/>
          <p14:tracePt t="80172" x="6180138" y="4224338"/>
          <p14:tracePt t="80189" x="6170613" y="4232275"/>
          <p14:tracePt t="80206" x="6170613" y="4251325"/>
          <p14:tracePt t="80222" x="6170613" y="4259263"/>
          <p14:tracePt t="80239" x="6170613" y="4268788"/>
          <p14:tracePt t="80255" x="6170613" y="4303713"/>
          <p14:tracePt t="80272" x="6188075" y="4322763"/>
          <p14:tracePt t="80289" x="6224588" y="4357688"/>
          <p14:tracePt t="80306" x="6348413" y="4419600"/>
          <p14:tracePt t="80322" x="6429375" y="4456113"/>
          <p14:tracePt t="80339" x="6510338" y="4491038"/>
          <p14:tracePt t="80355" x="6581775" y="4510088"/>
          <p14:tracePt t="80356" x="6670675" y="4527550"/>
          <p14:tracePt t="80372" x="6742113" y="4537075"/>
          <p14:tracePt t="80389" x="6823075" y="4545013"/>
          <p14:tracePt t="80405" x="6902450" y="4545013"/>
          <p14:tracePt t="80422" x="7054850" y="4562475"/>
          <p14:tracePt t="80438" x="7143750" y="4562475"/>
          <p14:tracePt t="80455" x="7215188" y="4562475"/>
          <p14:tracePt t="80472" x="7385050" y="4562475"/>
          <p14:tracePt t="80488" x="7466013" y="4562475"/>
          <p14:tracePt t="80505" x="7545388" y="4562475"/>
          <p14:tracePt t="80522" x="7697788" y="4562475"/>
          <p14:tracePt t="80538" x="7759700" y="4562475"/>
          <p14:tracePt t="80555" x="7813675" y="4545013"/>
          <p14:tracePt t="80572" x="7867650" y="4537075"/>
          <p14:tracePt t="80588" x="7947025" y="4510088"/>
          <p14:tracePt t="80605" x="8001000" y="4491038"/>
          <p14:tracePt t="80621" x="8027988" y="4483100"/>
          <p14:tracePt t="80638" x="8072438" y="4456113"/>
          <p14:tracePt t="80655" x="8089900" y="4446588"/>
          <p14:tracePt t="80671" x="8099425" y="4446588"/>
          <p14:tracePt t="80688" x="8108950" y="4438650"/>
          <p14:tracePt t="80705" x="8116888" y="4419600"/>
          <p14:tracePt t="80721" x="8126413" y="4411663"/>
          <p14:tracePt t="80739" x="8126413" y="4394200"/>
          <p14:tracePt t="80755" x="8134350" y="4394200"/>
          <p14:tracePt t="80771" x="8134350" y="4384675"/>
          <p14:tracePt t="80788" x="8134350" y="4375150"/>
          <p14:tracePt t="80804" x="8134350" y="4348163"/>
          <p14:tracePt t="80821" x="8081963" y="4276725"/>
          <p14:tracePt t="80838" x="7956550" y="4179888"/>
          <p14:tracePt t="80854" x="7527925" y="3965575"/>
          <p14:tracePt t="80871" x="7385050" y="3929063"/>
          <p14:tracePt t="80888" x="7323138" y="3929063"/>
          <p14:tracePt t="80904" x="7259638" y="3929063"/>
          <p14:tracePt t="80921" x="7224713" y="3929063"/>
          <p14:tracePt t="80937" x="7205663" y="3929063"/>
          <p14:tracePt t="80954" x="7143750" y="3929063"/>
          <p14:tracePt t="80971" x="7116763" y="3929063"/>
          <p14:tracePt t="80987" x="7089775" y="3929063"/>
          <p14:tracePt t="81004" x="7027863" y="3929063"/>
          <p14:tracePt t="81021" x="7000875" y="3938588"/>
          <p14:tracePt t="81037" x="6965950" y="3946525"/>
          <p14:tracePt t="81054" x="6938963" y="3973513"/>
          <p14:tracePt t="81070" x="6858000" y="4017963"/>
          <p14:tracePt t="81087" x="6831013" y="4044950"/>
          <p14:tracePt t="81104" x="6796088" y="4062413"/>
          <p14:tracePt t="81120" x="6751638" y="4089400"/>
          <p14:tracePt t="81137" x="6715125" y="4108450"/>
          <p14:tracePt t="81154" x="6688138" y="4108450"/>
          <p14:tracePt t="81170" x="6616700" y="4133850"/>
          <p14:tracePt t="81187" x="6572250" y="4143375"/>
          <p14:tracePt t="81204" x="6518275" y="4152900"/>
          <p14:tracePt t="81221" x="6375400" y="4179888"/>
          <p14:tracePt t="81237" x="6330950" y="4197350"/>
          <p14:tracePt t="81253" x="6259513" y="4214813"/>
          <p14:tracePt t="81270" x="6205538" y="4232275"/>
          <p14:tracePt t="81287" x="6081713" y="4276725"/>
          <p14:tracePt t="81303" x="6027738" y="4295775"/>
          <p14:tracePt t="81320" x="5965825" y="4322763"/>
          <p14:tracePt t="81337" x="5867400" y="4375150"/>
          <p14:tracePt t="81353" x="5813425" y="4402138"/>
          <p14:tracePt t="81370" x="5795963" y="4411663"/>
          <p14:tracePt t="81387" x="5768975" y="4429125"/>
          <p14:tracePt t="81424" x="5759450" y="4429125"/>
          <p14:tracePt t="81513" x="5768975" y="4438650"/>
          <p14:tracePt t="81526" x="5786438" y="4438650"/>
          <p14:tracePt t="81539" x="5822950" y="4456113"/>
          <p14:tracePt t="81553" x="5894388" y="4456113"/>
          <p14:tracePt t="81570" x="6018213" y="4473575"/>
          <p14:tracePt t="81586" x="6143625" y="4491038"/>
          <p14:tracePt t="81603" x="6411913" y="4500563"/>
          <p14:tracePt t="81619" x="6527800" y="4500563"/>
          <p14:tracePt t="81636" x="6653213" y="4500563"/>
          <p14:tracePt t="81653" x="6938963" y="4419600"/>
          <p14:tracePt t="81669" x="7072313" y="4375150"/>
          <p14:tracePt t="81686" x="7170738" y="4348163"/>
          <p14:tracePt t="81703" x="7269163" y="4330700"/>
          <p14:tracePt t="81719" x="7466013" y="4303713"/>
          <p14:tracePt t="81736" x="7562850" y="4295775"/>
          <p14:tracePt t="81753" x="7653338" y="4286250"/>
          <p14:tracePt t="81769" x="7831138" y="4286250"/>
          <p14:tracePt t="81786" x="7912100" y="4286250"/>
          <p14:tracePt t="81802" x="7947025" y="4286250"/>
          <p14:tracePt t="81819" x="8001000" y="4286250"/>
          <p14:tracePt t="81836" x="8018463" y="4286250"/>
          <p14:tracePt t="81852" x="8037513" y="4286250"/>
          <p14:tracePt t="81869" x="8054975" y="4286250"/>
          <p14:tracePt t="81886" x="8072438" y="4286250"/>
          <p14:tracePt t="81908" x="8089900" y="4286250"/>
          <p14:tracePt t="85766" x="8081963" y="4286250"/>
          <p14:tracePt t="85779" x="8027988" y="4286250"/>
          <p14:tracePt t="85791" x="7840663" y="4286250"/>
          <p14:tracePt t="85804" x="7466013" y="4295775"/>
          <p14:tracePt t="85817" x="6911975" y="4348163"/>
          <p14:tracePt t="85830" x="6465888" y="4367213"/>
          <p14:tracePt t="85845" x="6205538" y="4411663"/>
          <p14:tracePt t="85861" x="6037263" y="4429125"/>
          <p14:tracePt t="85878" x="5938838" y="4446588"/>
          <p14:tracePt t="85895" x="5822950" y="4465638"/>
          <p14:tracePt t="85911" x="5803900" y="4465638"/>
          <p14:tracePt t="85928" x="5795963" y="4465638"/>
          <p14:tracePt t="85945" x="5786438" y="4465638"/>
          <p14:tracePt t="85995" x="5776913" y="4465638"/>
          <p14:tracePt t="86033" x="5768975" y="4465638"/>
          <p14:tracePt t="86046" x="5768975" y="4473575"/>
          <p14:tracePt t="86058" x="5759450" y="4473575"/>
          <p14:tracePt t="86084" x="5751513" y="4483100"/>
          <p14:tracePt t="86122" x="5751513" y="4491038"/>
          <p14:tracePt t="86186" x="5768975" y="4500563"/>
          <p14:tracePt t="86198" x="5830888" y="4527550"/>
          <p14:tracePt t="86211" x="5929313" y="4562475"/>
          <p14:tracePt t="86224" x="6126163" y="4616450"/>
          <p14:tracePt t="86237" x="6429375" y="4714875"/>
          <p14:tracePt t="86250" x="6705600" y="4786313"/>
          <p14:tracePt t="86263" x="6919913" y="4830763"/>
          <p14:tracePt t="86277" x="7054850" y="4840288"/>
          <p14:tracePt t="86294" x="7161213" y="4857750"/>
          <p14:tracePt t="86311" x="7251700" y="4867275"/>
          <p14:tracePt t="86327" x="7348538" y="4884738"/>
          <p14:tracePt t="86344" x="7402513" y="4884738"/>
          <p14:tracePt t="86360" x="7429500" y="4884738"/>
          <p14:tracePt t="86377" x="7466013" y="4884738"/>
          <p14:tracePt t="86394" x="7491413" y="4884738"/>
          <p14:tracePt t="90566" x="7510463" y="4884738"/>
          <p14:tracePt t="90579" x="7527925" y="4884738"/>
          <p14:tracePt t="90591" x="7581900" y="4884738"/>
          <p14:tracePt t="90604" x="7670800" y="4875213"/>
          <p14:tracePt t="90619" x="7823200" y="4875213"/>
          <p14:tracePt t="90636" x="7947025" y="4875213"/>
          <p14:tracePt t="90652" x="8116888" y="4875213"/>
          <p14:tracePt t="90669" x="8323263" y="4884738"/>
          <p14:tracePt t="90685" x="8402638" y="4911725"/>
          <p14:tracePt t="90702" x="8466138" y="4929188"/>
          <p14:tracePt t="90719" x="8562975" y="4946650"/>
          <p14:tracePt t="90735" x="8599488" y="4946650"/>
          <p14:tracePt t="90752" x="8616950" y="4956175"/>
          <p14:tracePt t="90769" x="8653463" y="4965700"/>
          <p14:tracePt t="90785" x="8670925" y="4965700"/>
          <p14:tracePt t="90802" x="8680450" y="4965700"/>
          <p14:tracePt t="104148" x="8688388" y="4973638"/>
          <p14:tracePt t="104161" x="8705850" y="4991100"/>
          <p14:tracePt t="104174" x="8732838" y="5027613"/>
          <p14:tracePt t="104186" x="8786813" y="5099050"/>
          <p14:tracePt t="104199" x="8840788" y="5241925"/>
          <p14:tracePt t="104212" x="8894763" y="5419725"/>
          <p14:tracePt t="104226" x="8920163" y="5653088"/>
          <p14:tracePt t="104242" x="8929688" y="5768975"/>
          <p14:tracePt t="104259" x="8929688" y="5848350"/>
          <p14:tracePt t="104276" x="8912225" y="6000750"/>
          <p14:tracePt t="104293" x="8885238" y="6054725"/>
          <p14:tracePt t="104309" x="8858250" y="6099175"/>
          <p14:tracePt t="104326" x="8840788" y="6116638"/>
          <p14:tracePt t="104327" x="8831263" y="6126163"/>
          <p14:tracePt t="104342" x="8823325" y="6126163"/>
          <p14:tracePt t="104359" x="8823325" y="6134100"/>
          <p14:tracePt t="105435" x="8813800" y="6134100"/>
          <p14:tracePt t="105448" x="8786813" y="6116638"/>
          <p14:tracePt t="105461" x="8705850" y="6072188"/>
          <p14:tracePt t="105474" x="8555038" y="5983288"/>
          <p14:tracePt t="105490" x="8242300" y="5822950"/>
          <p14:tracePt t="105507" x="7831138" y="5626100"/>
          <p14:tracePt t="105524" x="7232650" y="5232400"/>
          <p14:tracePt t="105540" x="7045325" y="5133975"/>
          <p14:tracePt t="105557" x="6946900" y="5081588"/>
          <p14:tracePt t="105574" x="6875463" y="5054600"/>
          <p14:tracePt t="105591" x="6796088" y="5018088"/>
          <p14:tracePt t="105843" x="6777038" y="5018088"/>
          <p14:tracePt t="105855" x="6742113" y="5018088"/>
          <p14:tracePt t="105868" x="6634163" y="5018088"/>
          <p14:tracePt t="105881" x="6367463" y="4991100"/>
          <p14:tracePt t="105893" x="5965825" y="4983163"/>
          <p14:tracePt t="105907" x="5537200" y="4929188"/>
          <p14:tracePt t="105923" x="5357813" y="4911725"/>
          <p14:tracePt t="105940" x="5232400" y="4894263"/>
          <p14:tracePt t="105956" x="5143500" y="4875213"/>
          <p14:tracePt t="105973" x="5108575" y="4857750"/>
          <p14:tracePt t="106212" x="5089525" y="4848225"/>
          <p14:tracePt t="106224" x="5018088" y="4803775"/>
          <p14:tracePt t="106237" x="4751388" y="4572000"/>
          <p14:tracePt t="106250" x="4170363" y="4027488"/>
          <p14:tracePt t="106263" x="3465513" y="3394075"/>
          <p14:tracePt t="106275" x="3009900" y="2928938"/>
          <p14:tracePt t="106289" x="2867025" y="2803525"/>
          <p14:tracePt t="106305" x="2705100" y="2652713"/>
          <p14:tracePt t="106322" x="2633663" y="2581275"/>
          <p14:tracePt t="106543" x="2616200" y="2571750"/>
          <p14:tracePt t="106555" x="2562225" y="2527300"/>
          <p14:tracePt t="106568" x="2330450" y="2384425"/>
          <p14:tracePt t="106581" x="1928813" y="2071688"/>
          <p14:tracePt t="106594" x="1401763" y="1643063"/>
          <p14:tracePt t="106607" x="1125538" y="1393825"/>
          <p14:tracePt t="106621" x="990600" y="1231900"/>
          <p14:tracePt t="106638" x="919163" y="1152525"/>
          <p14:tracePt t="106655" x="884238" y="1108075"/>
          <p14:tracePt t="106836" x="866775" y="1089025"/>
          <p14:tracePt t="106848" x="847725" y="1044575"/>
          <p14:tracePt t="106861" x="776288" y="965200"/>
          <p14:tracePt t="106873" x="687388" y="830263"/>
          <p14:tracePt t="106887" x="571500" y="679450"/>
          <p14:tracePt t="106904" x="473075" y="544513"/>
          <p14:tracePt t="106921" x="438150" y="482600"/>
          <p14:tracePt t="106937" x="411163" y="428625"/>
          <p14:tracePt t="106954" x="401638" y="411163"/>
          <p14:tracePt t="106971" x="393700" y="411163"/>
          <p14:tracePt t="106987" x="393700" y="401638"/>
          <p14:tracePt t="108262" x="61913" y="4445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561702"/>
            <a:ext cx="10180320" cy="5408023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570" y="561702"/>
            <a:ext cx="8063750" cy="5525589"/>
          </a:xfrm>
          <a:prstGeom prst="rect">
            <a:avLst/>
          </a:prstGeom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14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070"/>
    </mc:Choice>
    <mc:Fallback xmlns="">
      <p:transition spd="slow" advTm="93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1273" x="10939463" y="5108575"/>
          <p14:tracePt t="61530" x="10920413" y="5089525"/>
          <p14:tracePt t="61542" x="10831513" y="5045075"/>
          <p14:tracePt t="61555" x="10537825" y="4965700"/>
          <p14:tracePt t="61568" x="9974263" y="4813300"/>
          <p14:tracePt t="61581" x="9188450" y="4652963"/>
          <p14:tracePt t="61593" x="8537575" y="4554538"/>
          <p14:tracePt t="61607" x="7947025" y="4446588"/>
          <p14:tracePt t="61625" x="7562850" y="4375150"/>
          <p14:tracePt t="61640" x="7304088" y="4348163"/>
          <p14:tracePt t="61657" x="7081838" y="4340225"/>
          <p14:tracePt t="61673" x="7037388" y="4340225"/>
          <p14:tracePt t="61690" x="7010400" y="4340225"/>
          <p14:tracePt t="61899" x="6991350" y="4340225"/>
          <p14:tracePt t="61912" x="6973888" y="4340225"/>
          <p14:tracePt t="61924" x="6902450" y="4340225"/>
          <p14:tracePt t="61937" x="6769100" y="4340225"/>
          <p14:tracePt t="61950" x="6599238" y="4340225"/>
          <p14:tracePt t="61962" x="6402388" y="4340225"/>
          <p14:tracePt t="61975" x="6251575" y="4340225"/>
          <p14:tracePt t="61989" x="6126163" y="4340225"/>
          <p14:tracePt t="62006" x="6018213" y="4340225"/>
          <p14:tracePt t="62024" x="5911850" y="4340225"/>
          <p14:tracePt t="62039" x="5715000" y="4340225"/>
          <p14:tracePt t="62056" x="5643563" y="4340225"/>
          <p14:tracePt t="62073" x="5589588" y="4340225"/>
          <p14:tracePt t="62090" x="5491163" y="4340225"/>
          <p14:tracePt t="62106" x="5446713" y="4340225"/>
          <p14:tracePt t="62123" x="5402263" y="4340225"/>
          <p14:tracePt t="62139" x="5384800" y="4340225"/>
          <p14:tracePt t="62156" x="5357813" y="4340225"/>
          <p14:tracePt t="62173" x="5340350" y="4340225"/>
          <p14:tracePt t="62204" x="5330825" y="4340225"/>
          <p14:tracePt t="62344" x="5340350" y="4340225"/>
          <p14:tracePt t="62357" x="5375275" y="4340225"/>
          <p14:tracePt t="62370" x="5465763" y="4340225"/>
          <p14:tracePt t="62382" x="5608638" y="4340225"/>
          <p14:tracePt t="62395" x="5813425" y="4340225"/>
          <p14:tracePt t="62408" x="6018213" y="4313238"/>
          <p14:tracePt t="62422" x="6180138" y="4303713"/>
          <p14:tracePt t="62439" x="6340475" y="4276725"/>
          <p14:tracePt t="62455" x="6500813" y="4268788"/>
          <p14:tracePt t="62472" x="6875463" y="4268788"/>
          <p14:tracePt t="62489" x="7180263" y="4268788"/>
          <p14:tracePt t="62506" x="7500938" y="4268788"/>
          <p14:tracePt t="62522" x="7823200" y="4268788"/>
          <p14:tracePt t="68188" x="7777163" y="4268788"/>
          <p14:tracePt t="68201" x="7670800" y="4268788"/>
          <p14:tracePt t="68214" x="7412038" y="4268788"/>
          <p14:tracePt t="68228" x="6973888" y="4268788"/>
          <p14:tracePt t="68244" x="6446838" y="4268788"/>
          <p14:tracePt t="68261" x="6153150" y="4268788"/>
          <p14:tracePt t="68278" x="5822950" y="4268788"/>
          <p14:tracePt t="68294" x="5697538" y="4268788"/>
          <p14:tracePt t="68311" x="5599113" y="4268788"/>
          <p14:tracePt t="68328" x="5518150" y="4268788"/>
          <p14:tracePt t="68329" x="5483225" y="4268788"/>
          <p14:tracePt t="68344" x="5438775" y="4268788"/>
          <p14:tracePt t="68361" x="5419725" y="4268788"/>
          <p14:tracePt t="68377" x="5402263" y="4268788"/>
          <p14:tracePt t="68394" x="5384800" y="4268788"/>
          <p14:tracePt t="68583" x="5419725" y="4276725"/>
          <p14:tracePt t="68596" x="5473700" y="4303713"/>
          <p14:tracePt t="68608" x="5545138" y="4330700"/>
          <p14:tracePt t="68621" x="5653088" y="4384675"/>
          <p14:tracePt t="68634" x="5776913" y="4438650"/>
          <p14:tracePt t="68646" x="5929313" y="4473575"/>
          <p14:tracePt t="68660" x="6099175" y="4510088"/>
          <p14:tracePt t="68677" x="6259513" y="4527550"/>
          <p14:tracePt t="68693" x="6491288" y="4545013"/>
          <p14:tracePt t="68710" x="6875463" y="4572000"/>
          <p14:tracePt t="68727" x="6983413" y="4572000"/>
          <p14:tracePt t="68743" x="7108825" y="4572000"/>
          <p14:tracePt t="68760" x="7205663" y="4572000"/>
          <p14:tracePt t="68777" x="7340600" y="4572000"/>
          <p14:tracePt t="69054" x="7348538" y="4572000"/>
          <p14:tracePt t="69067" x="7394575" y="4572000"/>
          <p14:tracePt t="69079" x="7483475" y="4589463"/>
          <p14:tracePt t="69093" x="7643813" y="4643438"/>
          <p14:tracePt t="69109" x="7920038" y="4741863"/>
          <p14:tracePt t="69126" x="8170863" y="4795838"/>
          <p14:tracePt t="69143" x="8358188" y="4867275"/>
          <p14:tracePt t="69159" x="8420100" y="4884738"/>
          <p14:tracePt t="69176" x="8474075" y="4911725"/>
          <p14:tracePt t="69192" x="8518525" y="4929188"/>
          <p14:tracePt t="69193" x="8545513" y="4938713"/>
          <p14:tracePt t="71003" x="8537575" y="4938713"/>
          <p14:tracePt t="71015" x="8501063" y="4938713"/>
          <p14:tracePt t="71028" x="8394700" y="4911725"/>
          <p14:tracePt t="71041" x="8161338" y="4813300"/>
          <p14:tracePt t="71055" x="7661275" y="4652963"/>
          <p14:tracePt t="71072" x="6991350" y="4394200"/>
          <p14:tracePt t="71089" x="6510338" y="4205288"/>
          <p14:tracePt t="71106" x="5991225" y="4054475"/>
          <p14:tracePt t="71122" x="5848350" y="4037013"/>
          <p14:tracePt t="71139" x="5751513" y="4027488"/>
          <p14:tracePt t="71155" x="5643563" y="4027488"/>
          <p14:tracePt t="71172" x="5626100" y="4027488"/>
          <p14:tracePt t="71189" x="5616575" y="4027488"/>
          <p14:tracePt t="71205" x="5608638" y="4027488"/>
          <p14:tracePt t="71222" x="5599113" y="4027488"/>
          <p14:tracePt t="71333" x="5589588" y="4027488"/>
          <p14:tracePt t="71346" x="5581650" y="4027488"/>
          <p14:tracePt t="71359" x="5562600" y="4027488"/>
          <p14:tracePt t="71372" x="5537200" y="4027488"/>
          <p14:tracePt t="71389" x="5500688" y="4027488"/>
          <p14:tracePt t="71405" x="5456238" y="4027488"/>
          <p14:tracePt t="71422" x="5357813" y="4027488"/>
          <p14:tracePt t="71438" x="5340350" y="4027488"/>
          <p14:tracePt t="71455" x="5322888" y="4027488"/>
          <p14:tracePt t="71472" x="5313363" y="4027488"/>
          <p14:tracePt t="71488" x="5303838" y="4027488"/>
          <p14:tracePt t="71588" x="5303838" y="4044950"/>
          <p14:tracePt t="71600" x="5303838" y="4062413"/>
          <p14:tracePt t="71613" x="5303838" y="4089400"/>
          <p14:tracePt t="71626" x="5303838" y="4108450"/>
          <p14:tracePt t="71638" x="5303838" y="4125913"/>
          <p14:tracePt t="71654" x="5303838" y="4152900"/>
          <p14:tracePt t="71671" x="5303838" y="4170363"/>
          <p14:tracePt t="71688" x="5303838" y="4179888"/>
          <p14:tracePt t="71704" x="5322888" y="4214813"/>
          <p14:tracePt t="71721" x="5340350" y="4224338"/>
          <p14:tracePt t="71738" x="5367338" y="4241800"/>
          <p14:tracePt t="71754" x="5446713" y="4276725"/>
          <p14:tracePt t="71771" x="5510213" y="4295775"/>
          <p14:tracePt t="71788" x="5562600" y="4303713"/>
          <p14:tracePt t="71804" x="5724525" y="4313238"/>
          <p14:tracePt t="71821" x="5813425" y="4322763"/>
          <p14:tracePt t="71837" x="5911850" y="4322763"/>
          <p14:tracePt t="71854" x="5983288" y="4322763"/>
          <p14:tracePt t="71871" x="6153150" y="4322763"/>
          <p14:tracePt t="71887" x="6251575" y="4322763"/>
          <p14:tracePt t="71904" x="6348413" y="4322763"/>
          <p14:tracePt t="71920" x="6483350" y="4322763"/>
          <p14:tracePt t="71937" x="6537325" y="4313238"/>
          <p14:tracePt t="71954" x="6581775" y="4303713"/>
          <p14:tracePt t="71970" x="6724650" y="4276725"/>
          <p14:tracePt t="71987" x="6777038" y="4268788"/>
          <p14:tracePt t="72004" x="6823075" y="4268788"/>
          <p14:tracePt t="72020" x="6875463" y="4251325"/>
          <p14:tracePt t="72037" x="6884988" y="4241800"/>
          <p14:tracePt t="72053" x="6902450" y="4232275"/>
          <p14:tracePt t="72084" x="6911975" y="4224338"/>
          <p14:tracePt t="72096" x="6911975" y="4214813"/>
          <p14:tracePt t="72109" x="6911975" y="4205288"/>
          <p14:tracePt t="72122" x="6875463" y="4179888"/>
          <p14:tracePt t="72137" x="6769100" y="4089400"/>
          <p14:tracePt t="72153" x="6510338" y="3946525"/>
          <p14:tracePt t="72170" x="6180138" y="3822700"/>
          <p14:tracePt t="72187" x="5768975" y="3714750"/>
          <p14:tracePt t="72203" x="5688013" y="3705225"/>
          <p14:tracePt t="72220" x="5653088" y="3705225"/>
          <p14:tracePt t="72237" x="5589588" y="3705225"/>
          <p14:tracePt t="72253" x="5572125" y="3724275"/>
          <p14:tracePt t="72270" x="5545138" y="3759200"/>
          <p14:tracePt t="72287" x="5500688" y="3848100"/>
          <p14:tracePt t="72303" x="5483225" y="3884613"/>
          <p14:tracePt t="72320" x="5473700" y="3919538"/>
          <p14:tracePt t="72336" x="5473700" y="3946525"/>
          <p14:tracePt t="72353" x="5473700" y="4054475"/>
          <p14:tracePt t="72370" x="5527675" y="4133850"/>
          <p14:tracePt t="72386" x="5599113" y="4205288"/>
          <p14:tracePt t="72403" x="5830888" y="4330700"/>
          <p14:tracePt t="72419" x="6000750" y="4375150"/>
          <p14:tracePt t="72436" x="6197600" y="4419600"/>
          <p14:tracePt t="72453" x="6680200" y="4446588"/>
          <p14:tracePt t="72469" x="7010400" y="4456113"/>
          <p14:tracePt t="72486" x="7331075" y="4456113"/>
          <p14:tracePt t="72503" x="7885113" y="4491038"/>
          <p14:tracePt t="72519" x="8018463" y="4500563"/>
          <p14:tracePt t="72536" x="8081963" y="4500563"/>
          <p14:tracePt t="72553" x="8108950" y="4500563"/>
          <p14:tracePt t="72834" x="8116888" y="4500563"/>
          <p14:tracePt t="72847" x="8170863" y="4500563"/>
          <p14:tracePt t="72859" x="8340725" y="4500563"/>
          <p14:tracePt t="72872" x="8732838" y="4500563"/>
          <p14:tracePt t="72886" x="9331325" y="4500563"/>
          <p14:tracePt t="72902" x="9769475" y="4500563"/>
          <p14:tracePt t="72919" x="10001250" y="4500563"/>
          <p14:tracePt t="72936" x="10269538" y="4527550"/>
          <p14:tracePt t="72952" x="10367963" y="4537075"/>
          <p14:tracePt t="72968" x="10447338" y="4562475"/>
          <p14:tracePt t="72985" x="10518775" y="4581525"/>
          <p14:tracePt t="73002" x="10572750" y="4589463"/>
          <p14:tracePt t="73018" x="10582275" y="4598988"/>
          <p14:tracePt t="73035" x="10590213" y="4598988"/>
          <p14:tracePt t="73052" x="10590213" y="4608513"/>
          <p14:tracePt t="73178" x="10599738" y="4608513"/>
          <p14:tracePt t="73203" x="10599738" y="4616450"/>
          <p14:tracePt t="73216" x="10617200" y="4616450"/>
          <p14:tracePt t="73229" x="10626725" y="4643438"/>
          <p14:tracePt t="73241" x="10644188" y="4652963"/>
          <p14:tracePt t="73254" x="10653713" y="4670425"/>
          <p14:tracePt t="73269" x="10661650" y="4679950"/>
          <p14:tracePt t="73285" x="10661650" y="4687888"/>
          <p14:tracePt t="73318" x="10671175" y="4687888"/>
          <p14:tracePt t="73330" x="10671175" y="4697413"/>
          <p14:tracePt t="73407" x="10671175" y="4705350"/>
          <p14:tracePt t="73483" x="10671175" y="4714875"/>
          <p14:tracePt t="73508" x="10661650" y="4724400"/>
          <p14:tracePt t="73521" x="10653713" y="4724400"/>
          <p14:tracePt t="73534" x="10626725" y="4732338"/>
          <p14:tracePt t="73547" x="10609263" y="4732338"/>
          <p14:tracePt t="73559" x="10572750" y="4751388"/>
          <p14:tracePt t="73572" x="10510838" y="4751388"/>
          <p14:tracePt t="73585" x="10447338" y="4759325"/>
          <p14:tracePt t="73601" x="10394950" y="4768850"/>
          <p14:tracePt t="73617" x="10348913" y="4768850"/>
          <p14:tracePt t="73634" x="10304463" y="4776788"/>
          <p14:tracePt t="73651" x="10233025" y="4786313"/>
          <p14:tracePt t="73668" x="10198100" y="4786313"/>
          <p14:tracePt t="73684" x="10153650" y="4786313"/>
          <p14:tracePt t="73700" x="10090150" y="4795838"/>
          <p14:tracePt t="73717" x="10055225" y="4795838"/>
          <p14:tracePt t="73734" x="10037763" y="4795838"/>
          <p14:tracePt t="73751" x="10018713" y="4795838"/>
          <p14:tracePt t="73767" x="10010775" y="4795838"/>
          <p14:tracePt t="73784" x="10001250" y="4795838"/>
          <p14:tracePt t="74094" x="9991725" y="4795838"/>
          <p14:tracePt t="74107" x="9939338" y="4795838"/>
          <p14:tracePt t="74119" x="9796463" y="4795838"/>
          <p14:tracePt t="74133" x="9412288" y="4776788"/>
          <p14:tracePt t="74149" x="8867775" y="4776788"/>
          <p14:tracePt t="74166" x="8429625" y="4776788"/>
          <p14:tracePt t="74183" x="8027988" y="4776788"/>
          <p14:tracePt t="74199" x="7947025" y="4776788"/>
          <p14:tracePt t="74216" x="7885113" y="4786313"/>
          <p14:tracePt t="74233" x="7840663" y="4795838"/>
          <p14:tracePt t="74249" x="7823200" y="4795838"/>
          <p14:tracePt t="74272" x="7813675" y="4795838"/>
          <p14:tracePt t="76552" x="7804150" y="4795838"/>
          <p14:tracePt t="76564" x="7786688" y="4795838"/>
          <p14:tracePt t="76577" x="7769225" y="4795838"/>
          <p14:tracePt t="76590" x="7742238" y="4795838"/>
          <p14:tracePt t="76603" x="7688263" y="4813300"/>
          <p14:tracePt t="76616" x="7626350" y="4830763"/>
          <p14:tracePt t="76630" x="7518400" y="4857750"/>
          <p14:tracePt t="76645" x="7456488" y="4902200"/>
          <p14:tracePt t="76661" x="7402513" y="4929188"/>
          <p14:tracePt t="76678" x="7367588" y="4938713"/>
          <p14:tracePt t="76695" x="7331075" y="4991100"/>
          <p14:tracePt t="76712" x="7323138" y="5045075"/>
          <p14:tracePt t="76728" x="7313613" y="5081588"/>
          <p14:tracePt t="76745" x="7296150" y="5153025"/>
          <p14:tracePt t="76761" x="7286625" y="5170488"/>
          <p14:tracePt t="76778" x="7277100" y="5197475"/>
          <p14:tracePt t="76795" x="7277100" y="5232400"/>
          <p14:tracePt t="76811" x="7269163" y="5241925"/>
          <p14:tracePt t="76828" x="7269163" y="5259388"/>
          <p14:tracePt t="76858" x="7269163" y="5268913"/>
          <p14:tracePt t="77074" x="7277100" y="5268913"/>
          <p14:tracePt t="77099" x="7286625" y="5268913"/>
          <p14:tracePt t="77125" x="7296150" y="5268913"/>
          <p14:tracePt t="77138" x="7304088" y="5268913"/>
          <p14:tracePt t="77176" x="7313613" y="5268913"/>
          <p14:tracePt t="77189" x="7313613" y="5276850"/>
          <p14:tracePt t="77393" x="7323138" y="5276850"/>
          <p14:tracePt t="77418" x="7331075" y="5276850"/>
          <p14:tracePt t="77481" x="7340600" y="5276850"/>
          <p14:tracePt t="77609" x="7348538" y="5276850"/>
          <p14:tracePt t="77737" x="7358063" y="5276850"/>
          <p14:tracePt t="77800" x="7367588" y="5276850"/>
          <p14:tracePt t="78119" x="7375525" y="5276850"/>
          <p14:tracePt t="78386" x="7385050" y="5276850"/>
          <p14:tracePt t="78399" x="7394575" y="5276850"/>
          <p14:tracePt t="78411" x="7412038" y="5276850"/>
          <p14:tracePt t="78437" x="7419975" y="5276850"/>
          <p14:tracePt t="78450" x="7439025" y="5276850"/>
          <p14:tracePt t="78462" x="7456488" y="5276850"/>
          <p14:tracePt t="78475" x="7473950" y="5276850"/>
          <p14:tracePt t="78491" x="7500938" y="5276850"/>
          <p14:tracePt t="78508" x="7527925" y="5276850"/>
          <p14:tracePt t="78525" x="7562850" y="5276850"/>
          <p14:tracePt t="78541" x="7626350" y="5276850"/>
          <p14:tracePt t="78558" x="7670800" y="5276850"/>
          <p14:tracePt t="78574" x="7688263" y="5276850"/>
          <p14:tracePt t="78592" x="7777163" y="5268913"/>
          <p14:tracePt t="78608" x="7831138" y="5251450"/>
          <p14:tracePt t="78624" x="7867650" y="5224463"/>
          <p14:tracePt t="78641" x="7929563" y="5197475"/>
          <p14:tracePt t="78658" x="7947025" y="5180013"/>
          <p14:tracePt t="78674" x="7947025" y="5170488"/>
          <p14:tracePt t="78691" x="7966075" y="5153025"/>
          <p14:tracePt t="78707" x="7966075" y="5133975"/>
          <p14:tracePt t="78729" x="7966075" y="5126038"/>
          <p14:tracePt t="78742" x="7966075" y="5108575"/>
          <p14:tracePt t="78767" x="7966075" y="5089525"/>
          <p14:tracePt t="78780" x="7966075" y="5081588"/>
          <p14:tracePt t="78793" x="7966075" y="5072063"/>
          <p14:tracePt t="78818" x="7956550" y="5054600"/>
          <p14:tracePt t="78831" x="7947025" y="5054600"/>
          <p14:tracePt t="78844" x="7939088" y="5045075"/>
          <p14:tracePt t="78857" x="7912100" y="5037138"/>
          <p14:tracePt t="78874" x="7894638" y="5037138"/>
          <p14:tracePt t="78890" x="7885113" y="5027613"/>
          <p14:tracePt t="78907" x="7831138" y="5018088"/>
          <p14:tracePt t="78924" x="7796213" y="5010150"/>
          <p14:tracePt t="78940" x="7769225" y="5010150"/>
          <p14:tracePt t="78957" x="7742238" y="5010150"/>
          <p14:tracePt t="78974" x="7670800" y="5010150"/>
          <p14:tracePt t="78991" x="7616825" y="5010150"/>
          <p14:tracePt t="79007" x="7581900" y="5010150"/>
          <p14:tracePt t="79023" x="7510463" y="5010150"/>
          <p14:tracePt t="79040" x="7483475" y="5010150"/>
          <p14:tracePt t="79057" x="7456488" y="5010150"/>
          <p14:tracePt t="79074" x="7412038" y="5037138"/>
          <p14:tracePt t="79090" x="7394575" y="5054600"/>
          <p14:tracePt t="79107" x="7375525" y="5081588"/>
          <p14:tracePt t="79124" x="7358063" y="5126038"/>
          <p14:tracePt t="79140" x="7358063" y="5133975"/>
          <p14:tracePt t="79157" x="7348538" y="5153025"/>
          <p14:tracePt t="79173" x="7348538" y="5160963"/>
          <p14:tracePt t="79190" x="7348538" y="5187950"/>
          <p14:tracePt t="79212" x="7348538" y="5197475"/>
          <p14:tracePt t="79225" x="7348538" y="5214938"/>
          <p14:tracePt t="79240" x="7348538" y="5224463"/>
          <p14:tracePt t="79256" x="7367588" y="5241925"/>
          <p14:tracePt t="79273" x="7375525" y="5241925"/>
          <p14:tracePt t="79290" x="7429500" y="5268913"/>
          <p14:tracePt t="79306" x="7456488" y="5268913"/>
          <p14:tracePt t="79323" x="7483475" y="5276850"/>
          <p14:tracePt t="79340" x="7537450" y="5286375"/>
          <p14:tracePt t="79340" x="7599363" y="5286375"/>
          <p14:tracePt t="79356" x="7661275" y="5295900"/>
          <p14:tracePt t="79373" x="7705725" y="5295900"/>
          <p14:tracePt t="79390" x="7742238" y="5295900"/>
          <p14:tracePt t="79390" x="7786688" y="5295900"/>
          <p14:tracePt t="79406" x="7804150" y="5295900"/>
          <p14:tracePt t="79423" x="7840663" y="5295900"/>
          <p14:tracePt t="79439" x="7867650" y="5295900"/>
          <p14:tracePt t="79456" x="7912100" y="5295900"/>
          <p14:tracePt t="79473" x="7939088" y="5295900"/>
          <p14:tracePt t="79489" x="7947025" y="5286375"/>
          <p14:tracePt t="79506" x="7966075" y="5259388"/>
          <p14:tracePt t="79523" x="7983538" y="5251450"/>
          <p14:tracePt t="79539" x="7983538" y="5232400"/>
          <p14:tracePt t="79556" x="7983538" y="5197475"/>
          <p14:tracePt t="79572" x="7991475" y="5170488"/>
          <p14:tracePt t="79589" x="8001000" y="5143500"/>
          <p14:tracePt t="79606" x="8001000" y="5116513"/>
          <p14:tracePt t="79622" x="8001000" y="5072063"/>
          <p14:tracePt t="79639" x="8001000" y="5054600"/>
          <p14:tracePt t="79656" x="7991475" y="5037138"/>
          <p14:tracePt t="79672" x="7956550" y="5000625"/>
          <p14:tracePt t="79689" x="7939088" y="4965700"/>
          <p14:tracePt t="79706" x="7902575" y="4938713"/>
          <p14:tracePt t="79722" x="7796213" y="4822825"/>
          <p14:tracePt t="79739" x="7724775" y="4776788"/>
          <p14:tracePt t="79756" x="7626350" y="4724400"/>
          <p14:tracePt t="79772" x="7419975" y="4660900"/>
          <p14:tracePt t="79789" x="7348538" y="4652963"/>
          <p14:tracePt t="79805" x="7286625" y="4643438"/>
          <p14:tracePt t="79822" x="7232650" y="4643438"/>
          <p14:tracePt t="79823" x="7197725" y="4643438"/>
          <p14:tracePt t="79839" x="7143750" y="4643438"/>
          <p14:tracePt t="79855" x="7116763" y="4652963"/>
          <p14:tracePt t="79873" x="7089775" y="4670425"/>
          <p14:tracePt t="79888" x="7027863" y="4759325"/>
          <p14:tracePt t="79905" x="7010400" y="4776788"/>
          <p14:tracePt t="79922" x="7000875" y="4813300"/>
          <p14:tracePt t="79938" x="6991350" y="4840288"/>
          <p14:tracePt t="79955" x="6983413" y="4857750"/>
          <p14:tracePt t="79972" x="6983413" y="4875213"/>
          <p14:tracePt t="79988" x="6983413" y="4929188"/>
          <p14:tracePt t="80005" x="6983413" y="4946650"/>
          <p14:tracePt t="80022" x="6983413" y="4991100"/>
          <p14:tracePt t="80039" x="7000875" y="5045075"/>
          <p14:tracePt t="80055" x="7027863" y="5062538"/>
          <p14:tracePt t="80072" x="7037388" y="5081588"/>
          <p14:tracePt t="80088" x="7062788" y="5099050"/>
          <p14:tracePt t="80105" x="7108825" y="5126038"/>
          <p14:tracePt t="80122" x="7126288" y="5126038"/>
          <p14:tracePt t="80138" x="7153275" y="5133975"/>
          <p14:tracePt t="80155" x="7205663" y="5143500"/>
          <p14:tracePt t="80171" x="7242175" y="5153025"/>
          <p14:tracePt t="80188" x="7269163" y="5153025"/>
          <p14:tracePt t="80205" x="7367588" y="5170488"/>
          <p14:tracePt t="80221" x="7412038" y="5170488"/>
          <p14:tracePt t="80238" x="7473950" y="5180013"/>
          <p14:tracePt t="80255" x="7581900" y="5180013"/>
          <p14:tracePt t="80272" x="7653338" y="5180013"/>
          <p14:tracePt t="80288" x="7705725" y="5180013"/>
          <p14:tracePt t="80304" x="7751763" y="5180013"/>
          <p14:tracePt t="80321" x="7804150" y="5180013"/>
          <p14:tracePt t="80338" x="7823200" y="5180013"/>
          <p14:tracePt t="80355" x="7831138" y="5180013"/>
          <p14:tracePt t="80371" x="7858125" y="5180013"/>
          <p14:tracePt t="80388" x="7867650" y="5170488"/>
          <p14:tracePt t="80404" x="7885113" y="5160963"/>
          <p14:tracePt t="80421" x="7894638" y="5126038"/>
          <p14:tracePt t="80438" x="7902575" y="5108575"/>
          <p14:tracePt t="80454" x="7912100" y="5089525"/>
          <p14:tracePt t="80472" x="7912100" y="5072063"/>
          <p14:tracePt t="80487" x="7920038" y="5062538"/>
          <p14:tracePt t="80535" x="7920038" y="5054600"/>
          <p14:tracePt t="80573" x="7920038" y="5045075"/>
          <p14:tracePt t="80586" x="7912100" y="5045075"/>
          <p14:tracePt t="80599" x="7902575" y="5045075"/>
          <p14:tracePt t="80611" x="7885113" y="5037138"/>
          <p14:tracePt t="80624" x="7858125" y="5037138"/>
          <p14:tracePt t="80637" x="7813675" y="5037138"/>
          <p14:tracePt t="80654" x="7777163" y="5037138"/>
          <p14:tracePt t="80671" x="7732713" y="5037138"/>
          <p14:tracePt t="80687" x="7670800" y="5037138"/>
          <p14:tracePt t="80704" x="7643813" y="5037138"/>
          <p14:tracePt t="80721" x="7626350" y="5037138"/>
          <p14:tracePt t="80737" x="7608888" y="5037138"/>
          <p14:tracePt t="80754" x="7554913" y="5045075"/>
          <p14:tracePt t="80771" x="7537450" y="5072063"/>
          <p14:tracePt t="80787" x="7510463" y="5081588"/>
          <p14:tracePt t="80803" x="7466013" y="5108575"/>
          <p14:tracePt t="80820" x="7456488" y="5126038"/>
          <p14:tracePt t="80837" x="7439025" y="5133975"/>
          <p14:tracePt t="80853" x="7419975" y="5153025"/>
          <p14:tracePt t="80870" x="7419975" y="5160963"/>
          <p14:tracePt t="80887" x="7419975" y="5170488"/>
          <p14:tracePt t="80904" x="7412038" y="5180013"/>
          <p14:tracePt t="80968" x="7412038" y="5187950"/>
          <p14:tracePt t="80993" x="7412038" y="5197475"/>
          <p14:tracePt t="81006" x="7412038" y="5205413"/>
          <p14:tracePt t="81019" x="7429500" y="5205413"/>
          <p14:tracePt t="81031" x="7446963" y="5224463"/>
          <p14:tracePt t="81044" x="7466013" y="5241925"/>
          <p14:tracePt t="81057" x="7510463" y="5259388"/>
          <p14:tracePt t="81070" x="7545388" y="5276850"/>
          <p14:tracePt t="81086" x="7589838" y="5303838"/>
          <p14:tracePt t="81103" x="7643813" y="5322888"/>
          <p14:tracePt t="81120" x="7759700" y="5348288"/>
          <p14:tracePt t="81136" x="7804150" y="5357813"/>
          <p14:tracePt t="81153" x="7848600" y="5357813"/>
          <p14:tracePt t="81169" x="7875588" y="5357813"/>
          <p14:tracePt t="81186" x="7912100" y="5357813"/>
          <p14:tracePt t="81203" x="7920038" y="5357813"/>
          <p14:tracePt t="81219" x="7939088" y="5357813"/>
          <p14:tracePt t="81236" x="7966075" y="5357813"/>
          <p14:tracePt t="81253" x="7974013" y="5357813"/>
          <p14:tracePt t="81269" x="7983538" y="5357813"/>
          <p14:tracePt t="81286" x="7983538" y="5348288"/>
          <p14:tracePt t="81302" x="7983538" y="5340350"/>
          <p14:tracePt t="81319" x="7991475" y="5340350"/>
          <p14:tracePt t="81336" x="7991475" y="5322888"/>
          <p14:tracePt t="81352" x="7991475" y="5303838"/>
          <p14:tracePt t="81369" x="7991475" y="5286375"/>
          <p14:tracePt t="81386" x="7991475" y="5259388"/>
          <p14:tracePt t="81402" x="7991475" y="5214938"/>
          <p14:tracePt t="81419" x="7991475" y="5187950"/>
          <p14:tracePt t="81438" x="7991475" y="5180013"/>
          <p14:tracePt t="81452" x="7991475" y="5170488"/>
          <p14:tracePt t="81489" x="7983538" y="5170488"/>
          <p14:tracePt t="81502" x="7974013" y="5170488"/>
          <p14:tracePt t="81515" x="7966075" y="5170488"/>
          <p14:tracePt t="81527" x="7947025" y="5170488"/>
          <p14:tracePt t="81540" x="7929563" y="5170488"/>
          <p14:tracePt t="81553" x="7912100" y="5170488"/>
          <p14:tracePt t="85144" x="7902575" y="5160963"/>
          <p14:tracePt t="85156" x="7867650" y="5143500"/>
          <p14:tracePt t="85169" x="7724775" y="5089525"/>
          <p14:tracePt t="85182" x="7054850" y="4830763"/>
          <p14:tracePt t="85196" x="6010275" y="4384675"/>
          <p14:tracePt t="85212" x="4660900" y="3751263"/>
          <p14:tracePt t="85228" x="3759200" y="3268663"/>
          <p14:tracePt t="85245" x="2581275" y="2517775"/>
          <p14:tracePt t="85262" x="2214563" y="2312988"/>
          <p14:tracePt t="85278" x="1965325" y="2152650"/>
          <p14:tracePt t="85295" x="1822450" y="2071688"/>
          <p14:tracePt t="85311" x="1741488" y="2009775"/>
          <p14:tracePt t="85500" x="1731963" y="2009775"/>
          <p14:tracePt t="85512" x="1724025" y="2000250"/>
          <p14:tracePt t="85525" x="1633538" y="1938338"/>
          <p14:tracePt t="85538" x="1384300" y="1758950"/>
          <p14:tracePt t="85551" x="938213" y="1401763"/>
          <p14:tracePt t="85563" x="509588" y="1062038"/>
          <p14:tracePt t="85577" x="330200" y="857250"/>
          <p14:tracePt t="85594" x="241300" y="750888"/>
          <p14:tracePt t="85611" x="196850" y="696913"/>
          <p14:tracePt t="85818" x="196850" y="687388"/>
          <p14:tracePt t="85831" x="196850" y="679450"/>
          <p14:tracePt t="85843" x="179388" y="660400"/>
          <p14:tracePt t="85856" x="179388" y="608013"/>
          <p14:tracePt t="85869" x="169863" y="561975"/>
          <p14:tracePt t="85881" x="152400" y="490538"/>
          <p14:tracePt t="85894" x="142875" y="446088"/>
          <p14:tracePt t="85910" x="125413" y="411163"/>
          <p14:tracePt t="86060" x="536575" y="446088"/>
          <p14:tracePt t="86072" x="1204913" y="660400"/>
          <p14:tracePt t="86085" x="2071688" y="946150"/>
          <p14:tracePt t="86098" x="2822575" y="1250950"/>
          <p14:tracePt t="86111" x="3544888" y="1554163"/>
          <p14:tracePt t="86126" x="4205288" y="1911350"/>
          <p14:tracePt t="86144" x="4732338" y="2179638"/>
          <p14:tracePt t="86160" x="5062538" y="2312988"/>
          <p14:tracePt t="86176" x="5224463" y="2401888"/>
          <p14:tracePt t="86193" x="5251450" y="2411413"/>
          <p14:tracePt t="86210" x="5259388" y="2411413"/>
          <p14:tracePt t="86429" x="5268913" y="2411413"/>
          <p14:tracePt t="86442" x="5322888" y="2401888"/>
          <p14:tracePt t="86454" x="5465763" y="2374900"/>
          <p14:tracePt t="86467" x="5867400" y="2347913"/>
          <p14:tracePt t="86480" x="6394450" y="2312988"/>
          <p14:tracePt t="86493" x="6840538" y="2295525"/>
          <p14:tracePt t="86509" x="7018338" y="2295525"/>
          <p14:tracePt t="86526" x="7153275" y="2295525"/>
          <p14:tracePt t="86543" x="7251700" y="2295525"/>
          <p14:tracePt t="86559" x="7259638" y="2295525"/>
          <p14:tracePt t="86772" x="7286625" y="2322513"/>
          <p14:tracePt t="86786" x="7340600" y="2401888"/>
          <p14:tracePt t="86798" x="7446963" y="2544763"/>
          <p14:tracePt t="86811" x="7608888" y="2751138"/>
          <p14:tracePt t="86825" x="7705725" y="2874963"/>
          <p14:tracePt t="86842" x="7751763" y="2955925"/>
          <p14:tracePt t="86859" x="7804150" y="3044825"/>
          <p14:tracePt t="86875" x="7885113" y="3259138"/>
          <p14:tracePt t="86892" x="7920038" y="3411538"/>
          <p14:tracePt t="86908" x="7983538" y="3608388"/>
          <p14:tracePt t="86925" x="8099425" y="4027488"/>
          <p14:tracePt t="86942" x="8134350" y="4143375"/>
          <p14:tracePt t="86958" x="8153400" y="4232275"/>
          <p14:tracePt t="86975" x="8170863" y="4303713"/>
          <p14:tracePt t="86992" x="8188325" y="4357688"/>
          <p14:tracePt t="87008" x="8188325" y="4367213"/>
          <p14:tracePt t="87025" x="8197850" y="4367213"/>
          <p14:tracePt t="87041" x="8197850" y="4375150"/>
          <p14:tracePt t="90886" x="8188325" y="4375150"/>
          <p14:tracePt t="90899" x="8143875" y="4357688"/>
          <p14:tracePt t="90911" x="7813675" y="4205288"/>
          <p14:tracePt t="90924" x="6983413" y="3741738"/>
          <p14:tracePt t="90937" x="5688013" y="3089275"/>
          <p14:tracePt t="90951" x="4660900" y="2554288"/>
          <p14:tracePt t="90967" x="4152900" y="2286000"/>
          <p14:tracePt t="90984" x="3687763" y="2089150"/>
          <p14:tracePt t="91002" x="3179763" y="1874838"/>
          <p14:tracePt t="91017" x="3089275" y="1822450"/>
          <p14:tracePt t="91034" x="3036888" y="1785938"/>
          <p14:tracePt t="91255" x="3027363" y="1785938"/>
          <p14:tracePt t="91268" x="3017838" y="1785938"/>
          <p14:tracePt t="91281" x="2973388" y="1758950"/>
          <p14:tracePt t="91293" x="2847975" y="1670050"/>
          <p14:tracePt t="91306" x="2581275" y="1500188"/>
          <p14:tracePt t="91319" x="2276475" y="1258888"/>
          <p14:tracePt t="91333" x="2089150" y="1108075"/>
          <p14:tracePt t="91350" x="2000250" y="1009650"/>
          <p14:tracePt t="91366" x="1938338" y="938213"/>
          <p14:tracePt t="91383" x="1839913" y="822325"/>
          <p14:tracePt t="91400" x="1812925" y="803275"/>
          <p14:tracePt t="91416" x="1803400" y="785813"/>
          <p14:tracePt t="91433" x="1785938" y="776288"/>
          <p14:tracePt t="91624" x="1768475" y="768350"/>
          <p14:tracePt t="91637" x="1697038" y="731838"/>
          <p14:tracePt t="91650" x="1438275" y="608013"/>
          <p14:tracePt t="93064" x="98425" y="889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261257"/>
            <a:ext cx="9997440" cy="59436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444" y="182880"/>
            <a:ext cx="7902996" cy="6021977"/>
          </a:xfrm>
          <a:prstGeom prst="rect">
            <a:avLst/>
          </a:prstGeom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0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791"/>
    </mc:Choice>
    <mc:Fallback xmlns="">
      <p:transition spd="slow" advTm="141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66" x="10858500" y="4983163"/>
          <p14:tracePt t="6171" x="10858500" y="4973638"/>
          <p14:tracePt t="6184" x="10796588" y="4929188"/>
          <p14:tracePt t="6197" x="10555288" y="4687888"/>
          <p14:tracePt t="6209" x="9894888" y="4010025"/>
          <p14:tracePt t="6222" x="9018588" y="3197225"/>
          <p14:tracePt t="6238" x="8269288" y="2446338"/>
          <p14:tracePt t="6254" x="7912100" y="2179638"/>
          <p14:tracePt t="6271" x="7537450" y="1857375"/>
          <p14:tracePt t="6287" x="7277100" y="1670050"/>
          <p14:tracePt t="6304" x="7242175" y="1643063"/>
          <p14:tracePt t="6321" x="7242175" y="1633538"/>
          <p14:tracePt t="6349" x="7277100" y="1633538"/>
          <p14:tracePt t="6361" x="7429500" y="1714500"/>
          <p14:tracePt t="6374" x="7796213" y="1965325"/>
          <p14:tracePt t="6388" x="8180388" y="2268538"/>
          <p14:tracePt t="6404" x="8474075" y="2490788"/>
          <p14:tracePt t="6421" x="8572500" y="2571750"/>
          <p14:tracePt t="6438" x="8626475" y="2633663"/>
          <p14:tracePt t="6454" x="8626475" y="2643188"/>
          <p14:tracePt t="6470" x="8572500" y="2643188"/>
          <p14:tracePt t="6487" x="8412163" y="2633663"/>
          <p14:tracePt t="6504" x="7634288" y="2374900"/>
          <p14:tracePt t="6520" x="7251700" y="2179638"/>
          <p14:tracePt t="6537" x="6938963" y="2017713"/>
          <p14:tracePt t="6554" x="6661150" y="1822450"/>
          <p14:tracePt t="6570" x="6626225" y="1776413"/>
          <p14:tracePt t="6587" x="6608763" y="1768475"/>
          <p14:tracePt t="6604" x="6589713" y="1751013"/>
          <p14:tracePt t="6692" x="6589713" y="1741488"/>
          <p14:tracePt t="6717" x="6581775" y="1724025"/>
          <p14:tracePt t="6730" x="6562725" y="1704975"/>
          <p14:tracePt t="6743" x="6527800" y="1660525"/>
          <p14:tracePt t="6756" x="6429375" y="1571625"/>
          <p14:tracePt t="6770" x="6323013" y="1473200"/>
          <p14:tracePt t="6787" x="6188075" y="1366838"/>
          <p14:tracePt t="6803" x="6081713" y="1276350"/>
          <p14:tracePt t="6820" x="5938838" y="1143000"/>
          <p14:tracePt t="6837" x="5894388" y="1098550"/>
          <p14:tracePt t="6853" x="5857875" y="1062038"/>
          <p14:tracePt t="6870" x="5830888" y="1036638"/>
          <p14:tracePt t="7074" x="5813425" y="1017588"/>
          <p14:tracePt t="7086" x="5803900" y="1000125"/>
          <p14:tracePt t="7099" x="5786438" y="973138"/>
          <p14:tracePt t="7112" x="5759450" y="938213"/>
          <p14:tracePt t="7125" x="5741988" y="911225"/>
          <p14:tracePt t="7138" x="5715000" y="866775"/>
          <p14:tracePt t="7152" x="5697538" y="847725"/>
          <p14:tracePt t="7169" x="5688013" y="822325"/>
          <p14:tracePt t="7186" x="5680075" y="822325"/>
          <p14:tracePt t="7202" x="5680075" y="812800"/>
          <p14:tracePt t="7222" x="5680075" y="803275"/>
          <p14:tracePt t="7236" x="5688013" y="795338"/>
          <p14:tracePt t="7252" x="5776913" y="795338"/>
          <p14:tracePt t="7269" x="5830888" y="795338"/>
          <p14:tracePt t="7285" x="5875338" y="803275"/>
          <p14:tracePt t="7303" x="5946775" y="857250"/>
          <p14:tracePt t="7319" x="5965825" y="874713"/>
          <p14:tracePt t="7335" x="5973763" y="911225"/>
          <p14:tracePt t="7352" x="5983288" y="955675"/>
          <p14:tracePt t="7369" x="5956300" y="1000125"/>
          <p14:tracePt t="7385" x="5919788" y="1017588"/>
          <p14:tracePt t="7402" x="5848350" y="1044575"/>
          <p14:tracePt t="7421" x="5705475" y="1071563"/>
          <p14:tracePt t="7435" x="5661025" y="1071563"/>
          <p14:tracePt t="7452" x="5634038" y="1062038"/>
          <p14:tracePt t="7469" x="5616575" y="1017588"/>
          <p14:tracePt t="7485" x="5608638" y="1000125"/>
          <p14:tracePt t="7502" x="5608638" y="973138"/>
          <p14:tracePt t="7519" x="5688013" y="911225"/>
          <p14:tracePt t="7535" x="5759450" y="884238"/>
          <p14:tracePt t="7552" x="5848350" y="866775"/>
          <p14:tracePt t="7569" x="5919788" y="857250"/>
          <p14:tracePt t="7585" x="6037263" y="857250"/>
          <p14:tracePt t="7601" x="6072188" y="857250"/>
          <p14:tracePt t="7621" x="6153150" y="857250"/>
          <p14:tracePt t="7635" x="6180138" y="857250"/>
          <p14:tracePt t="7651" x="6197600" y="857250"/>
          <p14:tracePt t="7668" x="6224588" y="866775"/>
          <p14:tracePt t="7685" x="6276975" y="901700"/>
          <p14:tracePt t="7701" x="6303963" y="919163"/>
          <p14:tracePt t="7718" x="6340475" y="938213"/>
          <p14:tracePt t="7735" x="6394450" y="973138"/>
          <p14:tracePt t="7751" x="6419850" y="990600"/>
          <p14:tracePt t="7768" x="6446838" y="1000125"/>
          <p14:tracePt t="7785" x="6465888" y="1000125"/>
          <p14:tracePt t="7801" x="6518275" y="1017588"/>
          <p14:tracePt t="7818" x="6527800" y="1027113"/>
          <p14:tracePt t="7834" x="6537325" y="1027113"/>
          <p14:tracePt t="7851" x="6545263" y="1027113"/>
          <p14:tracePt t="9670" x="6562725" y="1009650"/>
          <p14:tracePt t="9682" x="6626225" y="946150"/>
          <p14:tracePt t="9700" x="6705600" y="857250"/>
          <p14:tracePt t="9708" x="6804025" y="731838"/>
          <p14:tracePt t="9721" x="6875463" y="633413"/>
          <p14:tracePt t="9733" x="6911975" y="581025"/>
          <p14:tracePt t="9748" x="6929438" y="544513"/>
          <p14:tracePt t="9764" x="6929438" y="482600"/>
          <p14:tracePt t="9781" x="6929438" y="393700"/>
          <p14:tracePt t="9798" x="6796088" y="223838"/>
          <p14:tracePt t="9814" x="6705600" y="160338"/>
          <p14:tracePt t="9831" x="6616700" y="125413"/>
          <p14:tracePt t="9848" x="6446838" y="98425"/>
          <p14:tracePt t="9864" x="6348413" y="98425"/>
          <p14:tracePt t="9881" x="6286500" y="98425"/>
          <p14:tracePt t="9899" x="6170613" y="107950"/>
          <p14:tracePt t="9914" x="6143625" y="133350"/>
          <p14:tracePt t="9930" x="6116638" y="187325"/>
          <p14:tracePt t="9948" x="6099175" y="231775"/>
          <p14:tracePt t="9965" x="6072188" y="347663"/>
          <p14:tracePt t="9980" x="6072188" y="419100"/>
          <p14:tracePt t="9998" x="6072188" y="517525"/>
          <p14:tracePt t="10014" x="6143625" y="723900"/>
          <p14:tracePt t="10030" x="6188075" y="768350"/>
          <p14:tracePt t="10047" x="6242050" y="803275"/>
          <p14:tracePt t="10065" x="6367463" y="839788"/>
          <p14:tracePt t="10080" x="6465888" y="847725"/>
          <p14:tracePt t="10098" x="6581775" y="857250"/>
          <p14:tracePt t="10113" x="6688138" y="857250"/>
          <p14:tracePt t="10130" x="6831013" y="857250"/>
          <p14:tracePt t="10147" x="6848475" y="857250"/>
          <p14:tracePt t="10163" x="6867525" y="857250"/>
          <p14:tracePt t="10204" x="6867525" y="847725"/>
          <p14:tracePt t="10217" x="6867525" y="830263"/>
          <p14:tracePt t="10229" x="6831013" y="768350"/>
          <p14:tracePt t="10242" x="6751638" y="687388"/>
          <p14:tracePt t="10254" x="6661150" y="588963"/>
          <p14:tracePt t="10267" x="6572250" y="517525"/>
          <p14:tracePt t="10280" x="6500813" y="482600"/>
          <p14:tracePt t="10300" x="6473825" y="465138"/>
          <p14:tracePt t="10313" x="6465888" y="465138"/>
          <p14:tracePt t="10330" x="6456363" y="465138"/>
          <p14:tracePt t="10357" x="6456363" y="473075"/>
          <p14:tracePt t="10369" x="6456363" y="527050"/>
          <p14:tracePt t="10382" x="6456363" y="615950"/>
          <p14:tracePt t="10397" x="6473825" y="723900"/>
          <p14:tracePt t="10413" x="6518275" y="785813"/>
          <p14:tracePt t="10429" x="6581775" y="839788"/>
          <p14:tracePt t="10447" x="6688138" y="901700"/>
          <p14:tracePt t="10463" x="6759575" y="901700"/>
          <p14:tracePt t="10479" x="6823075" y="911225"/>
          <p14:tracePt t="10500" x="6946900" y="919163"/>
          <p14:tracePt t="10513" x="6991350" y="919163"/>
          <p14:tracePt t="10529" x="7072313" y="919163"/>
          <p14:tracePt t="10547" x="7134225" y="919163"/>
          <p14:tracePt t="10548" x="7170738" y="901700"/>
          <p14:tracePt t="10562" x="7215188" y="893763"/>
          <p14:tracePt t="10579" x="7232650" y="884238"/>
          <p14:tracePt t="10596" x="7251700" y="874713"/>
          <p14:tracePt t="10612" x="7277100" y="839788"/>
          <p14:tracePt t="10629" x="7277100" y="812800"/>
          <p14:tracePt t="10646" x="7277100" y="768350"/>
          <p14:tracePt t="10663" x="7269163" y="642938"/>
          <p14:tracePt t="10679" x="7188200" y="554038"/>
          <p14:tracePt t="10696" x="7062788" y="438150"/>
          <p14:tracePt t="10712" x="6804025" y="231775"/>
          <p14:tracePt t="10729" x="6732588" y="204788"/>
          <p14:tracePt t="10746" x="6688138" y="196850"/>
          <p14:tracePt t="10763" x="6599238" y="223838"/>
          <p14:tracePt t="10779" x="6554788" y="258763"/>
          <p14:tracePt t="10796" x="6510338" y="312738"/>
          <p14:tracePt t="10812" x="6473825" y="366713"/>
          <p14:tracePt t="10829" x="6438900" y="465138"/>
          <p14:tracePt t="10845" x="6438900" y="527050"/>
          <p14:tracePt t="10862" x="6438900" y="571500"/>
          <p14:tracePt t="10879" x="6483350" y="669925"/>
          <p14:tracePt t="10896" x="6527800" y="704850"/>
          <p14:tracePt t="10912" x="6581775" y="731838"/>
          <p14:tracePt t="10929" x="6705600" y="758825"/>
          <p14:tracePt t="10945" x="6777038" y="768350"/>
          <p14:tracePt t="10962" x="6867525" y="768350"/>
          <p14:tracePt t="10979" x="7062788" y="776288"/>
          <p14:tracePt t="10995" x="7134225" y="776288"/>
          <p14:tracePt t="11012" x="7205663" y="776288"/>
          <p14:tracePt t="11029" x="7286625" y="776288"/>
          <p14:tracePt t="11045" x="7331075" y="768350"/>
          <p14:tracePt t="11272" x="7340600" y="768350"/>
          <p14:tracePt t="11284" x="7348538" y="768350"/>
          <p14:tracePt t="11297" x="7375525" y="768350"/>
          <p14:tracePt t="11311" x="7439025" y="768350"/>
          <p14:tracePt t="11328" x="7554913" y="785813"/>
          <p14:tracePt t="11344" x="7697788" y="830263"/>
          <p14:tracePt t="11361" x="7974013" y="911225"/>
          <p14:tracePt t="11378" x="8010525" y="928688"/>
          <p14:tracePt t="11394" x="8037513" y="938213"/>
          <p14:tracePt t="11411" x="8045450" y="946150"/>
          <p14:tracePt t="11428" x="8045450" y="955675"/>
          <p14:tracePt t="11444" x="8045450" y="965200"/>
          <p14:tracePt t="11461" x="7991475" y="990600"/>
          <p14:tracePt t="11478" x="7742238" y="1054100"/>
          <p14:tracePt t="11494" x="7599363" y="1071563"/>
          <p14:tracePt t="11511" x="7491413" y="1071563"/>
          <p14:tracePt t="11528" x="7348538" y="1036638"/>
          <p14:tracePt t="11544" x="7296150" y="955675"/>
          <p14:tracePt t="11561" x="7251700" y="874713"/>
          <p14:tracePt t="11581" x="7224713" y="776288"/>
          <p14:tracePt t="11594" x="7215188" y="758825"/>
          <p14:tracePt t="11610" x="7215188" y="750888"/>
          <p14:tracePt t="11629" x="7215188" y="723900"/>
          <p14:tracePt t="11644" x="7215188" y="714375"/>
          <p14:tracePt t="11660" x="7251700" y="696913"/>
          <p14:tracePt t="11678" x="7286625" y="687388"/>
          <p14:tracePt t="11679" x="7340600" y="669925"/>
          <p14:tracePt t="11694" x="7394575" y="660400"/>
          <p14:tracePt t="11710" x="7439025" y="660400"/>
          <p14:tracePt t="11728" x="7491413" y="660400"/>
          <p14:tracePt t="11743" x="7589838" y="669925"/>
          <p14:tracePt t="11760" x="7653338" y="704850"/>
          <p14:tracePt t="11780" x="7732713" y="795338"/>
          <p14:tracePt t="11794" x="7777163" y="847725"/>
          <p14:tracePt t="11810" x="7777163" y="884238"/>
          <p14:tracePt t="11828" x="7786688" y="928688"/>
          <p14:tracePt t="11844" x="7786688" y="982663"/>
          <p14:tracePt t="11861" x="7769225" y="1009650"/>
          <p14:tracePt t="11878" x="7697788" y="1054100"/>
          <p14:tracePt t="11893" x="7643813" y="1081088"/>
          <p14:tracePt t="11910" x="7527925" y="1108075"/>
          <p14:tracePt t="11927" x="7491413" y="1108075"/>
          <p14:tracePt t="11943" x="7456488" y="1108075"/>
          <p14:tracePt t="11960" x="7419975" y="1089025"/>
          <p14:tracePt t="11977" x="7412038" y="1062038"/>
          <p14:tracePt t="11993" x="7402513" y="1054100"/>
          <p14:tracePt t="12010" x="7394575" y="1036638"/>
          <p14:tracePt t="12027" x="7394575" y="1027113"/>
          <p14:tracePt t="12047" x="7394575" y="1017588"/>
          <p14:tracePt t="12061" x="7412038" y="1009650"/>
          <p14:tracePt t="12078" x="7429500" y="990600"/>
          <p14:tracePt t="12093" x="7446963" y="990600"/>
          <p14:tracePt t="12110" x="7473950" y="982663"/>
          <p14:tracePt t="12127" x="7527925" y="973138"/>
          <p14:tracePt t="12143" x="7537450" y="973138"/>
          <p14:tracePt t="12159" x="7554913" y="973138"/>
          <p14:tracePt t="12177" x="7562850" y="973138"/>
          <p14:tracePt t="12709" x="7562850" y="965200"/>
          <p14:tracePt t="12773" x="7562850" y="955675"/>
          <p14:tracePt t="12786" x="7562850" y="946150"/>
          <p14:tracePt t="12799" x="7537450" y="919163"/>
          <p14:tracePt t="12811" x="7518400" y="911225"/>
          <p14:tracePt t="12825" x="7510463" y="893763"/>
          <p14:tracePt t="12841" x="7483475" y="884238"/>
          <p14:tracePt t="12859" x="7483475" y="866775"/>
          <p14:tracePt t="12875" x="7466013" y="866775"/>
          <p14:tracePt t="12891" x="7466013" y="857250"/>
          <p14:tracePt t="13040" x="7473950" y="857250"/>
          <p14:tracePt t="13053" x="7510463" y="839788"/>
          <p14:tracePt t="13066" x="7572375" y="839788"/>
          <p14:tracePt t="13078" x="7661275" y="830263"/>
          <p14:tracePt t="13092" x="7759700" y="822325"/>
          <p14:tracePt t="13108" x="7831138" y="822325"/>
          <p14:tracePt t="13124" x="7875588" y="822325"/>
          <p14:tracePt t="13141" x="7894638" y="822325"/>
          <p14:tracePt t="13157" x="7929563" y="822325"/>
          <p14:tracePt t="13174" x="7939088" y="830263"/>
          <p14:tracePt t="13191" x="7947025" y="847725"/>
          <p14:tracePt t="13207" x="7947025" y="901700"/>
          <p14:tracePt t="13224" x="7947025" y="938213"/>
          <p14:tracePt t="13241" x="7929563" y="982663"/>
          <p14:tracePt t="13258" x="7813675" y="1062038"/>
          <p14:tracePt t="13274" x="7732713" y="1089025"/>
          <p14:tracePt t="13291" x="7634288" y="1098550"/>
          <p14:tracePt t="13308" x="7473950" y="1108075"/>
          <p14:tracePt t="13324" x="7402513" y="1089025"/>
          <p14:tracePt t="13340" x="7358063" y="1044575"/>
          <p14:tracePt t="13358" x="7304088" y="982663"/>
          <p14:tracePt t="13359" x="7269163" y="938213"/>
          <p14:tracePt t="13374" x="7269163" y="919163"/>
          <p14:tracePt t="13390" x="7259638" y="911225"/>
          <p14:tracePt t="13407" x="7251700" y="901700"/>
          <p14:tracePt t="13498" x="7259638" y="901700"/>
          <p14:tracePt t="13511" x="7286625" y="893763"/>
          <p14:tracePt t="14989" x="7296150" y="893763"/>
          <p14:tracePt t="15002" x="7323138" y="893763"/>
          <p14:tracePt t="15014" x="7385050" y="893763"/>
          <p14:tracePt t="15027" x="7483475" y="884238"/>
          <p14:tracePt t="15040" x="7608888" y="884238"/>
          <p14:tracePt t="15054" x="7777163" y="884238"/>
          <p14:tracePt t="15071" x="7902575" y="884238"/>
          <p14:tracePt t="15087" x="8010525" y="884238"/>
          <p14:tracePt t="15104" x="8153400" y="884238"/>
          <p14:tracePt t="15120" x="8242300" y="884238"/>
          <p14:tracePt t="15137" x="8331200" y="901700"/>
          <p14:tracePt t="15154" x="8518525" y="973138"/>
          <p14:tracePt t="15170" x="8582025" y="1009650"/>
          <p14:tracePt t="15187" x="8643938" y="1027113"/>
          <p14:tracePt t="15203" x="8688388" y="1044575"/>
          <p14:tracePt t="15220" x="8751888" y="1054100"/>
          <p14:tracePt t="15237" x="8777288" y="1062038"/>
          <p14:tracePt t="15253" x="8804275" y="1062038"/>
          <p14:tracePt t="15270" x="8867775" y="1027113"/>
          <p14:tracePt t="15287" x="8894763" y="1000125"/>
          <p14:tracePt t="15303" x="8929688" y="965200"/>
          <p14:tracePt t="15320" x="8966200" y="901700"/>
          <p14:tracePt t="15337" x="8991600" y="847725"/>
          <p14:tracePt t="15353" x="9001125" y="795338"/>
          <p14:tracePt t="15370" x="9010650" y="660400"/>
          <p14:tracePt t="15387" x="9010650" y="608013"/>
          <p14:tracePt t="15403" x="8966200" y="561975"/>
          <p14:tracePt t="15420" x="8894763" y="517525"/>
          <p14:tracePt t="15437" x="8670925" y="455613"/>
          <p14:tracePt t="15453" x="8582025" y="446088"/>
          <p14:tracePt t="15470" x="8545513" y="446088"/>
          <p14:tracePt t="15487" x="8501063" y="446088"/>
          <p14:tracePt t="15503" x="8501063" y="455613"/>
          <p14:tracePt t="15520" x="8483600" y="473075"/>
          <p14:tracePt t="15537" x="8466138" y="554038"/>
          <p14:tracePt t="15553" x="8466138" y="625475"/>
          <p14:tracePt t="15570" x="8466138" y="696913"/>
          <p14:tracePt t="15587" x="8518525" y="839788"/>
          <p14:tracePt t="15603" x="8582025" y="919163"/>
          <p14:tracePt t="15619" x="8688388" y="1027113"/>
          <p14:tracePt t="15637" x="8777288" y="1116013"/>
          <p14:tracePt t="15637" x="8875713" y="1196975"/>
          <p14:tracePt t="15653" x="8939213" y="1231900"/>
          <p14:tracePt t="15670" x="8956675" y="1250950"/>
          <p14:tracePt t="15687" x="8974138" y="1258888"/>
          <p14:tracePt t="15703" x="8974138" y="1268413"/>
          <p14:tracePt t="15931" x="8983663" y="1268413"/>
          <p14:tracePt t="15943" x="9001125" y="1268413"/>
          <p14:tracePt t="15956" x="9028113" y="1268413"/>
          <p14:tracePt t="15970" x="9072563" y="1303338"/>
          <p14:tracePt t="15985" x="9153525" y="1347788"/>
          <p14:tracePt t="16002" x="9224963" y="1401763"/>
          <p14:tracePt t="16019" x="9358313" y="1562100"/>
          <p14:tracePt t="16035" x="9402763" y="1679575"/>
          <p14:tracePt t="16052" x="9420225" y="1768475"/>
          <p14:tracePt t="16069" x="9429750" y="1830388"/>
          <p14:tracePt t="16085" x="9429750" y="1866900"/>
          <p14:tracePt t="20119" x="9420225" y="1866900"/>
          <p14:tracePt t="20132" x="9402763" y="1866900"/>
          <p14:tracePt t="20145" x="9358313" y="1866900"/>
          <p14:tracePt t="20157" x="9259888" y="1866900"/>
          <p14:tracePt t="20170" x="9090025" y="1857375"/>
          <p14:tracePt t="20182" x="8858250" y="1830388"/>
          <p14:tracePt t="20195" x="8599488" y="1812925"/>
          <p14:tracePt t="20211" x="8447088" y="1812925"/>
          <p14:tracePt t="20227" x="8331200" y="1803400"/>
          <p14:tracePt t="20244" x="8251825" y="1795463"/>
          <p14:tracePt t="20261" x="8205788" y="1785938"/>
          <p14:tracePt t="20277" x="8188325" y="1776413"/>
          <p14:tracePt t="21355" x="8161338" y="1758950"/>
          <p14:tracePt t="21367" x="8126413" y="1731963"/>
          <p14:tracePt t="21380" x="8045450" y="1670050"/>
          <p14:tracePt t="21393" x="7912100" y="1562100"/>
          <p14:tracePt t="21408" x="7680325" y="1374775"/>
          <p14:tracePt t="21426" x="7419975" y="1169988"/>
          <p14:tracePt t="21443" x="7170738" y="955675"/>
          <p14:tracePt t="21458" x="7108825" y="919163"/>
          <p14:tracePt t="21475" x="7062788" y="901700"/>
          <p14:tracePt t="21492" x="7045325" y="893763"/>
          <p14:tracePt t="21508" x="7027863" y="884238"/>
          <p14:tracePt t="21525" x="7018338" y="874713"/>
          <p14:tracePt t="21543" x="7010400" y="874713"/>
          <p14:tracePt t="21558" x="7000875" y="874713"/>
          <p14:tracePt t="21575" x="6991350" y="874713"/>
          <p14:tracePt t="21592" x="6983413" y="866775"/>
          <p14:tracePt t="21608" x="6965950" y="847725"/>
          <p14:tracePt t="21625" x="6946900" y="839788"/>
          <p14:tracePt t="21646" x="6929438" y="830263"/>
          <p14:tracePt t="21660" x="6902450" y="822325"/>
          <p14:tracePt t="21675" x="6867525" y="812800"/>
          <p14:tracePt t="21692" x="6813550" y="803275"/>
          <p14:tracePt t="21708" x="6777038" y="803275"/>
          <p14:tracePt t="21724" x="6680200" y="795338"/>
          <p14:tracePt t="21742" x="6643688" y="795338"/>
          <p14:tracePt t="21758" x="6616700" y="795338"/>
          <p14:tracePt t="21775" x="6581775" y="795338"/>
          <p14:tracePt t="21791" x="6572250" y="795338"/>
          <p14:tracePt t="21808" x="6554788" y="795338"/>
          <p14:tracePt t="21825" x="6527800" y="795338"/>
          <p14:tracePt t="21842" x="6518275" y="795338"/>
          <p14:tracePt t="21857" x="6510338" y="795338"/>
          <p14:tracePt t="21874" x="6491288" y="795338"/>
          <p14:tracePt t="21891" x="6446838" y="822325"/>
          <p14:tracePt t="21907" x="6419850" y="839788"/>
          <p14:tracePt t="21924" x="6384925" y="874713"/>
          <p14:tracePt t="21941" x="6323013" y="928688"/>
          <p14:tracePt t="21957" x="6296025" y="965200"/>
          <p14:tracePt t="21974" x="6276975" y="973138"/>
          <p14:tracePt t="21991" x="6269038" y="990600"/>
          <p14:tracePt t="22007" x="6269038" y="1000125"/>
          <p14:tracePt t="22026" x="6259513" y="1009650"/>
          <p14:tracePt t="22041" x="6259513" y="1027113"/>
          <p14:tracePt t="23021" x="6251575" y="1027113"/>
          <p14:tracePt t="23034" x="6242050" y="1027113"/>
          <p14:tracePt t="23046" x="6224588" y="1027113"/>
          <p14:tracePt t="23059" x="6180138" y="1027113"/>
          <p14:tracePt t="23073" x="6126163" y="1027113"/>
          <p14:tracePt t="23088" x="6054725" y="1017588"/>
          <p14:tracePt t="23107" x="5983288" y="1000125"/>
          <p14:tracePt t="23122" x="5946775" y="982663"/>
          <p14:tracePt t="23123" x="5919788" y="946150"/>
          <p14:tracePt t="23138" x="5911850" y="919163"/>
          <p14:tracePt t="23155" x="5884863" y="874713"/>
          <p14:tracePt t="23172" x="5884863" y="839788"/>
          <p14:tracePt t="23188" x="5884863" y="750888"/>
          <p14:tracePt t="23205" x="5884863" y="723900"/>
          <p14:tracePt t="23221" x="5894388" y="679450"/>
          <p14:tracePt t="23238" x="5911850" y="652463"/>
          <p14:tracePt t="23255" x="5911850" y="642938"/>
          <p14:tracePt t="23275" x="5919788" y="633413"/>
          <p14:tracePt t="23326" x="5929313" y="633413"/>
          <p14:tracePt t="23352" x="5946775" y="633413"/>
          <p14:tracePt t="23364" x="5965825" y="633413"/>
          <p14:tracePt t="23377" x="5991225" y="633413"/>
          <p14:tracePt t="23390" x="6018213" y="633413"/>
          <p14:tracePt t="23404" x="6037263" y="633413"/>
          <p14:tracePt t="23421" x="6054725" y="633413"/>
          <p14:tracePt t="23438" x="6081713" y="633413"/>
          <p14:tracePt t="23455" x="6108700" y="633413"/>
          <p14:tracePt t="23471" x="6134100" y="652463"/>
          <p14:tracePt t="23488" x="6161088" y="660400"/>
          <p14:tracePt t="23505" x="6242050" y="758825"/>
          <p14:tracePt t="23521" x="6286500" y="822325"/>
          <p14:tracePt t="23538" x="6323013" y="884238"/>
          <p14:tracePt t="23554" x="6340475" y="946150"/>
          <p14:tracePt t="23571" x="6348413" y="1054100"/>
          <p14:tracePt t="23587" x="6348413" y="1116013"/>
          <p14:tracePt t="23604" x="6330950" y="1160463"/>
          <p14:tracePt t="23621" x="6276975" y="1241425"/>
          <p14:tracePt t="23638" x="6259513" y="1268413"/>
          <p14:tracePt t="23654" x="6232525" y="1285875"/>
          <p14:tracePt t="23671" x="6215063" y="1295400"/>
          <p14:tracePt t="23687" x="6205538" y="1295400"/>
          <p14:tracePt t="23704" x="6197600" y="1303338"/>
          <p14:tracePt t="23746" x="6188075" y="1303338"/>
          <p14:tracePt t="23759" x="6180138" y="1312863"/>
          <p14:tracePt t="23772" x="6161088" y="1312863"/>
          <p14:tracePt t="23784" x="6089650" y="1322388"/>
          <p14:tracePt t="23797" x="5983288" y="1357313"/>
          <p14:tracePt t="23810" x="5822950" y="1401763"/>
          <p14:tracePt t="23822" x="5643563" y="1455738"/>
          <p14:tracePt t="23837" x="5518150" y="1482725"/>
          <p14:tracePt t="23854" x="5429250" y="1509713"/>
          <p14:tracePt t="23870" x="5384800" y="1517650"/>
          <p14:tracePt t="23887" x="5313363" y="1536700"/>
          <p14:tracePt t="23903" x="5295900" y="1544638"/>
          <p14:tracePt t="23920" x="5268913" y="1544638"/>
          <p14:tracePt t="23937" x="5241925" y="1544638"/>
          <p14:tracePt t="23953" x="5232400" y="1544638"/>
          <p14:tracePt t="23971" x="5224463" y="1544638"/>
          <p14:tracePt t="23988" x="5214938" y="1544638"/>
          <p14:tracePt t="24051" x="5232400" y="1527175"/>
          <p14:tracePt t="24064" x="5286375" y="1473200"/>
          <p14:tracePt t="24076" x="5367338" y="1401763"/>
          <p14:tracePt t="24089" x="5456238" y="1312863"/>
          <p14:tracePt t="24103" x="5537200" y="1250950"/>
          <p14:tracePt t="24120" x="5589588" y="1204913"/>
          <p14:tracePt t="24137" x="5626100" y="1169988"/>
          <p14:tracePt t="24153" x="5670550" y="1125538"/>
          <p14:tracePt t="24170" x="5680075" y="1108075"/>
          <p14:tracePt t="24187" x="5705475" y="1081088"/>
          <p14:tracePt t="24203" x="5741988" y="1000125"/>
          <p14:tracePt t="24220" x="5759450" y="965200"/>
          <p14:tracePt t="24237" x="5776913" y="938213"/>
          <p14:tracePt t="24253" x="5795963" y="919163"/>
          <p14:tracePt t="24270" x="5813425" y="884238"/>
          <p14:tracePt t="24286" x="5822950" y="874713"/>
          <p14:tracePt t="24303" x="5830888" y="866775"/>
          <p14:tracePt t="24319" x="5848350" y="839788"/>
          <p14:tracePt t="24336" x="5857875" y="830263"/>
          <p14:tracePt t="24353" x="5867400" y="822325"/>
          <p14:tracePt t="24370" x="5884863" y="795338"/>
          <p14:tracePt t="24386" x="5894388" y="785813"/>
          <p14:tracePt t="24403" x="5911850" y="758825"/>
          <p14:tracePt t="24420" x="5911850" y="741363"/>
          <p14:tracePt t="24436" x="5911850" y="714375"/>
          <p14:tracePt t="24453" x="5919788" y="714375"/>
          <p14:tracePt t="24469" x="5919788" y="704850"/>
          <p14:tracePt t="24486" x="5919788" y="687388"/>
          <p14:tracePt t="24502" x="5919788" y="679450"/>
          <p14:tracePt t="24534" x="5919788" y="669925"/>
          <p14:tracePt t="24610" x="5929313" y="660400"/>
          <p14:tracePt t="24623" x="5946775" y="652463"/>
          <p14:tracePt t="24636" x="5965825" y="652463"/>
          <p14:tracePt t="24649" x="5991225" y="642938"/>
          <p14:tracePt t="24662" x="6045200" y="633413"/>
          <p14:tracePt t="24674" x="6089650" y="633413"/>
          <p14:tracePt t="24689" x="6153150" y="633413"/>
          <p14:tracePt t="24702" x="6205538" y="633413"/>
          <p14:tracePt t="24719" x="6242050" y="652463"/>
          <p14:tracePt t="24736" x="6286500" y="679450"/>
          <p14:tracePt t="24752" x="6348413" y="768350"/>
          <p14:tracePt t="24769" x="6375400" y="795338"/>
          <p14:tracePt t="24785" x="6375400" y="822325"/>
          <p14:tracePt t="24802" x="6384925" y="857250"/>
          <p14:tracePt t="24818" x="6384925" y="866775"/>
          <p14:tracePt t="24835" x="6384925" y="893763"/>
          <p14:tracePt t="24852" x="6340475" y="965200"/>
          <p14:tracePt t="24868" x="6269038" y="1000125"/>
          <p14:tracePt t="24885" x="6197600" y="1036638"/>
          <p14:tracePt t="24902" x="6126163" y="1062038"/>
          <p14:tracePt t="24918" x="6027738" y="1071563"/>
          <p14:tracePt t="24935" x="5991225" y="1071563"/>
          <p14:tracePt t="24952" x="5965825" y="1062038"/>
          <p14:tracePt t="24968" x="5919788" y="1000125"/>
          <p14:tracePt t="24985" x="5902325" y="955675"/>
          <p14:tracePt t="25001" x="5894388" y="938213"/>
          <p14:tracePt t="25018" x="5894388" y="893763"/>
          <p14:tracePt t="25035" x="5894388" y="874713"/>
          <p14:tracePt t="25052" x="5894388" y="857250"/>
          <p14:tracePt t="25068" x="5894388" y="812800"/>
          <p14:tracePt t="25085" x="5919788" y="785813"/>
          <p14:tracePt t="25101" x="5929313" y="776288"/>
          <p14:tracePt t="25118" x="5956300" y="758825"/>
          <p14:tracePt t="25135" x="6045200" y="731838"/>
          <p14:tracePt t="25151" x="6089650" y="731838"/>
          <p14:tracePt t="25168" x="6153150" y="723900"/>
          <p14:tracePt t="25184" x="6276975" y="723900"/>
          <p14:tracePt t="25201" x="6348413" y="768350"/>
          <p14:tracePt t="25218" x="6429375" y="839788"/>
          <p14:tracePt t="25234" x="6608763" y="1054100"/>
          <p14:tracePt t="25251" x="6697663" y="1196975"/>
          <p14:tracePt t="25267" x="6786563" y="1366838"/>
          <p14:tracePt t="25285" x="6946900" y="1866900"/>
          <p14:tracePt t="25301" x="6991350" y="2108200"/>
          <p14:tracePt t="25317" x="7000875" y="2339975"/>
          <p14:tracePt t="25334" x="7018338" y="2473325"/>
          <p14:tracePt t="25351" x="7027863" y="2652713"/>
          <p14:tracePt t="25367" x="7027863" y="2697163"/>
          <p14:tracePt t="25386" x="7027863" y="2714625"/>
          <p14:tracePt t="25475" x="7018338" y="2705100"/>
          <p14:tracePt t="25488" x="7018338" y="2679700"/>
          <p14:tracePt t="25501" x="7000875" y="2598738"/>
          <p14:tracePt t="25514" x="6973888" y="2446338"/>
          <p14:tracePt t="25526" x="6938963" y="2232025"/>
          <p14:tracePt t="25539" x="6929438" y="2116138"/>
          <p14:tracePt t="25552" x="6919913" y="2071688"/>
          <p14:tracePt t="25567" x="6919913" y="2062163"/>
          <p14:tracePt t="25584" x="6911975" y="2054225"/>
          <p14:tracePt t="25603" x="6911975" y="2044700"/>
          <p14:tracePt t="25691" x="6911975" y="2036763"/>
          <p14:tracePt t="25705" x="6911975" y="2027238"/>
          <p14:tracePt t="25717" x="6902450" y="1982788"/>
          <p14:tracePt t="25730" x="6884988" y="1893888"/>
          <p14:tracePt t="25742" x="6858000" y="1795463"/>
          <p14:tracePt t="25755" x="6831013" y="1687513"/>
          <p14:tracePt t="25768" x="6813550" y="1625600"/>
          <p14:tracePt t="25783" x="6796088" y="1598613"/>
          <p14:tracePt t="25800" x="6786563" y="1581150"/>
          <p14:tracePt t="25817" x="6786563" y="1562100"/>
          <p14:tracePt t="25833" x="6777038" y="1554163"/>
          <p14:tracePt t="26099" x="6777038" y="1562100"/>
          <p14:tracePt t="26111" x="6769100" y="1589088"/>
          <p14:tracePt t="26124" x="6769100" y="1660525"/>
          <p14:tracePt t="26137" x="6759575" y="1758950"/>
          <p14:tracePt t="26150" x="6732588" y="1866900"/>
          <p14:tracePt t="26166" x="6705600" y="1955800"/>
          <p14:tracePt t="26183" x="6680200" y="2009775"/>
          <p14:tracePt t="26199" x="6643688" y="2062163"/>
          <p14:tracePt t="26216" x="6608763" y="2108200"/>
          <p14:tracePt t="26232" x="6589713" y="2133600"/>
          <p14:tracePt t="26249" x="6581775" y="2133600"/>
          <p14:tracePt t="26266" x="6562725" y="2143125"/>
          <p14:tracePt t="26283" x="6554788" y="2152650"/>
          <p14:tracePt t="26299" x="6545263" y="2152650"/>
          <p14:tracePt t="26316" x="6483350" y="2152650"/>
          <p14:tracePt t="26333" x="6438900" y="2133600"/>
          <p14:tracePt t="26349" x="6375400" y="2081213"/>
          <p14:tracePt t="26366" x="6259513" y="1990725"/>
          <p14:tracePt t="26383" x="6197600" y="1919288"/>
          <p14:tracePt t="26399" x="6153150" y="1847850"/>
          <p14:tracePt t="26415" x="6099175" y="1758950"/>
          <p14:tracePt t="26433" x="6010275" y="1608138"/>
          <p14:tracePt t="26449" x="5965825" y="1536700"/>
          <p14:tracePt t="26465" x="5938838" y="1490663"/>
          <p14:tracePt t="26485" x="5902325" y="1401763"/>
          <p14:tracePt t="26499" x="5884863" y="1374775"/>
          <p14:tracePt t="26515" x="5884863" y="1366838"/>
          <p14:tracePt t="26532" x="5875338" y="1347788"/>
          <p14:tracePt t="26747" x="5867400" y="1347788"/>
          <p14:tracePt t="26760" x="5857875" y="1347788"/>
          <p14:tracePt t="26773" x="5840413" y="1347788"/>
          <p14:tracePt t="26785" x="5830888" y="1347788"/>
          <p14:tracePt t="26799" x="5813425" y="1347788"/>
          <p14:tracePt t="26814" x="5803900" y="1347788"/>
          <p14:tracePt t="26831" x="5795963" y="1347788"/>
          <p14:tracePt t="26875" x="5803900" y="1347788"/>
          <p14:tracePt t="26888" x="5875338" y="1312863"/>
          <p14:tracePt t="26900" x="6018213" y="1250950"/>
          <p14:tracePt t="26915" x="6259513" y="1152525"/>
          <p14:tracePt t="26931" x="6483350" y="1062038"/>
          <p14:tracePt t="26948" x="6589713" y="1036638"/>
          <p14:tracePt t="26965" x="6653213" y="1000125"/>
          <p14:tracePt t="26981" x="6661150" y="1000125"/>
          <p14:tracePt t="26998" x="6670675" y="1000125"/>
          <p14:tracePt t="27205" x="6670675" y="990600"/>
          <p14:tracePt t="27218" x="6670675" y="965200"/>
          <p14:tracePt t="27231" x="6670675" y="946150"/>
          <p14:tracePt t="27243" x="6661150" y="928688"/>
          <p14:tracePt t="27256" x="6653213" y="911225"/>
          <p14:tracePt t="27269" x="6653213" y="901700"/>
          <p14:tracePt t="27282" x="6653213" y="893763"/>
          <p14:tracePt t="27332" x="6653213" y="919163"/>
          <p14:tracePt t="27345" x="6653213" y="990600"/>
          <p14:tracePt t="27358" x="6680200" y="1108075"/>
          <p14:tracePt t="27370" x="6697663" y="1241425"/>
          <p14:tracePt t="27383" x="6732588" y="1357313"/>
          <p14:tracePt t="27397" x="6732588" y="1428750"/>
          <p14:tracePt t="27414" x="6742113" y="1465263"/>
          <p14:tracePt t="27430" x="6751638" y="1517650"/>
          <p14:tracePt t="27447" x="6759575" y="1608138"/>
          <p14:tracePt t="27464" x="6759575" y="1643063"/>
          <p14:tracePt t="27480" x="6759575" y="1687513"/>
          <p14:tracePt t="27497" x="6769100" y="1704975"/>
          <p14:tracePt t="27514" x="6777038" y="1724025"/>
          <p14:tracePt t="27536" x="6777038" y="1731963"/>
          <p14:tracePt t="27549" x="6786563" y="1741488"/>
          <p14:tracePt t="27564" x="6804025" y="1758950"/>
          <p14:tracePt t="27580" x="6831013" y="1785938"/>
          <p14:tracePt t="27597" x="6867525" y="1830388"/>
          <p14:tracePt t="27614" x="6929438" y="1938338"/>
          <p14:tracePt t="27630" x="6946900" y="1973263"/>
          <p14:tracePt t="27646" x="6946900" y="1990725"/>
          <p14:tracePt t="27664" x="6956425" y="2000250"/>
          <p14:tracePt t="27689" x="6956425" y="2009775"/>
          <p14:tracePt t="27701" x="6965950" y="2009775"/>
          <p14:tracePt t="27715" x="6965950" y="2017713"/>
          <p14:tracePt t="27729" x="6973888" y="2017713"/>
          <p14:tracePt t="27981" x="6983413" y="2036763"/>
          <p14:tracePt t="27994" x="6991350" y="2036763"/>
          <p14:tracePt t="28007" x="7010400" y="2062163"/>
          <p14:tracePt t="28019" x="7027863" y="2081213"/>
          <p14:tracePt t="28033" x="7054850" y="2098675"/>
          <p14:tracePt t="28046" x="7072313" y="2133600"/>
          <p14:tracePt t="28063" x="7108825" y="2152650"/>
          <p14:tracePt t="28079" x="7108825" y="2160588"/>
          <p14:tracePt t="28096" x="7143750" y="2179638"/>
          <p14:tracePt t="28134" x="7153275" y="2187575"/>
          <p14:tracePt t="28414" x="7153275" y="2179638"/>
          <p14:tracePt t="28426" x="7153275" y="2133600"/>
          <p14:tracePt t="28439" x="7153275" y="2044700"/>
          <p14:tracePt t="28452" x="7153275" y="1884363"/>
          <p14:tracePt t="28464" x="7180263" y="1670050"/>
          <p14:tracePt t="28478" x="7188200" y="1509713"/>
          <p14:tracePt t="28495" x="7188200" y="1401763"/>
          <p14:tracePt t="28512" x="7188200" y="1312863"/>
          <p14:tracePt t="28528" x="7188200" y="1196975"/>
          <p14:tracePt t="28545" x="7188200" y="1169988"/>
          <p14:tracePt t="28562" x="7188200" y="1160463"/>
          <p14:tracePt t="28578" x="7188200" y="1152525"/>
          <p14:tracePt t="28595" x="7188200" y="1143000"/>
          <p14:tracePt t="28707" x="7180263" y="1143000"/>
          <p14:tracePt t="28719" x="7170738" y="1143000"/>
          <p14:tracePt t="28732" x="7153275" y="1143000"/>
          <p14:tracePt t="28745" x="7126288" y="1143000"/>
          <p14:tracePt t="28761" x="7099300" y="1143000"/>
          <p14:tracePt t="28778" x="7072313" y="1143000"/>
          <p14:tracePt t="28794" x="7027863" y="1133475"/>
          <p14:tracePt t="28811" x="6991350" y="1098550"/>
          <p14:tracePt t="28827" x="6965950" y="1062038"/>
          <p14:tracePt t="28845" x="6946900" y="1036638"/>
          <p14:tracePt t="28861" x="6902450" y="973138"/>
          <p14:tracePt t="28877" x="6894513" y="955675"/>
          <p14:tracePt t="28894" x="6894513" y="938213"/>
          <p14:tracePt t="28911" x="6894513" y="928688"/>
          <p14:tracePt t="28927" x="6894513" y="919163"/>
          <p14:tracePt t="28986" x="6902450" y="919163"/>
          <p14:tracePt t="28999" x="6956425" y="938213"/>
          <p14:tracePt t="29011" x="7045325" y="973138"/>
          <p14:tracePt t="29024" x="7215188" y="1062038"/>
          <p14:tracePt t="29037" x="7402513" y="1143000"/>
          <p14:tracePt t="29050" x="7581900" y="1258888"/>
          <p14:tracePt t="29063" x="7705725" y="1374775"/>
          <p14:tracePt t="29077" x="7848600" y="1500188"/>
          <p14:tracePt t="29095" x="7947025" y="1608138"/>
          <p14:tracePt t="29110" x="8062913" y="1724025"/>
          <p14:tracePt t="29127" x="8242300" y="1982788"/>
          <p14:tracePt t="29143" x="8286750" y="2071688"/>
          <p14:tracePt t="29160" x="8313738" y="2125663"/>
          <p14:tracePt t="29177" x="8331200" y="2160588"/>
          <p14:tracePt t="29623" x="8340725" y="2160588"/>
          <p14:tracePt t="29648" x="8375650" y="2160588"/>
          <p14:tracePt t="29661" x="8429625" y="2160588"/>
          <p14:tracePt t="29674" x="8510588" y="2152650"/>
          <p14:tracePt t="29686" x="8609013" y="2125663"/>
          <p14:tracePt t="29699" x="8670925" y="2116138"/>
          <p14:tracePt t="29712" x="8697913" y="2116138"/>
          <p14:tracePt t="29726" x="8724900" y="2116138"/>
          <p14:tracePt t="29750" x="8732838" y="2116138"/>
          <p14:tracePt t="29800" x="8742363" y="2116138"/>
          <p14:tracePt t="29826" x="8759825" y="2116138"/>
          <p14:tracePt t="29838" x="8777288" y="2116138"/>
          <p14:tracePt t="29851" x="8786813" y="2116138"/>
          <p14:tracePt t="29865" x="8796338" y="2116138"/>
          <p14:tracePt t="29877" x="8804275" y="2116138"/>
          <p14:tracePt t="29892" x="8813800" y="2116138"/>
          <p14:tracePt t="29909" x="8823325" y="2108200"/>
          <p14:tracePt t="30678" x="8831263" y="2108200"/>
          <p14:tracePt t="30691" x="8858250" y="2108200"/>
          <p14:tracePt t="30705" x="8894763" y="2108200"/>
          <p14:tracePt t="30716" x="8939213" y="2108200"/>
          <p14:tracePt t="30730" x="9037638" y="2108200"/>
          <p14:tracePt t="30743" x="9161463" y="2108200"/>
          <p14:tracePt t="30757" x="9277350" y="2108200"/>
          <p14:tracePt t="30774" x="9402763" y="2108200"/>
          <p14:tracePt t="30790" x="9510713" y="2108200"/>
          <p14:tracePt t="30807" x="9698038" y="2108200"/>
          <p14:tracePt t="30824" x="9769475" y="2108200"/>
          <p14:tracePt t="30840" x="9831388" y="2108200"/>
          <p14:tracePt t="30857" x="9912350" y="2108200"/>
          <p14:tracePt t="30874" x="9947275" y="2108200"/>
          <p14:tracePt t="30891" x="9966325" y="2108200"/>
          <p14:tracePt t="30907" x="9974263" y="2108200"/>
          <p14:tracePt t="31672" x="9956800" y="2108200"/>
          <p14:tracePt t="31684" x="9929813" y="2108200"/>
          <p14:tracePt t="31697" x="9875838" y="2108200"/>
          <p14:tracePt t="31709" x="9777413" y="2116138"/>
          <p14:tracePt t="31723" x="9599613" y="2170113"/>
          <p14:tracePt t="31739" x="9340850" y="2276475"/>
          <p14:tracePt t="31755" x="9180513" y="2347913"/>
          <p14:tracePt t="31772" x="9037638" y="2428875"/>
          <p14:tracePt t="31788" x="8831263" y="2554288"/>
          <p14:tracePt t="31805" x="8724900" y="2616200"/>
          <p14:tracePt t="31822" x="8634413" y="2670175"/>
          <p14:tracePt t="31838" x="8491538" y="2768600"/>
          <p14:tracePt t="31855" x="8439150" y="2803525"/>
          <p14:tracePt t="31872" x="8385175" y="2830513"/>
          <p14:tracePt t="31888" x="8323263" y="2857500"/>
          <p14:tracePt t="31906" x="8296275" y="2874963"/>
          <p14:tracePt t="31921" x="8259763" y="2884488"/>
          <p14:tracePt t="31939" x="8205788" y="2901950"/>
          <p14:tracePt t="31957" x="8153400" y="2911475"/>
          <p14:tracePt t="31971" x="8116888" y="2919413"/>
          <p14:tracePt t="31988" x="8062913" y="2919413"/>
          <p14:tracePt t="32004" x="8010525" y="2928938"/>
          <p14:tracePt t="32021" x="7974013" y="2928938"/>
          <p14:tracePt t="32038" x="7939088" y="2938463"/>
          <p14:tracePt t="32055" x="7867650" y="2946400"/>
          <p14:tracePt t="32071" x="7813675" y="2946400"/>
          <p14:tracePt t="32088" x="7751763" y="2946400"/>
          <p14:tracePt t="32104" x="7643813" y="2946400"/>
          <p14:tracePt t="32121" x="7608888" y="2946400"/>
          <p14:tracePt t="32138" x="7554913" y="2946400"/>
          <p14:tracePt t="32155" x="7439025" y="2919413"/>
          <p14:tracePt t="32171" x="7385050" y="2901950"/>
          <p14:tracePt t="32188" x="7340600" y="2874963"/>
          <p14:tracePt t="32204" x="7313613" y="2857500"/>
          <p14:tracePt t="32221" x="7296150" y="2830513"/>
          <p14:tracePt t="32472" x="7277100" y="2830513"/>
          <p14:tracePt t="32485" x="7259638" y="2830513"/>
          <p14:tracePt t="32498" x="7242175" y="2813050"/>
          <p14:tracePt t="32510" x="7215188" y="2795588"/>
          <p14:tracePt t="32523" x="7180263" y="2786063"/>
          <p14:tracePt t="32537" x="7161213" y="2776538"/>
          <p14:tracePt t="32554" x="7143750" y="2759075"/>
          <p14:tracePt t="32570" x="7134225" y="2759075"/>
          <p14:tracePt t="32587" x="7116763" y="2751138"/>
          <p14:tracePt t="33300" x="7134225" y="2732088"/>
          <p14:tracePt t="33313" x="7232650" y="2705100"/>
          <p14:tracePt t="33325" x="7419975" y="2633663"/>
          <p14:tracePt t="33338" x="7724775" y="2517775"/>
          <p14:tracePt t="33352" x="7991475" y="2446338"/>
          <p14:tracePt t="33369" x="8134350" y="2384425"/>
          <p14:tracePt t="33386" x="8205788" y="2357438"/>
          <p14:tracePt t="33402" x="8340725" y="2303463"/>
          <p14:tracePt t="33419" x="8375650" y="2286000"/>
          <p14:tracePt t="33435" x="8412163" y="2259013"/>
          <p14:tracePt t="33453" x="8439150" y="2241550"/>
          <p14:tracePt t="33469" x="8447088" y="2232025"/>
          <p14:tracePt t="33491" x="8447088" y="2224088"/>
          <p14:tracePt t="33516" x="8456613" y="2224088"/>
          <p14:tracePt t="33542" x="8456613" y="2214563"/>
          <p14:tracePt t="33554" x="8456613" y="2179638"/>
          <p14:tracePt t="33567" x="8456613" y="2133600"/>
          <p14:tracePt t="33580" x="8439150" y="2071688"/>
          <p14:tracePt t="33592" x="8402638" y="1982788"/>
          <p14:tracePt t="33605" x="8367713" y="1919288"/>
          <p14:tracePt t="33618" x="8340725" y="1874838"/>
          <p14:tracePt t="33636" x="8331200" y="1847850"/>
          <p14:tracePt t="33652" x="8304213" y="1822450"/>
          <p14:tracePt t="33668" x="8277225" y="1795463"/>
          <p14:tracePt t="33685" x="8242300" y="1776413"/>
          <p14:tracePt t="33702" x="8197850" y="1751013"/>
          <p14:tracePt t="33718" x="8161338" y="1731963"/>
          <p14:tracePt t="33735" x="8089900" y="1714500"/>
          <p14:tracePt t="33751" x="8054975" y="1704975"/>
          <p14:tracePt t="33768" x="8027988" y="1704975"/>
          <p14:tracePt t="33785" x="7983538" y="1704975"/>
          <p14:tracePt t="33801" x="7939088" y="1704975"/>
          <p14:tracePt t="33818" x="7920038" y="1724025"/>
          <p14:tracePt t="33835" x="7894638" y="1758950"/>
          <p14:tracePt t="33851" x="7867650" y="1795463"/>
          <p14:tracePt t="33868" x="7867650" y="1839913"/>
          <p14:tracePt t="33885" x="7867650" y="1919288"/>
          <p14:tracePt t="33901" x="7894638" y="1965325"/>
          <p14:tracePt t="33918" x="7920038" y="2017713"/>
          <p14:tracePt t="33934" x="7966075" y="2054225"/>
          <p14:tracePt t="33951" x="8072438" y="2098675"/>
          <p14:tracePt t="33969" x="8161338" y="2125663"/>
          <p14:tracePt t="33984" x="8251825" y="2125663"/>
          <p14:tracePt t="34001" x="8394700" y="2143125"/>
          <p14:tracePt t="34017" x="8439150" y="2143125"/>
          <p14:tracePt t="34034" x="8483600" y="2143125"/>
          <p14:tracePt t="34051" x="8545513" y="2098675"/>
          <p14:tracePt t="34067" x="8572500" y="2081213"/>
          <p14:tracePt t="34084" x="8589963" y="2062163"/>
          <p14:tracePt t="34101" x="8626475" y="2009775"/>
          <p14:tracePt t="34117" x="8643938" y="1982788"/>
          <p14:tracePt t="34134" x="8670925" y="1938338"/>
          <p14:tracePt t="34151" x="8680450" y="1884363"/>
          <p14:tracePt t="34167" x="8697913" y="1785938"/>
          <p14:tracePt t="34184" x="8697913" y="1741488"/>
          <p14:tracePt t="34200" x="8697913" y="1714500"/>
          <p14:tracePt t="34217" x="8697913" y="1687513"/>
          <p14:tracePt t="34234" x="8680450" y="1687513"/>
          <p14:tracePt t="34250" x="8643938" y="1679575"/>
          <p14:tracePt t="34267" x="8447088" y="1724025"/>
          <p14:tracePt t="34284" x="8242300" y="1822450"/>
          <p14:tracePt t="34300" x="7974013" y="1955800"/>
          <p14:tracePt t="34317" x="7634288" y="2214563"/>
          <p14:tracePt t="34334" x="7545388" y="2303463"/>
          <p14:tracePt t="34350" x="7473950" y="2384425"/>
          <p14:tracePt t="34367" x="7429500" y="2419350"/>
          <p14:tracePt t="34387" x="7402513" y="2446338"/>
          <p14:tracePt t="34406" x="7402513" y="2455863"/>
          <p14:tracePt t="34444" x="7394575" y="2455863"/>
          <p14:tracePt t="34839" x="7402513" y="2446338"/>
          <p14:tracePt t="34852" x="7429500" y="2419350"/>
          <p14:tracePt t="34865" x="7466013" y="2393950"/>
          <p14:tracePt t="34877" x="7500938" y="2366963"/>
          <p14:tracePt t="34890" x="7527925" y="2339975"/>
          <p14:tracePt t="34903" x="7554913" y="2322513"/>
          <p14:tracePt t="34941" x="7562850" y="2322513"/>
          <p14:tracePt t="35043" x="7562850" y="2312988"/>
          <p14:tracePt t="35108" x="7572375" y="2312988"/>
          <p14:tracePt t="35157" x="7581900" y="2312988"/>
          <p14:tracePt t="35183" x="7589838" y="2312988"/>
          <p14:tracePt t="35846" x="7589838" y="2303463"/>
          <p14:tracePt t="35871" x="7562850" y="2295525"/>
          <p14:tracePt t="35883" x="7510463" y="2276475"/>
          <p14:tracePt t="35897" x="7439025" y="2241550"/>
          <p14:tracePt t="35909" x="7331075" y="2197100"/>
          <p14:tracePt t="35922" x="7269163" y="2170113"/>
          <p14:tracePt t="35934" x="7215188" y="2143125"/>
          <p14:tracePt t="35949" x="7170738" y="2116138"/>
          <p14:tracePt t="35965" x="7143750" y="2098675"/>
          <p14:tracePt t="35980" x="7108825" y="2081213"/>
          <p14:tracePt t="35998" x="7072313" y="2071688"/>
          <p14:tracePt t="36014" x="7062788" y="2071688"/>
          <p14:tracePt t="36030" x="7054850" y="2062163"/>
          <p14:tracePt t="36049" x="7045325" y="2062163"/>
          <p14:tracePt t="36163" x="7062788" y="2062163"/>
          <p14:tracePt t="36176" x="7108825" y="2062163"/>
          <p14:tracePt t="36189" x="7161213" y="2108200"/>
          <p14:tracePt t="36201" x="7232650" y="2133600"/>
          <p14:tracePt t="36214" x="7331075" y="2179638"/>
          <p14:tracePt t="36230" x="7394575" y="2232025"/>
          <p14:tracePt t="36247" x="7466013" y="2276475"/>
          <p14:tracePt t="36263" x="7510463" y="2322513"/>
          <p14:tracePt t="36280" x="7572375" y="2401888"/>
          <p14:tracePt t="36297" x="7599363" y="2455863"/>
          <p14:tracePt t="36313" x="7616825" y="2482850"/>
          <p14:tracePt t="36330" x="7634288" y="2509838"/>
          <p14:tracePt t="36347" x="7634288" y="2517775"/>
          <p14:tracePt t="36363" x="7643813" y="2517775"/>
          <p14:tracePt t="36380" x="7643813" y="2527300"/>
          <p14:tracePt t="36443" x="7653338" y="2536825"/>
          <p14:tracePt t="36468" x="7661275" y="2544763"/>
          <p14:tracePt t="36481" x="7670800" y="2554288"/>
          <p14:tracePt t="36494" x="7680325" y="2554288"/>
          <p14:tracePt t="36507" x="7688263" y="2562225"/>
          <p14:tracePt t="36532" x="7697788" y="2571750"/>
          <p14:tracePt t="36952" x="7705725" y="2571750"/>
          <p14:tracePt t="36977" x="7715250" y="2571750"/>
          <p14:tracePt t="36990" x="7732713" y="2571750"/>
          <p14:tracePt t="37003" x="7796213" y="2571750"/>
          <p14:tracePt t="37015" x="7939088" y="2517775"/>
          <p14:tracePt t="37029" x="8188325" y="2446338"/>
          <p14:tracePt t="37045" x="8375650" y="2347913"/>
          <p14:tracePt t="37062" x="8456613" y="2312988"/>
          <p14:tracePt t="37078" x="8483600" y="2286000"/>
          <p14:tracePt t="37079" x="8510588" y="2276475"/>
          <p14:tracePt t="37095" x="8518525" y="2268538"/>
          <p14:tracePt t="37112" x="8537575" y="2251075"/>
          <p14:tracePt t="37128" x="8572500" y="2232025"/>
          <p14:tracePt t="37148" x="8705850" y="2152650"/>
          <p14:tracePt t="37161" x="8804275" y="2089150"/>
          <p14:tracePt t="37178" x="8885238" y="2044700"/>
          <p14:tracePt t="37195" x="8983663" y="2000250"/>
          <p14:tracePt t="37211" x="9018588" y="2000250"/>
          <p14:tracePt t="37228" x="9045575" y="1990725"/>
          <p14:tracePt t="37245" x="9082088" y="1990725"/>
          <p14:tracePt t="37261" x="9099550" y="1990725"/>
          <p14:tracePt t="37278" x="9117013" y="1990725"/>
          <p14:tracePt t="37295" x="9126538" y="1990725"/>
          <p14:tracePt t="37321" x="9134475" y="1990725"/>
          <p14:tracePt t="37346" x="9134475" y="2000250"/>
          <p14:tracePt t="37371" x="9134475" y="2009775"/>
          <p14:tracePt t="37384" x="9126538" y="2044700"/>
          <p14:tracePt t="37397" x="9099550" y="2071688"/>
          <p14:tracePt t="37411" x="9055100" y="2116138"/>
          <p14:tracePt t="37428" x="9018588" y="2170113"/>
          <p14:tracePt t="37444" x="8974138" y="2232025"/>
          <p14:tracePt t="37461" x="8920163" y="2295525"/>
          <p14:tracePt t="37477" x="8902700" y="2312988"/>
          <p14:tracePt t="37494" x="8875713" y="2347913"/>
          <p14:tracePt t="37511" x="8813800" y="2401888"/>
          <p14:tracePt t="37527" x="8796338" y="2428875"/>
          <p14:tracePt t="37545" x="8777288" y="2446338"/>
          <p14:tracePt t="37561" x="8769350" y="2455863"/>
          <p14:tracePt t="37577" x="8751888" y="2473325"/>
          <p14:tracePt t="37600" x="8742363" y="2473325"/>
          <p14:tracePt t="37639" x="8742363" y="2482850"/>
          <p14:tracePt t="38263" x="8732838" y="2473325"/>
          <p14:tracePt t="38275" x="8724900" y="2465388"/>
          <p14:tracePt t="38288" x="8705850" y="2428875"/>
          <p14:tracePt t="38301" x="8688388" y="2347913"/>
          <p14:tracePt t="38313" x="8661400" y="2259013"/>
          <p14:tracePt t="38326" x="8626475" y="2152650"/>
          <p14:tracePt t="38343" x="8589963" y="2071688"/>
          <p14:tracePt t="38359" x="8562975" y="2009775"/>
          <p14:tracePt t="38376" x="8537575" y="1965325"/>
          <p14:tracePt t="38393" x="8518525" y="1911350"/>
          <p14:tracePt t="38409" x="8501063" y="1893888"/>
          <p14:tracePt t="38426" x="8483600" y="1874838"/>
          <p14:tracePt t="38442" x="8439150" y="1847850"/>
          <p14:tracePt t="38459" x="8402638" y="1830388"/>
          <p14:tracePt t="38476" x="8358188" y="1830388"/>
          <p14:tracePt t="38492" x="8269288" y="1822450"/>
          <p14:tracePt t="38509" x="8215313" y="1822450"/>
          <p14:tracePt t="38526" x="8161338" y="1822450"/>
          <p14:tracePt t="38543" x="8072438" y="1822450"/>
          <p14:tracePt t="38558" x="8037513" y="1822450"/>
          <p14:tracePt t="38575" x="8018463" y="1822450"/>
          <p14:tracePt t="38593" x="7974013" y="1830388"/>
          <p14:tracePt t="38608" x="7966075" y="1839913"/>
          <p14:tracePt t="38625" x="7939088" y="1847850"/>
          <p14:tracePt t="38642" x="7939088" y="1866900"/>
          <p14:tracePt t="38659" x="7912100" y="1911350"/>
          <p14:tracePt t="38675" x="7912100" y="1938338"/>
          <p14:tracePt t="38692" x="7912100" y="1973263"/>
          <p14:tracePt t="38708" x="7912100" y="2054225"/>
          <p14:tracePt t="38725" x="7939088" y="2098675"/>
          <p14:tracePt t="38742" x="7974013" y="2116138"/>
          <p14:tracePt t="38759" x="8099425" y="2160588"/>
          <p14:tracePt t="38775" x="8205788" y="2160588"/>
          <p14:tracePt t="38792" x="8296275" y="2160588"/>
          <p14:tracePt t="38809" x="8466138" y="2089150"/>
          <p14:tracePt t="38825" x="8518525" y="2044700"/>
          <p14:tracePt t="38842" x="8572500" y="2017713"/>
          <p14:tracePt t="38858" x="8599488" y="1990725"/>
          <p14:tracePt t="38875" x="8661400" y="1928813"/>
          <p14:tracePt t="38891" x="8688388" y="1884363"/>
          <p14:tracePt t="38908" x="8705850" y="1839913"/>
          <p14:tracePt t="38925" x="8715375" y="1785938"/>
          <p14:tracePt t="38941" x="8715375" y="1768475"/>
          <p14:tracePt t="38959" x="8715375" y="1741488"/>
          <p14:tracePt t="38975" x="8705850" y="1697038"/>
          <p14:tracePt t="38991" x="8680450" y="1679575"/>
          <p14:tracePt t="39009" x="8653463" y="1652588"/>
          <p14:tracePt t="39026" x="8582025" y="1625600"/>
          <p14:tracePt t="39041" x="8528050" y="1608138"/>
          <p14:tracePt t="39058" x="8483600" y="1598613"/>
          <p14:tracePt t="39074" x="8439150" y="1598613"/>
          <p14:tracePt t="39091" x="8277225" y="1616075"/>
          <p14:tracePt t="39108" x="8170863" y="1679575"/>
          <p14:tracePt t="39124" x="8062913" y="1776413"/>
          <p14:tracePt t="39141" x="7929563" y="1982788"/>
          <p14:tracePt t="39158" x="7875588" y="2062163"/>
          <p14:tracePt t="39174" x="7823200" y="2152650"/>
          <p14:tracePt t="39191" x="7769225" y="2295525"/>
          <p14:tracePt t="39208" x="7751763" y="2330450"/>
          <p14:tracePt t="39224" x="7742238" y="2347913"/>
          <p14:tracePt t="39241" x="7732713" y="2357438"/>
          <p14:tracePt t="39258" x="7732713" y="2366963"/>
          <p14:tracePt t="39355" x="7724775" y="2374900"/>
          <p14:tracePt t="39381" x="7715250" y="2374900"/>
          <p14:tracePt t="39394" x="7697788" y="2374900"/>
          <p14:tracePt t="39408" x="7670800" y="2393950"/>
          <p14:tracePt t="39419" x="7634288" y="2411413"/>
          <p14:tracePt t="39432" x="7616825" y="2411413"/>
          <p14:tracePt t="39458" x="7599363" y="2419350"/>
          <p14:tracePt t="39483" x="7589838" y="2428875"/>
          <p14:tracePt t="39559" x="7589838" y="2419350"/>
          <p14:tracePt t="39572" x="7589838" y="2401888"/>
          <p14:tracePt t="39584" x="7589838" y="2384425"/>
          <p14:tracePt t="39598" x="7589838" y="2366963"/>
          <p14:tracePt t="39609" x="7589838" y="2347913"/>
          <p14:tracePt t="39623" x="7589838" y="2339975"/>
          <p14:tracePt t="39640" x="7589838" y="2330450"/>
          <p14:tracePt t="39658" x="7589838" y="2322513"/>
          <p14:tracePt t="39699" x="7589838" y="2312988"/>
          <p14:tracePt t="40514" x="7608888" y="2312988"/>
          <p14:tracePt t="40527" x="7661275" y="2357438"/>
          <p14:tracePt t="40540" x="7742238" y="2401888"/>
          <p14:tracePt t="40552" x="7831138" y="2465388"/>
          <p14:tracePt t="40565" x="7912100" y="2517775"/>
          <p14:tracePt t="40578" x="7966075" y="2544763"/>
          <p14:tracePt t="40591" x="8037513" y="2571750"/>
          <p14:tracePt t="40605" x="8081963" y="2581275"/>
          <p14:tracePt t="40622" x="8143875" y="2598738"/>
          <p14:tracePt t="40639" x="8197850" y="2598738"/>
          <p14:tracePt t="40641" x="8215313" y="2598738"/>
          <p14:tracePt t="40655" x="8242300" y="2608263"/>
          <p14:tracePt t="40679" x="8251825" y="2608263"/>
          <p14:tracePt t="40782" x="8232775" y="2608263"/>
          <p14:tracePt t="40794" x="8170863" y="2608263"/>
          <p14:tracePt t="40807" x="8072438" y="2608263"/>
          <p14:tracePt t="40821" x="7947025" y="2608263"/>
          <p14:tracePt t="40839" x="7848600" y="2608263"/>
          <p14:tracePt t="40854" x="7796213" y="2598738"/>
          <p14:tracePt t="40871" x="7759700" y="2598738"/>
          <p14:tracePt t="40888" x="7751763" y="2589213"/>
          <p14:tracePt t="40904" x="7742238" y="2589213"/>
          <p14:tracePt t="40921" x="7724775" y="2589213"/>
          <p14:tracePt t="41023" x="7751763" y="2589213"/>
          <p14:tracePt t="41036" x="7823200" y="2589213"/>
          <p14:tracePt t="41049" x="7991475" y="2589213"/>
          <p14:tracePt t="41061" x="8242300" y="2589213"/>
          <p14:tracePt t="41074" x="8491538" y="2589213"/>
          <p14:tracePt t="41088" x="8670925" y="2589213"/>
          <p14:tracePt t="41104" x="8796338" y="2589213"/>
          <p14:tracePt t="41120" x="8929688" y="2589213"/>
          <p14:tracePt t="41138" x="9144000" y="2616200"/>
          <p14:tracePt t="41154" x="9242425" y="2643188"/>
          <p14:tracePt t="41170" x="9340850" y="2670175"/>
          <p14:tracePt t="41187" x="9429750" y="2705100"/>
          <p14:tracePt t="41204" x="9537700" y="2768600"/>
          <p14:tracePt t="41220" x="9563100" y="2795588"/>
          <p14:tracePt t="41239" x="9572625" y="2803525"/>
          <p14:tracePt t="41253" x="9572625" y="2813050"/>
          <p14:tracePt t="41270" x="9582150" y="2813050"/>
          <p14:tracePt t="41341" x="9572625" y="2813050"/>
          <p14:tracePt t="41354" x="9518650" y="2830513"/>
          <p14:tracePt t="41366" x="9420225" y="2830513"/>
          <p14:tracePt t="41379" x="9304338" y="2857500"/>
          <p14:tracePt t="41392" x="9180513" y="2867025"/>
          <p14:tracePt t="41405" x="9082088" y="2867025"/>
          <p14:tracePt t="41420" x="8983663" y="2874963"/>
          <p14:tracePt t="41437" x="8912225" y="2884488"/>
          <p14:tracePt t="41454" x="8823325" y="2884488"/>
          <p14:tracePt t="41470" x="8653463" y="2884488"/>
          <p14:tracePt t="41486" x="8582025" y="2884488"/>
          <p14:tracePt t="41503" x="8491538" y="2884488"/>
          <p14:tracePt t="41520" x="8412163" y="2884488"/>
          <p14:tracePt t="41536" x="8394700" y="2884488"/>
          <p14:tracePt t="41553" x="8385175" y="2884488"/>
          <p14:tracePt t="41583" x="8375650" y="2884488"/>
          <p14:tracePt t="41761" x="8375650" y="2874963"/>
          <p14:tracePt t="41786" x="8367713" y="2874963"/>
          <p14:tracePt t="41799" x="8367713" y="2867025"/>
          <p14:tracePt t="41812" x="8367713" y="2857500"/>
          <p14:tracePt t="41824" x="8358188" y="2847975"/>
          <p14:tracePt t="41838" x="8340725" y="2830513"/>
          <p14:tracePt t="41855" x="8286750" y="2759075"/>
          <p14:tracePt t="41869" x="8215313" y="2705100"/>
          <p14:tracePt t="41886" x="8143875" y="2633663"/>
          <p14:tracePt t="41902" x="8081963" y="2581275"/>
          <p14:tracePt t="41919" x="8072438" y="2581275"/>
          <p14:tracePt t="41936" x="8072438" y="2571750"/>
          <p14:tracePt t="41952" x="8062913" y="2571750"/>
          <p14:tracePt t="41977" x="8054975" y="2571750"/>
          <p14:tracePt t="41990" x="8045450" y="2598738"/>
          <p14:tracePt t="42003" x="8027988" y="2670175"/>
          <p14:tracePt t="42019" x="8001000" y="2776538"/>
          <p14:tracePt t="42035" x="7991475" y="2884488"/>
          <p14:tracePt t="42052" x="7983538" y="2946400"/>
          <p14:tracePt t="42053" x="7983538" y="2990850"/>
          <p14:tracePt t="42069" x="7983538" y="3017838"/>
          <p14:tracePt t="42085" x="7983538" y="3054350"/>
          <p14:tracePt t="42102" x="7991475" y="3081338"/>
          <p14:tracePt t="42119" x="8072438" y="3160713"/>
          <p14:tracePt t="42135" x="8153400" y="3197225"/>
          <p14:tracePt t="42152" x="8251825" y="3224213"/>
          <p14:tracePt t="42169" x="8394700" y="3241675"/>
          <p14:tracePt t="42185" x="8466138" y="3251200"/>
          <p14:tracePt t="42202" x="8537575" y="3251200"/>
          <p14:tracePt t="42219" x="8680450" y="3197225"/>
          <p14:tracePt t="42235" x="8732838" y="3160713"/>
          <p14:tracePt t="42254" x="8769350" y="3116263"/>
          <p14:tracePt t="42268" x="8804275" y="3081338"/>
          <p14:tracePt t="42285" x="8840788" y="2955925"/>
          <p14:tracePt t="42302" x="8848725" y="2874963"/>
          <p14:tracePt t="42318" x="8848725" y="2822575"/>
          <p14:tracePt t="42335" x="8786813" y="2679700"/>
          <p14:tracePt t="42352" x="8715375" y="2608263"/>
          <p14:tracePt t="42368" x="8643938" y="2544763"/>
          <p14:tracePt t="42385" x="8491538" y="2473325"/>
          <p14:tracePt t="42402" x="8420100" y="2446338"/>
          <p14:tracePt t="42418" x="8367713" y="2446338"/>
          <p14:tracePt t="42435" x="8251825" y="2446338"/>
          <p14:tracePt t="42454" x="8197850" y="2465388"/>
          <p14:tracePt t="42468" x="8153400" y="2509838"/>
          <p14:tracePt t="42485" x="8116888" y="2536825"/>
          <p14:tracePt t="42501" x="8081963" y="2616200"/>
          <p14:tracePt t="42518" x="8054975" y="2670175"/>
          <p14:tracePt t="42534" x="8054975" y="2724150"/>
          <p14:tracePt t="42551" x="8054975" y="2776538"/>
          <p14:tracePt t="42568" x="8054975" y="2795588"/>
          <p14:tracePt t="42584" x="8054975" y="2813050"/>
          <p14:tracePt t="42601" x="8062913" y="2822575"/>
          <p14:tracePt t="47361" x="8081963" y="2822575"/>
          <p14:tracePt t="47374" x="8116888" y="2822575"/>
          <p14:tracePt t="47387" x="8170863" y="2822575"/>
          <p14:tracePt t="47399" x="8232775" y="2822575"/>
          <p14:tracePt t="47412" x="8296275" y="2830513"/>
          <p14:tracePt t="47426" x="8331200" y="2840038"/>
          <p14:tracePt t="47442" x="8367713" y="2874963"/>
          <p14:tracePt t="47458" x="8394700" y="2911475"/>
          <p14:tracePt t="47475" x="8402638" y="3017838"/>
          <p14:tracePt t="47492" x="8367713" y="3098800"/>
          <p14:tracePt t="47509" x="8286750" y="3160713"/>
          <p14:tracePt t="47525" x="8188325" y="3214688"/>
          <p14:tracePt t="47541" x="7956550" y="3286125"/>
          <p14:tracePt t="47558" x="7840663" y="3303588"/>
          <p14:tracePt t="47575" x="7759700" y="3303588"/>
          <p14:tracePt t="47591" x="7626350" y="3268663"/>
          <p14:tracePt t="47608" x="7589838" y="3205163"/>
          <p14:tracePt t="47625" x="7554913" y="3116263"/>
          <p14:tracePt t="47641" x="7518400" y="2894013"/>
          <p14:tracePt t="47658" x="7510463" y="2830513"/>
          <p14:tracePt t="47675" x="7510463" y="2768600"/>
          <p14:tracePt t="47691" x="7562850" y="2687638"/>
          <p14:tracePt t="47708" x="7608888" y="2652713"/>
          <p14:tracePt t="47725" x="7688263" y="2598738"/>
          <p14:tracePt t="47741" x="7777163" y="2562225"/>
          <p14:tracePt t="47744" x="7875588" y="2527300"/>
          <p14:tracePt t="47758" x="8001000" y="2500313"/>
          <p14:tracePt t="47774" x="8134350" y="2482850"/>
          <p14:tracePt t="47791" x="8304213" y="2455863"/>
          <p14:tracePt t="47808" x="8609013" y="2455863"/>
          <p14:tracePt t="47824" x="8742363" y="2455863"/>
          <p14:tracePt t="47841" x="8848725" y="2455863"/>
          <p14:tracePt t="47858" x="9001125" y="2544763"/>
          <p14:tracePt t="47874" x="9028113" y="2589213"/>
          <p14:tracePt t="47891" x="9045575" y="2616200"/>
          <p14:tracePt t="47908" x="9055100" y="2670175"/>
          <p14:tracePt t="47924" x="9018588" y="2705100"/>
          <p14:tracePt t="47941" x="8947150" y="2732088"/>
          <p14:tracePt t="47958" x="8813800" y="2786063"/>
          <p14:tracePt t="47974" x="8555038" y="2857500"/>
          <p14:tracePt t="47991" x="8456613" y="2867025"/>
          <p14:tracePt t="48007" x="8402638" y="2867025"/>
          <p14:tracePt t="48024" x="8348663" y="2867025"/>
          <p14:tracePt t="48041" x="8340725" y="2867025"/>
          <p14:tracePt t="48057" x="8331200" y="2867025"/>
          <p14:tracePt t="48074" x="8323263" y="2867025"/>
          <p14:tracePt t="48175" x="8358188" y="2867025"/>
          <p14:tracePt t="48188" x="8420100" y="2874963"/>
          <p14:tracePt t="48201" x="8537575" y="2901950"/>
          <p14:tracePt t="48213" x="8670925" y="2973388"/>
          <p14:tracePt t="48226" x="8769350" y="3017838"/>
          <p14:tracePt t="48240" x="8823325" y="3054350"/>
          <p14:tracePt t="48257" x="8858250" y="3081338"/>
          <p14:tracePt t="48273" x="8867775" y="3098800"/>
          <p14:tracePt t="48291" x="8875713" y="3098800"/>
          <p14:tracePt t="48307" x="8875713" y="3108325"/>
          <p14:tracePt t="48324" x="8885238" y="3108325"/>
          <p14:tracePt t="48341" x="8885238" y="3116263"/>
          <p14:tracePt t="48357" x="8831263" y="3125788"/>
          <p14:tracePt t="48373" x="8759825" y="3133725"/>
          <p14:tracePt t="48390" x="8634413" y="3143250"/>
          <p14:tracePt t="48407" x="8385175" y="3143250"/>
          <p14:tracePt t="48423" x="8286750" y="3116263"/>
          <p14:tracePt t="48440" x="8205788" y="3054350"/>
          <p14:tracePt t="48457" x="8108950" y="2928938"/>
          <p14:tracePt t="48473" x="8089900" y="2874963"/>
          <p14:tracePt t="48490" x="8081963" y="2847975"/>
          <p14:tracePt t="48506" x="8062913" y="2786063"/>
          <p14:tracePt t="48523" x="8062913" y="2768600"/>
          <p14:tracePt t="48540" x="8062913" y="2759075"/>
          <p14:tracePt t="48556" x="8062913" y="2732088"/>
          <p14:tracePt t="48576" x="8081963" y="2714625"/>
          <p14:tracePt t="48589" x="8108950" y="2697163"/>
          <p14:tracePt t="48606" x="8153400" y="2670175"/>
          <p14:tracePt t="48623" x="8259763" y="2633663"/>
          <p14:tracePt t="48639" x="8313738" y="2625725"/>
          <p14:tracePt t="48656" x="8358188" y="2625725"/>
          <p14:tracePt t="48673" x="8474075" y="2625725"/>
          <p14:tracePt t="48689" x="8528050" y="2643188"/>
          <p14:tracePt t="48706" x="8572500" y="2679700"/>
          <p14:tracePt t="48723" x="8634413" y="2732088"/>
          <p14:tracePt t="48739" x="8653463" y="2759075"/>
          <p14:tracePt t="48756" x="8670925" y="2786063"/>
          <p14:tracePt t="48773" x="8705850" y="2857500"/>
          <p14:tracePt t="48789" x="8705850" y="2928938"/>
          <p14:tracePt t="48806" x="8715375" y="3009900"/>
          <p14:tracePt t="48823" x="8705850" y="3089275"/>
          <p14:tracePt t="48839" x="8670925" y="3108325"/>
          <p14:tracePt t="48856" x="8616950" y="3133725"/>
          <p14:tracePt t="48873" x="8545513" y="3160713"/>
          <p14:tracePt t="48889" x="8367713" y="3187700"/>
          <p14:tracePt t="48906" x="8286750" y="3187700"/>
          <p14:tracePt t="48923" x="8188325" y="3179763"/>
          <p14:tracePt t="48939" x="8010525" y="3108325"/>
          <p14:tracePt t="48955" x="7947025" y="3044825"/>
          <p14:tracePt t="48972" x="7902575" y="2982913"/>
          <p14:tracePt t="48989" x="7840663" y="2847975"/>
          <p14:tracePt t="49005" x="7823200" y="2803525"/>
          <p14:tracePt t="49022" x="7813675" y="2759075"/>
          <p14:tracePt t="49039" x="7813675" y="2652713"/>
          <p14:tracePt t="49056" x="7813675" y="2616200"/>
          <p14:tracePt t="49072" x="7831138" y="2581275"/>
          <p14:tracePt t="49089" x="7867650" y="2554288"/>
          <p14:tracePt t="49105" x="7920038" y="2527300"/>
          <p14:tracePt t="49122" x="7966075" y="2527300"/>
          <p14:tracePt t="49138" x="8001000" y="2527300"/>
          <p14:tracePt t="49155" x="8116888" y="2527300"/>
          <p14:tracePt t="49172" x="8161338" y="2527300"/>
          <p14:tracePt t="49188" x="8205788" y="2544763"/>
          <p14:tracePt t="49205" x="8286750" y="2616200"/>
          <p14:tracePt t="49222" x="8304213" y="2633663"/>
          <p14:tracePt t="49238" x="8323263" y="2660650"/>
          <p14:tracePt t="49955" x="8340725" y="2652713"/>
          <p14:tracePt t="49968" x="8367713" y="2633663"/>
          <p14:tracePt t="49981" x="8447088" y="2589213"/>
          <p14:tracePt t="49993" x="8562975" y="2554288"/>
          <p14:tracePt t="50006" x="8759825" y="2490788"/>
          <p14:tracePt t="50020" x="9001125" y="2428875"/>
          <p14:tracePt t="50037" x="9197975" y="2393950"/>
          <p14:tracePt t="50056" x="9313863" y="2384425"/>
          <p14:tracePt t="50070" x="9518650" y="2357438"/>
          <p14:tracePt t="50087" x="9599613" y="2322513"/>
          <p14:tracePt t="50103" x="9671050" y="2295525"/>
          <p14:tracePt t="50120" x="9725025" y="2259013"/>
          <p14:tracePt t="50137" x="9796463" y="2179638"/>
          <p14:tracePt t="50153" x="9813925" y="2152650"/>
          <p14:tracePt t="50170" x="9840913" y="2116138"/>
          <p14:tracePt t="50186" x="9867900" y="2036763"/>
          <p14:tracePt t="50203" x="9867900" y="2009775"/>
          <p14:tracePt t="50220" x="9867900" y="1946275"/>
          <p14:tracePt t="50236" x="9885363" y="1830388"/>
          <p14:tracePt t="50256" x="9885363" y="1768475"/>
          <p14:tracePt t="50270" x="9885363" y="1741488"/>
          <p14:tracePt t="50286" x="9885363" y="1714500"/>
          <p14:tracePt t="50303" x="9885363" y="1704975"/>
          <p14:tracePt t="50324" x="9885363" y="1697038"/>
          <p14:tracePt t="50337" x="9875838" y="1697038"/>
          <p14:tracePt t="50353" x="9867900" y="1697038"/>
          <p14:tracePt t="50369" x="9848850" y="1697038"/>
          <p14:tracePt t="50386" x="9840913" y="1697038"/>
          <p14:tracePt t="50406" x="9823450" y="1697038"/>
          <p14:tracePt t="50425" x="9804400" y="1704975"/>
          <p14:tracePt t="50438" x="9804400" y="1724025"/>
          <p14:tracePt t="50453" x="9804400" y="1741488"/>
          <p14:tracePt t="50469" x="9796463" y="1768475"/>
          <p14:tracePt t="50486" x="9796463" y="1795463"/>
          <p14:tracePt t="50503" x="9796463" y="1822450"/>
          <p14:tracePt t="50519" x="9796463" y="1839913"/>
          <p14:tracePt t="50536" x="9796463" y="1847850"/>
          <p14:tracePt t="50553" x="9813925" y="1874838"/>
          <p14:tracePt t="50569" x="9813925" y="1884363"/>
          <p14:tracePt t="50586" x="9831388" y="1901825"/>
          <p14:tracePt t="50602" x="9840913" y="1928813"/>
          <p14:tracePt t="50619" x="9894888" y="2044700"/>
          <p14:tracePt t="50636" x="9912350" y="2108200"/>
          <p14:tracePt t="50653" x="9939338" y="2205038"/>
          <p14:tracePt t="50669" x="9983788" y="2455863"/>
          <p14:tracePt t="50685" x="9991725" y="2643188"/>
          <p14:tracePt t="50702" x="9991725" y="2795588"/>
          <p14:tracePt t="50719" x="9983788" y="3044825"/>
          <p14:tracePt t="50737" x="9956800" y="3152775"/>
          <p14:tracePt t="50752" x="9912350" y="3224213"/>
          <p14:tracePt t="50769" x="9831388" y="3295650"/>
          <p14:tracePt t="50785" x="9804400" y="3313113"/>
          <p14:tracePt t="50802" x="9769475" y="3322638"/>
          <p14:tracePt t="50819" x="9752013" y="3340100"/>
          <p14:tracePt t="50835" x="9725025" y="3340100"/>
          <p14:tracePt t="50852" x="9715500" y="3340100"/>
          <p14:tracePt t="50868" x="9715500" y="3348038"/>
          <p14:tracePt t="50885" x="9698038" y="3348038"/>
          <p14:tracePt t="50934" x="9688513" y="3348038"/>
          <p14:tracePt t="50947" x="9661525" y="3348038"/>
          <p14:tracePt t="50960" x="9617075" y="3340100"/>
          <p14:tracePt t="50972" x="9518650" y="3303588"/>
          <p14:tracePt t="50986" x="9323388" y="3187700"/>
          <p14:tracePt t="51002" x="9028113" y="2973388"/>
          <p14:tracePt t="51018" x="8777288" y="2795588"/>
          <p14:tracePt t="51035" x="8626475" y="2697163"/>
          <p14:tracePt t="51036" x="8555038" y="2652713"/>
          <p14:tracePt t="51051" x="8518525" y="2616200"/>
          <p14:tracePt t="51068" x="8456613" y="2589213"/>
          <p14:tracePt t="51085" x="8420100" y="2562225"/>
          <p14:tracePt t="51101" x="8358188" y="2536825"/>
          <p14:tracePt t="51118" x="8340725" y="2517775"/>
          <p14:tracePt t="51135" x="8313738" y="2500313"/>
          <p14:tracePt t="51151" x="8286750" y="2473325"/>
          <p14:tracePt t="51168" x="8277225" y="2465388"/>
          <p14:tracePt t="51184" x="8269288" y="2455863"/>
          <p14:tracePt t="51380" x="8296275" y="2455863"/>
          <p14:tracePt t="51392" x="8358188" y="2465388"/>
          <p14:tracePt t="51404" x="8501063" y="2509838"/>
          <p14:tracePt t="51418" x="8697913" y="2571750"/>
          <p14:tracePt t="51434" x="8885238" y="2633663"/>
          <p14:tracePt t="51451" x="9018588" y="2705100"/>
          <p14:tracePt t="51467" x="9134475" y="2759075"/>
          <p14:tracePt t="51484" x="9331325" y="2911475"/>
          <p14:tracePt t="51501" x="9412288" y="3009900"/>
          <p14:tracePt t="51517" x="9491663" y="3081338"/>
          <p14:tracePt t="51536" x="9563100" y="3152775"/>
          <p14:tracePt t="51550" x="9582150" y="3179763"/>
          <p14:tracePt t="51567" x="9590088" y="3197225"/>
          <p14:tracePt t="51584" x="9599613" y="3197225"/>
          <p14:tracePt t="51600" x="9599613" y="3205163"/>
          <p14:tracePt t="51617" x="9609138" y="3205163"/>
          <p14:tracePt t="51837" x="9626600" y="3205163"/>
          <p14:tracePt t="51850" x="9653588" y="3214688"/>
          <p14:tracePt t="51863" x="9715500" y="3251200"/>
          <p14:tracePt t="51875" x="9804400" y="3303588"/>
          <p14:tracePt t="51889" x="9902825" y="3357563"/>
          <p14:tracePt t="51901" x="9991725" y="3419475"/>
          <p14:tracePt t="51916" x="10063163" y="3473450"/>
          <p14:tracePt t="51936" x="10090150" y="3490913"/>
          <p14:tracePt t="51950" x="10117138" y="3509963"/>
          <p14:tracePt t="51966" x="10134600" y="3517900"/>
          <p14:tracePt t="51990" x="10134600" y="3527425"/>
          <p14:tracePt t="52028" x="10144125" y="3527425"/>
          <p14:tracePt t="52053" x="10144125" y="3536950"/>
          <p14:tracePt t="52092" x="10153650" y="3536950"/>
          <p14:tracePt t="52142" x="10153650" y="3544888"/>
          <p14:tracePt t="52257" x="10161588" y="3544888"/>
          <p14:tracePt t="52550" x="10171113" y="3544888"/>
          <p14:tracePt t="53149" x="10171113" y="3554413"/>
          <p14:tracePt t="53162" x="10171113" y="3562350"/>
          <p14:tracePt t="53174" x="10180638" y="3562350"/>
          <p14:tracePt t="53187" x="10180638" y="3581400"/>
          <p14:tracePt t="53200" x="10198100" y="3616325"/>
          <p14:tracePt t="53214" x="10225088" y="3643313"/>
          <p14:tracePt t="53230" x="10252075" y="3697288"/>
          <p14:tracePt t="53247" x="10269538" y="3732213"/>
          <p14:tracePt t="53264" x="10296525" y="3759200"/>
          <p14:tracePt t="53280" x="10296525" y="3768725"/>
          <p14:tracePt t="53297" x="10313988" y="3776663"/>
          <p14:tracePt t="53315" x="10323513" y="3776663"/>
          <p14:tracePt t="53330" x="10323513" y="3786188"/>
          <p14:tracePt t="53347" x="10340975" y="3786188"/>
          <p14:tracePt t="53364" x="10348913" y="3786188"/>
          <p14:tracePt t="53380" x="10375900" y="3795713"/>
          <p14:tracePt t="53397" x="10402888" y="3795713"/>
          <p14:tracePt t="53414" x="10420350" y="3795713"/>
          <p14:tracePt t="53430" x="10466388" y="3795713"/>
          <p14:tracePt t="53447" x="10483850" y="3795713"/>
          <p14:tracePt t="53463" x="10501313" y="3795713"/>
          <p14:tracePt t="53480" x="10518775" y="3795713"/>
          <p14:tracePt t="53497" x="10528300" y="3795713"/>
          <p14:tracePt t="53518" x="10537825" y="3795713"/>
          <p14:tracePt t="53531" x="10545763" y="3795713"/>
          <p14:tracePt t="53569" x="10555288" y="3795713"/>
          <p14:tracePt t="53594" x="10563225" y="3795713"/>
          <p14:tracePt t="53657" x="10572750" y="3795713"/>
          <p14:tracePt t="53683" x="10582275" y="3795713"/>
          <p14:tracePt t="55337" x="10572750" y="3795713"/>
          <p14:tracePt t="55350" x="10545763" y="3795713"/>
          <p14:tracePt t="55363" x="10501313" y="3795713"/>
          <p14:tracePt t="55377" x="10402888" y="3795713"/>
          <p14:tracePt t="55393" x="10287000" y="3795713"/>
          <p14:tracePt t="55410" x="10161588" y="3795713"/>
          <p14:tracePt t="55427" x="9912350" y="3803650"/>
          <p14:tracePt t="55443" x="9823450" y="3803650"/>
          <p14:tracePt t="55460" x="9705975" y="3803650"/>
          <p14:tracePt t="55476" x="9590088" y="3803650"/>
          <p14:tracePt t="55493" x="9358313" y="3803650"/>
          <p14:tracePt t="55511" x="9232900" y="3803650"/>
          <p14:tracePt t="55527" x="9109075" y="3803650"/>
          <p14:tracePt t="55543" x="8858250" y="3776663"/>
          <p14:tracePt t="55560" x="8732838" y="3751263"/>
          <p14:tracePt t="55576" x="8616950" y="3724275"/>
          <p14:tracePt t="55593" x="8483600" y="3670300"/>
          <p14:tracePt t="55609" x="8466138" y="3652838"/>
          <p14:tracePt t="55626" x="8447088" y="3652838"/>
          <p14:tracePt t="55643" x="8439150" y="3643313"/>
          <p14:tracePt t="55659" x="8439150" y="3633788"/>
          <p14:tracePt t="55681" x="8439150" y="3625850"/>
          <p14:tracePt t="55694" x="8474075" y="3608388"/>
          <p14:tracePt t="55709" x="8562975" y="3581400"/>
          <p14:tracePt t="55726" x="8705850" y="3536950"/>
          <p14:tracePt t="55742" x="8902700" y="3482975"/>
          <p14:tracePt t="55760" x="9153525" y="3429000"/>
          <p14:tracePt t="55776" x="9188450" y="3419475"/>
          <p14:tracePt t="55792" x="9197975" y="3411538"/>
          <p14:tracePt t="55809" x="9197975" y="3402013"/>
          <p14:tracePt t="55826" x="9197975" y="3394075"/>
          <p14:tracePt t="55842" x="9161463" y="3384550"/>
          <p14:tracePt t="55859" x="8912225" y="3330575"/>
          <p14:tracePt t="55875" x="8697913" y="3303588"/>
          <p14:tracePt t="55892" x="8537575" y="3286125"/>
          <p14:tracePt t="55909" x="8429625" y="3286125"/>
          <p14:tracePt t="55925" x="8259763" y="3286125"/>
          <p14:tracePt t="55942" x="8197850" y="3286125"/>
          <p14:tracePt t="55959" x="8170863" y="3286125"/>
          <p14:tracePt t="55975" x="8126413" y="3286125"/>
          <p14:tracePt t="55999" x="8116888" y="3286125"/>
          <p14:tracePt t="56012" x="8108950" y="3286125"/>
          <p14:tracePt t="56304" x="8099425" y="3286125"/>
          <p14:tracePt t="56317" x="8089900" y="3286125"/>
          <p14:tracePt t="56330" x="8081963" y="3286125"/>
          <p14:tracePt t="56343" x="8054975" y="3286125"/>
          <p14:tracePt t="56358" x="8010525" y="3295650"/>
          <p14:tracePt t="56375" x="7956550" y="3322638"/>
          <p14:tracePt t="56392" x="7875588" y="3375025"/>
          <p14:tracePt t="56408" x="7732713" y="3490913"/>
          <p14:tracePt t="56425" x="7661275" y="3562350"/>
          <p14:tracePt t="56441" x="7608888" y="3625850"/>
          <p14:tracePt t="56458" x="7518400" y="3741738"/>
          <p14:tracePt t="56475" x="7500938" y="3768725"/>
          <p14:tracePt t="56493" x="7483475" y="3803650"/>
          <p14:tracePt t="56508" x="7456488" y="3840163"/>
          <p14:tracePt t="56525" x="7446963" y="3840163"/>
          <p14:tracePt t="56541" x="7446963" y="3848100"/>
          <p14:tracePt t="56877" x="7456488" y="3848100"/>
          <p14:tracePt t="56890" x="7466013" y="3848100"/>
          <p14:tracePt t="56902" x="7483475" y="3848100"/>
          <p14:tracePt t="56915" x="7500938" y="3848100"/>
          <p14:tracePt t="56928" x="7537450" y="3848100"/>
          <p14:tracePt t="56941" x="7572375" y="3848100"/>
          <p14:tracePt t="56957" x="7616825" y="3848100"/>
          <p14:tracePt t="56973" x="7653338" y="3848100"/>
          <p14:tracePt t="56990" x="7680325" y="3848100"/>
          <p14:tracePt t="57007" x="7732713" y="3848100"/>
          <p14:tracePt t="57023" x="7751763" y="3857625"/>
          <p14:tracePt t="57040" x="7777163" y="3857625"/>
          <p14:tracePt t="57057" x="7813675" y="3867150"/>
          <p14:tracePt t="57074" x="7831138" y="3867150"/>
          <p14:tracePt t="57090" x="7848600" y="3867150"/>
          <p14:tracePt t="57107" x="7858125" y="3867150"/>
          <p14:tracePt t="57123" x="7867650" y="3867150"/>
          <p14:tracePt t="57140" x="7875588" y="3867150"/>
          <p14:tracePt t="57157" x="7894638" y="3867150"/>
          <p14:tracePt t="57173" x="7912100" y="3867150"/>
          <p14:tracePt t="57190" x="7929563" y="3867150"/>
          <p14:tracePt t="57206" x="7956550" y="3867150"/>
          <p14:tracePt t="57223" x="7974013" y="3867150"/>
          <p14:tracePt t="58278" x="7983538" y="3867150"/>
          <p14:tracePt t="58291" x="8001000" y="3867150"/>
          <p14:tracePt t="58305" x="8027988" y="3867150"/>
          <p14:tracePt t="58316" x="8099425" y="3867150"/>
          <p14:tracePt t="58329" x="8197850" y="3867150"/>
          <p14:tracePt t="58342" x="8331200" y="3867150"/>
          <p14:tracePt t="58355" x="8439150" y="3867150"/>
          <p14:tracePt t="58371" x="8518525" y="3867150"/>
          <p14:tracePt t="58387" x="8572500" y="3867150"/>
          <p14:tracePt t="58404" x="8609013" y="3867150"/>
          <p14:tracePt t="58421" x="8661400" y="3875088"/>
          <p14:tracePt t="58437" x="8688388" y="3875088"/>
          <p14:tracePt t="58454" x="8715375" y="3884613"/>
          <p14:tracePt t="58470" x="8732838" y="3884613"/>
          <p14:tracePt t="58487" x="8742363" y="3884613"/>
          <p14:tracePt t="58506" x="8751888" y="3884613"/>
          <p14:tracePt t="58558" x="8751888" y="3894138"/>
          <p14:tracePt t="58571" x="8759825" y="3894138"/>
          <p14:tracePt t="58621" x="8759825" y="3902075"/>
          <p14:tracePt t="58647" x="8769350" y="3902075"/>
          <p14:tracePt t="58710" x="8769350" y="3911600"/>
          <p14:tracePt t="58748" x="8769350" y="3919538"/>
          <p14:tracePt t="59819" x="8751888" y="3919538"/>
          <p14:tracePt t="59831" x="8724900" y="3919538"/>
          <p14:tracePt t="59844" x="8670925" y="3902075"/>
          <p14:tracePt t="59856" x="8589963" y="3875088"/>
          <p14:tracePt t="59870" x="8510588" y="3867150"/>
          <p14:tracePt t="59885" x="8429625" y="3848100"/>
          <p14:tracePt t="59901" x="8385175" y="3848100"/>
          <p14:tracePt t="59918" x="8340725" y="3840163"/>
          <p14:tracePt t="59920" x="8323263" y="3840163"/>
          <p14:tracePt t="59935" x="8304213" y="3840163"/>
          <p14:tracePt t="59951" x="8296275" y="3840163"/>
          <p14:tracePt t="59971" x="8277225" y="3840163"/>
          <p14:tracePt t="60009" x="8269288" y="3840163"/>
          <p14:tracePt t="60022" x="8259763" y="3840163"/>
          <p14:tracePt t="60035" x="8232775" y="3840163"/>
          <p14:tracePt t="60047" x="8205788" y="3840163"/>
          <p14:tracePt t="60060" x="8170863" y="3840163"/>
          <p14:tracePt t="60073" x="8134350" y="3840163"/>
          <p14:tracePt t="60086" x="8089900" y="3840163"/>
          <p14:tracePt t="60101" x="8062913" y="3840163"/>
          <p14:tracePt t="60119" x="8054975" y="3840163"/>
          <p14:tracePt t="60135" x="8045450" y="3830638"/>
          <p14:tracePt t="60151" x="8027988" y="3830638"/>
          <p14:tracePt t="60187" x="8018463" y="3830638"/>
          <p14:tracePt t="60276" x="8018463" y="3822700"/>
          <p14:tracePt t="60315" x="8062913" y="3822700"/>
          <p14:tracePt t="60327" x="8126413" y="3803650"/>
          <p14:tracePt t="60339" x="8224838" y="3786188"/>
          <p14:tracePt t="60352" x="8358188" y="3768725"/>
          <p14:tracePt t="60369" x="8483600" y="3759200"/>
          <p14:tracePt t="60384" x="8589963" y="3751263"/>
          <p14:tracePt t="60400" x="8661400" y="3751263"/>
          <p14:tracePt t="60417" x="8751888" y="3751263"/>
          <p14:tracePt t="60433" x="8804275" y="3751263"/>
          <p14:tracePt t="60450" x="8848725" y="3751263"/>
          <p14:tracePt t="60467" x="8966200" y="3751263"/>
          <p14:tracePt t="60483" x="9001125" y="3751263"/>
          <p14:tracePt t="60500" x="9037638" y="3751263"/>
          <p14:tracePt t="60517" x="9063038" y="3751263"/>
          <p14:tracePt t="60533" x="9126538" y="3751263"/>
          <p14:tracePt t="60550" x="9170988" y="3759200"/>
          <p14:tracePt t="60569" x="9340850" y="3786188"/>
          <p14:tracePt t="60583" x="9385300" y="3803650"/>
          <p14:tracePt t="60600" x="9412288" y="3803650"/>
          <p14:tracePt t="60616" x="9429750" y="3813175"/>
          <p14:tracePt t="60633" x="9439275" y="3813175"/>
          <p14:tracePt t="61549" x="9429750" y="3813175"/>
          <p14:tracePt t="61562" x="9412288" y="3813175"/>
          <p14:tracePt t="61575" x="9385300" y="3813175"/>
          <p14:tracePt t="61588" x="9323388" y="3803650"/>
          <p14:tracePt t="61600" x="9224963" y="3786188"/>
          <p14:tracePt t="61614" x="9045575" y="3751263"/>
          <p14:tracePt t="61631" x="8751888" y="3687763"/>
          <p14:tracePt t="61648" x="8420100" y="3660775"/>
          <p14:tracePt t="61665" x="7912100" y="3616325"/>
          <p14:tracePt t="61681" x="7759700" y="3616325"/>
          <p14:tracePt t="61698" x="7653338" y="3616325"/>
          <p14:tracePt t="61714" x="7491413" y="3616325"/>
          <p14:tracePt t="61731" x="7456488" y="3616325"/>
          <p14:tracePt t="61748" x="7429500" y="3616325"/>
          <p14:tracePt t="61764" x="7394575" y="3616325"/>
          <p14:tracePt t="61781" x="7375525" y="3608388"/>
          <p14:tracePt t="61817" x="7367588" y="3608388"/>
          <p14:tracePt t="62606" x="7348538" y="3608388"/>
          <p14:tracePt t="62618" x="7313613" y="3608388"/>
          <p14:tracePt t="62631" x="7215188" y="3625850"/>
          <p14:tracePt t="62644" x="7072313" y="3660775"/>
          <p14:tracePt t="62657" x="6875463" y="3724275"/>
          <p14:tracePt t="62670" x="6759575" y="3768725"/>
          <p14:tracePt t="62682" x="6715125" y="3786188"/>
          <p14:tracePt t="62696" x="6697663" y="3786188"/>
          <p14:tracePt t="62720" x="6688138" y="3786188"/>
          <p14:tracePt t="62733" x="6680200" y="3786188"/>
          <p14:tracePt t="62924" x="6670675" y="3786188"/>
          <p14:tracePt t="62937" x="6653213" y="3786188"/>
          <p14:tracePt t="62949" x="6616700" y="3786188"/>
          <p14:tracePt t="62963" x="6510338" y="3786188"/>
          <p14:tracePt t="62979" x="6357938" y="3786188"/>
          <p14:tracePt t="62995" x="6153150" y="3803650"/>
          <p14:tracePt t="63012" x="5946775" y="3803650"/>
          <p14:tracePt t="63028" x="5902325" y="3803650"/>
          <p14:tracePt t="63045" x="5867400" y="3803650"/>
          <p14:tracePt t="63062" x="5822950" y="3803650"/>
          <p14:tracePt t="63078" x="5795963" y="3803650"/>
          <p14:tracePt t="63095" x="5786438" y="3803650"/>
          <p14:tracePt t="63112" x="5776913" y="3803650"/>
          <p14:tracePt t="63129" x="5768975" y="3803650"/>
          <p14:tracePt t="63331" x="5751513" y="3803650"/>
          <p14:tracePt t="63344" x="5732463" y="3803650"/>
          <p14:tracePt t="63356" x="5670550" y="3803650"/>
          <p14:tracePt t="63369" x="5572125" y="3803650"/>
          <p14:tracePt t="63382" x="5446713" y="3803650"/>
          <p14:tracePt t="63396" x="5259388" y="3803650"/>
          <p14:tracePt t="63411" x="5108575" y="3803650"/>
          <p14:tracePt t="63429" x="5037138" y="3813175"/>
          <p14:tracePt t="63444" x="4973638" y="3813175"/>
          <p14:tracePt t="63461" x="4902200" y="3822700"/>
          <p14:tracePt t="63478" x="4875213" y="3822700"/>
          <p14:tracePt t="63495" x="4857750" y="3830638"/>
          <p14:tracePt t="63511" x="4822825" y="3830638"/>
          <p14:tracePt t="63527" x="4813300" y="3830638"/>
          <p14:tracePt t="63713" x="4840288" y="3830638"/>
          <p14:tracePt t="63725" x="4884738" y="3830638"/>
          <p14:tracePt t="63738" x="4946650" y="3830638"/>
          <p14:tracePt t="63751" x="5072063" y="3840163"/>
          <p14:tracePt t="63763" x="5197475" y="3840163"/>
          <p14:tracePt t="63777" x="5367338" y="3840163"/>
          <p14:tracePt t="63794" x="5545138" y="3840163"/>
          <p14:tracePt t="63810" x="5741988" y="3840163"/>
          <p14:tracePt t="63827" x="6215063" y="3840163"/>
          <p14:tracePt t="63844" x="6419850" y="3840163"/>
          <p14:tracePt t="63860" x="6589713" y="3840163"/>
          <p14:tracePt t="63877" x="6751638" y="3848100"/>
          <p14:tracePt t="63894" x="7072313" y="3938588"/>
          <p14:tracePt t="63910" x="7269163" y="3990975"/>
          <p14:tracePt t="63927" x="7412038" y="4062413"/>
          <p14:tracePt t="63943" x="7626350" y="4152900"/>
          <p14:tracePt t="63960" x="7697788" y="4179888"/>
          <p14:tracePt t="63977" x="7732713" y="4205288"/>
          <p14:tracePt t="63993" x="7759700" y="4214813"/>
          <p14:tracePt t="64208" x="7769225" y="4214813"/>
          <p14:tracePt t="64221" x="7786688" y="4214813"/>
          <p14:tracePt t="64234" x="7831138" y="4214813"/>
          <p14:tracePt t="64247" x="7912100" y="4224338"/>
          <p14:tracePt t="64260" x="8018463" y="4251325"/>
          <p14:tracePt t="64276" x="8116888" y="4268788"/>
          <p14:tracePt t="64293" x="8188325" y="4276725"/>
          <p14:tracePt t="64310" x="8251825" y="4286250"/>
          <p14:tracePt t="64326" x="8259763" y="4295775"/>
          <p14:tracePt t="64348" x="8269288" y="4295775"/>
          <p14:tracePt t="64399" x="8259763" y="4286250"/>
          <p14:tracePt t="64412" x="8205788" y="4251325"/>
          <p14:tracePt t="64426" x="8116888" y="4197350"/>
          <p14:tracePt t="64437" x="7983538" y="4125913"/>
          <p14:tracePt t="64450" x="7840663" y="4054475"/>
          <p14:tracePt t="64463" x="7670800" y="4000500"/>
          <p14:tracePt t="64477" x="7510463" y="3990975"/>
          <p14:tracePt t="64492" x="7323138" y="3965575"/>
          <p14:tracePt t="64509" x="7099300" y="3965575"/>
          <p14:tracePt t="64526" x="6626225" y="3965575"/>
          <p14:tracePt t="64542" x="6394450" y="3973513"/>
          <p14:tracePt t="64559" x="6161088" y="4000500"/>
          <p14:tracePt t="64576" x="6000750" y="4017963"/>
          <p14:tracePt t="64592" x="5697538" y="4062413"/>
          <p14:tracePt t="64609" x="5599113" y="4062413"/>
          <p14:tracePt t="64626" x="5527675" y="4071938"/>
          <p14:tracePt t="64642" x="5438775" y="4081463"/>
          <p14:tracePt t="64659" x="5411788" y="4081463"/>
          <p14:tracePt t="64675" x="5402263" y="4081463"/>
          <p14:tracePt t="64692" x="5384800" y="4081463"/>
          <p14:tracePt t="64756" x="5394325" y="4081463"/>
          <p14:tracePt t="64768" x="5446713" y="4081463"/>
          <p14:tracePt t="64780" x="5572125" y="4081463"/>
          <p14:tracePt t="64794" x="5768975" y="4081463"/>
          <p14:tracePt t="64809" x="6027738" y="4098925"/>
          <p14:tracePt t="64825" x="6143625" y="4098925"/>
          <p14:tracePt t="64841" x="6205538" y="4098925"/>
          <p14:tracePt t="64858" x="6251575" y="4098925"/>
          <p14:tracePt t="64895" x="6259513" y="4098925"/>
          <p14:tracePt t="64971" x="6259513" y="4071938"/>
          <p14:tracePt t="64984" x="6259513" y="3983038"/>
          <p14:tracePt t="64996" x="6197600" y="3867150"/>
          <p14:tracePt t="65010" x="6089650" y="3714750"/>
          <p14:tracePt t="65025" x="5983288" y="3616325"/>
          <p14:tracePt t="65042" x="5902325" y="3554413"/>
          <p14:tracePt t="65058" x="5822950" y="3517900"/>
          <p14:tracePt t="65074" x="5661025" y="3490913"/>
          <p14:tracePt t="65091" x="5589588" y="3482975"/>
          <p14:tracePt t="65108" x="5518150" y="3482975"/>
          <p14:tracePt t="65125" x="5411788" y="3482975"/>
          <p14:tracePt t="65141" x="5348288" y="3490913"/>
          <p14:tracePt t="65158" x="5276850" y="3509963"/>
          <p14:tracePt t="65174" x="5133975" y="3562350"/>
          <p14:tracePt t="65191" x="5081588" y="3581400"/>
          <p14:tracePt t="65208" x="5037138" y="3598863"/>
          <p14:tracePt t="65224" x="5018088" y="3608388"/>
          <p14:tracePt t="65241" x="4973638" y="3633788"/>
          <p14:tracePt t="65257" x="4965700" y="3660775"/>
          <p14:tracePt t="65274" x="4938713" y="3687763"/>
          <p14:tracePt t="65291" x="4911725" y="3768725"/>
          <p14:tracePt t="65307" x="4902200" y="3822700"/>
          <p14:tracePt t="65324" x="4902200" y="3857625"/>
          <p14:tracePt t="65341" x="4929188" y="3956050"/>
          <p14:tracePt t="65357" x="4965700" y="4010025"/>
          <p14:tracePt t="65374" x="5054600" y="4071938"/>
          <p14:tracePt t="65391" x="5402263" y="4205288"/>
          <p14:tracePt t="65407" x="5626100" y="4259263"/>
          <p14:tracePt t="65425" x="5822950" y="4303713"/>
          <p14:tracePt t="65441" x="6126163" y="4322763"/>
          <p14:tracePt t="65458" x="6251575" y="4340225"/>
          <p14:tracePt t="65474" x="6402388" y="4340225"/>
          <p14:tracePt t="65490" x="6545263" y="4340225"/>
          <p14:tracePt t="65507" x="6796088" y="4340225"/>
          <p14:tracePt t="65524" x="6902450" y="4340225"/>
          <p14:tracePt t="65540" x="6983413" y="4340225"/>
          <p14:tracePt t="65558" x="7126288" y="4330700"/>
          <p14:tracePt t="65574" x="7161213" y="4322763"/>
          <p14:tracePt t="65590" x="7205663" y="4313238"/>
          <p14:tracePt t="65607" x="7242175" y="4303713"/>
          <p14:tracePt t="65624" x="7259638" y="4295775"/>
          <p14:tracePt t="65640" x="7269163" y="4295775"/>
          <p14:tracePt t="65696" x="7277100" y="4295775"/>
          <p14:tracePt t="65747" x="7286625" y="4286250"/>
          <p14:tracePt t="65759" x="7304088" y="4268788"/>
          <p14:tracePt t="65772" x="7348538" y="4251325"/>
          <p14:tracePt t="65785" x="7412038" y="4197350"/>
          <p14:tracePt t="65797" x="7473950" y="4143375"/>
          <p14:tracePt t="65811" x="7527925" y="4098925"/>
          <p14:tracePt t="65824" x="7554913" y="4062413"/>
          <p14:tracePt t="65840" x="7562850" y="4054475"/>
          <p14:tracePt t="65857" x="7572375" y="4037013"/>
          <p14:tracePt t="65874" x="7572375" y="4027488"/>
          <p14:tracePt t="65900" x="7572375" y="4010025"/>
          <p14:tracePt t="65912" x="7572375" y="3973513"/>
          <p14:tracePt t="65925" x="7572375" y="3875088"/>
          <p14:tracePt t="65939" x="7572375" y="3776663"/>
          <p14:tracePt t="65957" x="7572375" y="3652838"/>
          <p14:tracePt t="65973" x="7562850" y="3589338"/>
          <p14:tracePt t="65989" x="7554913" y="3544888"/>
          <p14:tracePt t="66006" x="7545388" y="3536950"/>
          <p14:tracePt t="66023" x="7545388" y="3527425"/>
          <p14:tracePt t="66040" x="7537450" y="3517900"/>
          <p14:tracePt t="66077" x="7537450" y="3509963"/>
          <p14:tracePt t="66090" x="7527925" y="3500438"/>
          <p14:tracePt t="66103" x="7518400" y="3490913"/>
          <p14:tracePt t="66116" x="7491413" y="3473450"/>
          <p14:tracePt t="66128" x="7456488" y="3446463"/>
          <p14:tracePt t="66141" x="7385050" y="3429000"/>
          <p14:tracePt t="66156" x="7296150" y="3402013"/>
          <p14:tracePt t="66173" x="7224713" y="3384550"/>
          <p14:tracePt t="66189" x="7161213" y="3367088"/>
          <p14:tracePt t="66206" x="7081838" y="3357563"/>
          <p14:tracePt t="66222" x="7062788" y="3357563"/>
          <p14:tracePt t="66239" x="7037388" y="3357563"/>
          <p14:tracePt t="66256" x="6991350" y="3357563"/>
          <p14:tracePt t="66272" x="6973888" y="3375025"/>
          <p14:tracePt t="66289" x="6946900" y="3419475"/>
          <p14:tracePt t="66307" x="6902450" y="3589338"/>
          <p14:tracePt t="66322" x="6894513" y="3670300"/>
          <p14:tracePt t="66339" x="6894513" y="3732213"/>
          <p14:tracePt t="66358" x="6894513" y="3786188"/>
          <p14:tracePt t="66372" x="6894513" y="3813175"/>
          <p14:tracePt t="66389" x="6919913" y="3848100"/>
          <p14:tracePt t="66406" x="6956425" y="3867150"/>
          <p14:tracePt t="66422" x="7037388" y="3919538"/>
          <p14:tracePt t="66439" x="7081838" y="3946525"/>
          <p14:tracePt t="66458" x="7161213" y="3965575"/>
          <p14:tracePt t="66472" x="7180263" y="3965575"/>
          <p14:tracePt t="66489" x="7197725" y="3965575"/>
          <p14:tracePt t="66510" x="7205663" y="3965575"/>
          <p14:tracePt t="66548" x="7224713" y="3965575"/>
          <p14:tracePt t="66560" x="7251700" y="3965575"/>
          <p14:tracePt t="66573" x="7304088" y="3929063"/>
          <p14:tracePt t="66586" x="7358063" y="3867150"/>
          <p14:tracePt t="66598" x="7402513" y="3822700"/>
          <p14:tracePt t="66612" x="7446963" y="3759200"/>
          <p14:tracePt t="66624" x="7473950" y="3687763"/>
          <p14:tracePt t="66638" x="7491413" y="3643313"/>
          <p14:tracePt t="66655" x="7500938" y="3598863"/>
          <p14:tracePt t="66671" x="7500938" y="3571875"/>
          <p14:tracePt t="66689" x="7510463" y="3509963"/>
          <p14:tracePt t="66705" x="7510463" y="3465513"/>
          <p14:tracePt t="66721" x="7510463" y="3438525"/>
          <p14:tracePt t="66738" x="7510463" y="3367088"/>
          <p14:tracePt t="66755" x="7510463" y="3348038"/>
          <p14:tracePt t="66771" x="7510463" y="3330575"/>
          <p14:tracePt t="66788" x="7510463" y="3322638"/>
          <p14:tracePt t="66808" x="7510463" y="3313113"/>
          <p14:tracePt t="66821" x="7510463" y="3303588"/>
          <p14:tracePt t="67133" x="7510463" y="3286125"/>
          <p14:tracePt t="67146" x="7510463" y="3241675"/>
          <p14:tracePt t="67159" x="7510463" y="3160713"/>
          <p14:tracePt t="67171" x="7510463" y="3044825"/>
          <p14:tracePt t="67187" x="7510463" y="2901950"/>
          <p14:tracePt t="67204" x="7510463" y="2803525"/>
          <p14:tracePt t="67220" x="7518400" y="2724150"/>
          <p14:tracePt t="67237" x="7545388" y="2625725"/>
          <p14:tracePt t="67254" x="7562850" y="2581275"/>
          <p14:tracePt t="67270" x="7581900" y="2544763"/>
          <p14:tracePt t="67287" x="7599363" y="2482850"/>
          <p14:tracePt t="67304" x="7608888" y="2465388"/>
          <p14:tracePt t="67320" x="7608888" y="2446338"/>
          <p14:tracePt t="67337" x="7616825" y="2411413"/>
          <p14:tracePt t="67354" x="7626350" y="2384425"/>
          <p14:tracePt t="67370" x="7634288" y="2339975"/>
          <p14:tracePt t="67387" x="7634288" y="2286000"/>
          <p14:tracePt t="67403" x="7634288" y="2268538"/>
          <p14:tracePt t="67420" x="7634288" y="2251075"/>
          <p14:tracePt t="67437" x="7634288" y="2232025"/>
          <p14:tracePt t="67453" x="7634288" y="2214563"/>
          <p14:tracePt t="67470" x="7634288" y="2205038"/>
          <p14:tracePt t="67489" x="7626350" y="2205038"/>
          <p14:tracePt t="67565" x="7616825" y="2205038"/>
          <p14:tracePt t="67578" x="7608888" y="2214563"/>
          <p14:tracePt t="67591" x="7589838" y="2241550"/>
          <p14:tracePt t="67606" x="7572375" y="2295525"/>
          <p14:tracePt t="67620" x="7554913" y="2339975"/>
          <p14:tracePt t="67636" x="7545388" y="2393950"/>
          <p14:tracePt t="67653" x="7545388" y="2419350"/>
          <p14:tracePt t="67669" x="7545388" y="2455863"/>
          <p14:tracePt t="67686" x="7545388" y="2473325"/>
          <p14:tracePt t="67703" x="7545388" y="2490788"/>
          <p14:tracePt t="67719" x="7608888" y="2536825"/>
          <p14:tracePt t="67736" x="7653338" y="2554288"/>
          <p14:tracePt t="67753" x="7688263" y="2571750"/>
          <p14:tracePt t="67769" x="7742238" y="2581275"/>
          <p14:tracePt t="67786" x="7759700" y="2589213"/>
          <p14:tracePt t="67806" x="7769225" y="2589213"/>
          <p14:tracePt t="67819" x="7796213" y="2589213"/>
          <p14:tracePt t="67836" x="7804150" y="2589213"/>
          <p14:tracePt t="67934" x="7813675" y="2589213"/>
          <p14:tracePt t="67947" x="7813675" y="2571750"/>
          <p14:tracePt t="67960" x="7813675" y="2544763"/>
          <p14:tracePt t="67972" x="7823200" y="2490788"/>
          <p14:tracePt t="67986" x="7831138" y="2438400"/>
          <p14:tracePt t="68002" x="7831138" y="2393950"/>
          <p14:tracePt t="68019" x="7840663" y="2347913"/>
          <p14:tracePt t="68036" x="7840663" y="2312988"/>
          <p14:tracePt t="68052" x="7840663" y="2303463"/>
          <p14:tracePt t="68069" x="7840663" y="2295525"/>
          <p14:tracePt t="68099" x="7840663" y="2286000"/>
          <p14:tracePt t="68124" x="7831138" y="2286000"/>
          <p14:tracePt t="68137" x="7813675" y="2286000"/>
          <p14:tracePt t="68150" x="7777163" y="2286000"/>
          <p14:tracePt t="68162" x="7759700" y="2295525"/>
          <p14:tracePt t="68175" x="7742238" y="2295525"/>
          <p14:tracePt t="68188" x="7732713" y="2303463"/>
          <p14:tracePt t="68202" x="7724775" y="2312988"/>
          <p14:tracePt t="68218" x="7715250" y="2330450"/>
          <p14:tracePt t="68235" x="7705725" y="2366963"/>
          <p14:tracePt t="68252" x="7697788" y="2473325"/>
          <p14:tracePt t="68268" x="7697788" y="2536825"/>
          <p14:tracePt t="68285" x="7705725" y="2589213"/>
          <p14:tracePt t="68302" x="7751763" y="2660650"/>
          <p14:tracePt t="68319" x="7966075" y="2822575"/>
          <p14:tracePt t="68335" x="8205788" y="2973388"/>
          <p14:tracePt t="68353" x="8939213" y="3411538"/>
          <p14:tracePt t="68368" x="9242425" y="3616325"/>
          <p14:tracePt t="68385" x="9439275" y="3759200"/>
          <p14:tracePt t="68402" x="9590088" y="3840163"/>
          <p14:tracePt t="68418" x="9759950" y="3983038"/>
          <p14:tracePt t="68434" x="9823450" y="4037013"/>
          <p14:tracePt t="68451" x="9875838" y="4098925"/>
          <p14:tracePt t="68468" x="9902825" y="4143375"/>
          <p14:tracePt t="68484" x="9912350" y="4160838"/>
          <p14:tracePt t="68501" x="9912350" y="4170363"/>
          <p14:tracePt t="68519" x="9920288" y="4170363"/>
          <p14:tracePt t="73902" x="9912350" y="4170363"/>
          <p14:tracePt t="73915" x="9804400" y="4170363"/>
          <p14:tracePt t="73928" x="9420225" y="4170363"/>
          <p14:tracePt t="73941" x="8804275" y="4170363"/>
          <p14:tracePt t="73957" x="8412163" y="4170363"/>
          <p14:tracePt t="73979" x="8286750" y="4170363"/>
          <p14:tracePt t="73992" x="8277225" y="4170363"/>
          <p14:tracePt t="74007" x="8269288" y="4170363"/>
          <p14:tracePt t="75023" x="8259763" y="4170363"/>
          <p14:tracePt t="75036" x="8251825" y="4160838"/>
          <p14:tracePt t="75049" x="8242300" y="4143375"/>
          <p14:tracePt t="75062" x="8215313" y="4116388"/>
          <p14:tracePt t="75074" x="8188325" y="4044950"/>
          <p14:tracePt t="75088" x="8134350" y="3965575"/>
          <p14:tracePt t="75105" x="8081963" y="3894138"/>
          <p14:tracePt t="75122" x="8010525" y="3822700"/>
          <p14:tracePt t="75139" x="7875588" y="3724275"/>
          <p14:tracePt t="75155" x="7813675" y="3687763"/>
          <p14:tracePt t="75172" x="7751763" y="3652838"/>
          <p14:tracePt t="75189" x="7697788" y="3608388"/>
          <p14:tracePt t="75205" x="7688263" y="3589338"/>
          <p14:tracePt t="75222" x="7680325" y="3571875"/>
          <p14:tracePt t="75238" x="7680325" y="3562350"/>
          <p14:tracePt t="75258" x="7813675" y="3509963"/>
          <p14:tracePt t="75272" x="7974013" y="3473450"/>
          <p14:tracePt t="75288" x="8205788" y="3455988"/>
          <p14:tracePt t="75305" x="8732838" y="3446463"/>
          <p14:tracePt t="75321" x="8991600" y="3465513"/>
          <p14:tracePt t="75338" x="9286875" y="3544888"/>
          <p14:tracePt t="75355" x="9947275" y="3705225"/>
          <p14:tracePt t="75371" x="10188575" y="3751263"/>
          <p14:tracePt t="75388" x="10323513" y="3759200"/>
          <p14:tracePt t="75405" x="10474325" y="3768725"/>
          <p14:tracePt t="75421" x="10510838" y="3768725"/>
          <p14:tracePt t="75634" x="10518775" y="3768725"/>
          <p14:tracePt t="75646" x="10572750" y="3751263"/>
          <p14:tracePt t="75659" x="10661650" y="3714750"/>
          <p14:tracePt t="75672" x="10804525" y="3660775"/>
          <p14:tracePt t="75687" x="10939463" y="3616325"/>
          <p14:tracePt t="75704" x="11028363" y="3571875"/>
          <p14:tracePt t="75721" x="11082338" y="3554413"/>
          <p14:tracePt t="75737" x="11109325" y="3527425"/>
          <p14:tracePt t="75754" x="11117263" y="3500438"/>
          <p14:tracePt t="75771" x="11126788" y="3490913"/>
          <p14:tracePt t="75788" x="11126788" y="3429000"/>
          <p14:tracePt t="75804" x="11109325" y="3384550"/>
          <p14:tracePt t="75820" x="11072813" y="3330575"/>
          <p14:tracePt t="75837" x="10947400" y="3241675"/>
          <p14:tracePt t="75854" x="10868025" y="3214688"/>
          <p14:tracePt t="75871" x="10769600" y="3197225"/>
          <p14:tracePt t="75887" x="10688638" y="3179763"/>
          <p14:tracePt t="75904" x="10545763" y="3179763"/>
          <p14:tracePt t="75920" x="10483850" y="3197225"/>
          <p14:tracePt t="75938" x="10420350" y="3232150"/>
          <p14:tracePt t="75954" x="10296525" y="3348038"/>
          <p14:tracePt t="75971" x="10260013" y="3402013"/>
          <p14:tracePt t="75987" x="10242550" y="3438525"/>
          <p14:tracePt t="76004" x="10215563" y="3482975"/>
          <p14:tracePt t="76020" x="10215563" y="3509963"/>
          <p14:tracePt t="76037" x="10215563" y="3536950"/>
          <p14:tracePt t="76054" x="10225088" y="3616325"/>
          <p14:tracePt t="76070" x="10269538" y="3660775"/>
          <p14:tracePt t="76087" x="10340975" y="3724275"/>
          <p14:tracePt t="76104" x="10572750" y="3822700"/>
          <p14:tracePt t="76120" x="10698163" y="3857625"/>
          <p14:tracePt t="76137" x="10796588" y="3884613"/>
          <p14:tracePt t="76154" x="10885488" y="3894138"/>
          <p14:tracePt t="76156" x="10947400" y="3902075"/>
          <p14:tracePt t="76170" x="10974388" y="3911600"/>
          <p14:tracePt t="76187" x="11001375" y="3911600"/>
          <p14:tracePt t="76203" x="11018838" y="3911600"/>
          <p14:tracePt t="76220" x="11028363" y="3911600"/>
          <p14:tracePt t="76244" x="11037888" y="3894138"/>
          <p14:tracePt t="76257" x="11063288" y="3803650"/>
          <p14:tracePt t="76270" x="11072813" y="3705225"/>
          <p14:tracePt t="76286" x="11072813" y="3608388"/>
          <p14:tracePt t="76303" x="11072813" y="3536950"/>
          <p14:tracePt t="76320" x="11010900" y="3402013"/>
          <p14:tracePt t="76336" x="10974388" y="3330575"/>
          <p14:tracePt t="76353" x="10947400" y="3303588"/>
          <p14:tracePt t="76370" x="10929938" y="3276600"/>
          <p14:tracePt t="76386" x="10841038" y="3251200"/>
          <p14:tracePt t="76403" x="10777538" y="3224213"/>
          <p14:tracePt t="76419" x="10706100" y="3224213"/>
          <p14:tracePt t="76436" x="10510838" y="3241675"/>
          <p14:tracePt t="76453" x="10402888" y="3295650"/>
          <p14:tracePt t="76469" x="10331450" y="3340100"/>
          <p14:tracePt t="76486" x="10260013" y="3394075"/>
          <p14:tracePt t="76503" x="10252075" y="3411538"/>
          <p14:tracePt t="76519" x="10233025" y="3419475"/>
          <p14:tracePt t="76536" x="10215563" y="3482975"/>
          <p14:tracePt t="76552" x="10215563" y="3517900"/>
          <p14:tracePt t="76569" x="10206038" y="3581400"/>
          <p14:tracePt t="76586" x="10206038" y="3643313"/>
          <p14:tracePt t="76602" x="10206038" y="3705225"/>
          <p14:tracePt t="76619" x="10206038" y="3732213"/>
          <p14:tracePt t="76636" x="10215563" y="3759200"/>
          <p14:tracePt t="76652" x="10287000" y="3813175"/>
          <p14:tracePt t="76669" x="10331450" y="3848100"/>
          <p14:tracePt t="76686" x="10394950" y="3884613"/>
          <p14:tracePt t="76702" x="10491788" y="3929063"/>
          <p14:tracePt t="76719" x="10545763" y="3946525"/>
          <p14:tracePt t="76736" x="10572750" y="3946525"/>
          <p14:tracePt t="76752" x="10644188" y="3956050"/>
          <p14:tracePt t="76769" x="10680700" y="3956050"/>
          <p14:tracePt t="76785" x="10706100" y="3956050"/>
          <p14:tracePt t="76802" x="10752138" y="3946525"/>
          <p14:tracePt t="76819" x="10814050" y="3911600"/>
          <p14:tracePt t="76838" x="10831513" y="3884613"/>
          <p14:tracePt t="76852" x="10858500" y="3857625"/>
          <p14:tracePt t="76869" x="10912475" y="3759200"/>
          <p14:tracePt t="76886" x="10929938" y="3705225"/>
          <p14:tracePt t="76902" x="10939463" y="3633788"/>
          <p14:tracePt t="76918" x="10947400" y="3544888"/>
          <p14:tracePt t="76935" x="10947400" y="3509963"/>
          <p14:tracePt t="76952" x="10929938" y="3473450"/>
          <p14:tracePt t="76969" x="10895013" y="3446463"/>
          <p14:tracePt t="76985" x="10868025" y="3429000"/>
          <p14:tracePt t="77002" x="10831513" y="3419475"/>
          <p14:tracePt t="77019" x="10742613" y="3419475"/>
          <p14:tracePt t="77035" x="10706100" y="3419475"/>
          <p14:tracePt t="77052" x="10661650" y="3419475"/>
          <p14:tracePt t="77068" x="10644188" y="3419475"/>
          <p14:tracePt t="77085" x="10609263" y="3419475"/>
          <p14:tracePt t="77102" x="10590213" y="3419475"/>
          <p14:tracePt t="77118" x="10572750" y="3438525"/>
          <p14:tracePt t="77135" x="10555288" y="3446463"/>
          <p14:tracePt t="77151" x="10545763" y="3465513"/>
          <p14:tracePt t="77168" x="10545763" y="3473450"/>
          <p14:tracePt t="77185" x="10545763" y="3490913"/>
          <p14:tracePt t="77201" x="10545763" y="3509963"/>
          <p14:tracePt t="77218" x="10545763" y="3527425"/>
          <p14:tracePt t="77238" x="10545763" y="3562350"/>
          <p14:tracePt t="77251" x="10545763" y="3589338"/>
          <p14:tracePt t="77268" x="10555288" y="3608388"/>
          <p14:tracePt t="77285" x="10563225" y="3616325"/>
          <p14:tracePt t="77301" x="10599738" y="3643313"/>
          <p14:tracePt t="77318" x="10617200" y="3652838"/>
          <p14:tracePt t="77335" x="10644188" y="3660775"/>
          <p14:tracePt t="77351" x="10671175" y="3670300"/>
          <p14:tracePt t="77367" x="10688638" y="3670300"/>
          <p14:tracePt t="77384" x="10698163" y="3670300"/>
          <p14:tracePt t="77401" x="10725150" y="3670300"/>
          <p14:tracePt t="77417" x="10733088" y="3670300"/>
          <p14:tracePt t="77434" x="10742613" y="3670300"/>
          <p14:tracePt t="77451" x="10760075" y="3670300"/>
          <p14:tracePt t="77452" x="10769600" y="3670300"/>
          <p14:tracePt t="77477" x="10787063" y="3670300"/>
          <p14:tracePt t="77489" x="10796588" y="3670300"/>
          <p14:tracePt t="77503" x="10804525" y="3670300"/>
          <p14:tracePt t="77517" x="10823575" y="3670300"/>
          <p14:tracePt t="77534" x="10848975" y="3670300"/>
          <p14:tracePt t="77551" x="10868025" y="3643313"/>
          <p14:tracePt t="77567" x="10920413" y="3562350"/>
          <p14:tracePt t="77584" x="10939463" y="3517900"/>
          <p14:tracePt t="77601" x="10947400" y="3465513"/>
          <p14:tracePt t="77617" x="10956925" y="3411538"/>
          <p14:tracePt t="77634" x="10956925" y="3394075"/>
          <p14:tracePt t="77650" x="10956925" y="3384550"/>
          <p14:tracePt t="77667" x="10947400" y="3367088"/>
          <p14:tracePt t="77684" x="10929938" y="3367088"/>
          <p14:tracePt t="77705" x="10912475" y="3367088"/>
          <p14:tracePt t="77718" x="10902950" y="3357563"/>
          <p14:tracePt t="77734" x="10895013" y="3357563"/>
          <p14:tracePt t="77750" x="10885488" y="3357563"/>
          <p14:tracePt t="77767" x="10868025" y="3357563"/>
          <p14:tracePt t="77783" x="10831513" y="3357563"/>
          <p14:tracePt t="77800" x="10804525" y="3357563"/>
          <p14:tracePt t="77817" x="10760075" y="3357563"/>
          <p14:tracePt t="77834" x="10688638" y="3357563"/>
          <p14:tracePt t="77850" x="10661650" y="3357563"/>
          <p14:tracePt t="77867" x="10644188" y="3357563"/>
          <p14:tracePt t="77883" x="10634663" y="3357563"/>
          <p14:tracePt t="77900" x="10626725" y="3367088"/>
          <p14:tracePt t="77916" x="10626725" y="3375025"/>
          <p14:tracePt t="77933" x="10617200" y="3384550"/>
          <p14:tracePt t="77934" x="10609263" y="3402013"/>
          <p14:tracePt t="77950" x="10609263" y="3429000"/>
          <p14:tracePt t="77966" x="10609263" y="3465513"/>
          <p14:tracePt t="77983" x="10609263" y="3517900"/>
          <p14:tracePt t="78000" x="10609263" y="3571875"/>
          <p14:tracePt t="78016" x="10609263" y="3589338"/>
          <p14:tracePt t="78033" x="10609263" y="3608388"/>
          <p14:tracePt t="78050" x="10609263" y="3633788"/>
          <p14:tracePt t="78066" x="10617200" y="3643313"/>
          <p14:tracePt t="78086" x="10644188" y="3660775"/>
          <p14:tracePt t="78100" x="10680700" y="3687763"/>
          <p14:tracePt t="78116" x="10706100" y="3705225"/>
          <p14:tracePt t="78133" x="10725150" y="3705225"/>
          <p14:tracePt t="78149" x="10742613" y="3714750"/>
          <p14:tracePt t="78166" x="10760075" y="3724275"/>
          <p14:tracePt t="78183" x="10769600" y="3724275"/>
          <p14:tracePt t="78199" x="10777538" y="3732213"/>
          <p14:tracePt t="78216" x="10796588" y="3732213"/>
          <p14:tracePt t="78233" x="10804525" y="3732213"/>
          <p14:tracePt t="78249" x="10814050" y="3732213"/>
          <p14:tracePt t="78266" x="10831513" y="3732213"/>
          <p14:tracePt t="78286" x="10841038" y="3732213"/>
          <p14:tracePt t="78315" x="10858500" y="3732213"/>
          <p14:tracePt t="78328" x="10875963" y="3705225"/>
          <p14:tracePt t="78342" x="10912475" y="3643313"/>
          <p14:tracePt t="78353" x="10956925" y="3554413"/>
          <p14:tracePt t="78366" x="10974388" y="3482975"/>
          <p14:tracePt t="78383" x="10991850" y="3429000"/>
          <p14:tracePt t="78404" x="11001375" y="3419475"/>
          <p14:tracePt t="78418" x="11001375" y="3411538"/>
          <p14:tracePt t="78432" x="11001375" y="3402013"/>
          <p14:tracePt t="78449" x="11001375" y="3394075"/>
          <p14:tracePt t="78465" x="10983913" y="3384550"/>
          <p14:tracePt t="78482" x="10939463" y="3357563"/>
          <p14:tracePt t="78499" x="10902950" y="3348038"/>
          <p14:tracePt t="78515" x="10875963" y="3340100"/>
          <p14:tracePt t="78533" x="10831513" y="3330575"/>
          <p14:tracePt t="78549" x="10814050" y="3330575"/>
          <p14:tracePt t="78566" x="10796588" y="3330575"/>
          <p14:tracePt t="78583" x="10769600" y="3330575"/>
          <p14:tracePt t="78599" x="10742613" y="3330575"/>
          <p14:tracePt t="78615" x="10715625" y="3340100"/>
          <p14:tracePt t="78633" x="10644188" y="3411538"/>
          <p14:tracePt t="78648" x="10617200" y="3465513"/>
          <p14:tracePt t="78665" x="10599738" y="3509963"/>
          <p14:tracePt t="78682" x="10582275" y="3536950"/>
          <p14:tracePt t="78685" x="10582275" y="3562350"/>
          <p14:tracePt t="78698" x="10582275" y="3581400"/>
          <p14:tracePt t="78715" x="10582275" y="3598863"/>
          <p14:tracePt t="78732" x="10582275" y="3616325"/>
          <p14:tracePt t="78748" x="10582275" y="3660775"/>
          <p14:tracePt t="78766" x="10582275" y="3687763"/>
          <p14:tracePt t="78782" x="10582275" y="3705225"/>
          <p14:tracePt t="78799" x="10582275" y="3741738"/>
          <p14:tracePt t="78815" x="10582275" y="3751263"/>
          <p14:tracePt t="78832" x="10590213" y="3768725"/>
          <p14:tracePt t="78848" x="10609263" y="3786188"/>
          <p14:tracePt t="78865" x="10644188" y="3795713"/>
          <p14:tracePt t="78882" x="10671175" y="3803650"/>
          <p14:tracePt t="78898" x="10688638" y="3813175"/>
          <p14:tracePt t="78915" x="10715625" y="3813175"/>
          <p14:tracePt t="78932" x="10725150" y="3822700"/>
          <p14:tracePt t="78948" x="10742613" y="3822700"/>
          <p14:tracePt t="78965" x="10787063" y="3822700"/>
          <p14:tracePt t="78982" x="10804525" y="3822700"/>
          <p14:tracePt t="78998" x="10841038" y="3822700"/>
          <p14:tracePt t="79015" x="10947400" y="3741738"/>
          <p14:tracePt t="79032" x="11010900" y="3670300"/>
          <p14:tracePt t="79048" x="11045825" y="3589338"/>
          <p14:tracePt t="79064" x="11082338" y="3517900"/>
          <p14:tracePt t="79081" x="11099800" y="3357563"/>
          <p14:tracePt t="79098" x="11099800" y="3295650"/>
          <p14:tracePt t="79114" x="11099800" y="3268663"/>
          <p14:tracePt t="79131" x="11082338" y="3251200"/>
          <p14:tracePt t="79147" x="11045825" y="3241675"/>
          <p14:tracePt t="79164" x="11018838" y="3241675"/>
          <p14:tracePt t="79182" x="10895013" y="3286125"/>
          <p14:tracePt t="79197" x="10814050" y="3357563"/>
          <p14:tracePt t="79214" x="10742613" y="3446463"/>
          <p14:tracePt t="79231" x="10653713" y="3608388"/>
          <p14:tracePt t="79247" x="10634663" y="3660775"/>
          <p14:tracePt t="79264" x="10626725" y="3687763"/>
          <p14:tracePt t="79281" x="10626725" y="3705225"/>
          <p14:tracePt t="79282" x="10626725" y="3714750"/>
          <p14:tracePt t="79307" x="10626725" y="3724275"/>
          <p14:tracePt t="79332" x="10626725" y="3741738"/>
          <p14:tracePt t="79345" x="10626725" y="3768725"/>
          <p14:tracePt t="79358" x="10634663" y="3840163"/>
          <p14:tracePt t="79370" x="10661650" y="3946525"/>
          <p14:tracePt t="79383" x="10688638" y="4071938"/>
          <p14:tracePt t="79397" x="10706100" y="4170363"/>
          <p14:tracePt t="79414" x="10715625" y="4251325"/>
          <p14:tracePt t="79430" x="10715625" y="4322763"/>
          <p14:tracePt t="79447" x="10715625" y="4562475"/>
          <p14:tracePt t="79464" x="10715625" y="4768850"/>
          <p14:tracePt t="79480" x="10680700" y="5010150"/>
          <p14:tracePt t="79497" x="10590213" y="5375275"/>
          <p14:tracePt t="79513" x="10572750" y="5438775"/>
          <p14:tracePt t="79530" x="10572750" y="5465763"/>
          <p14:tracePt t="80134" x="10555288" y="5465763"/>
          <p14:tracePt t="80146" x="10537825" y="5465763"/>
          <p14:tracePt t="80160" x="10501313" y="5465763"/>
          <p14:tracePt t="80172" x="10420350" y="5456238"/>
          <p14:tracePt t="80185" x="10323513" y="5429250"/>
          <p14:tracePt t="80198" x="10225088" y="5394325"/>
          <p14:tracePt t="80213" x="10117138" y="5348288"/>
          <p14:tracePt t="80229" x="10055225" y="5303838"/>
          <p14:tracePt t="80246" x="9974263" y="5251450"/>
          <p14:tracePt t="80263" x="9848850" y="5133975"/>
          <p14:tracePt t="80279" x="9813925" y="5089525"/>
          <p14:tracePt t="80295" x="9786938" y="5054600"/>
          <p14:tracePt t="80313" x="9732963" y="4991100"/>
          <p14:tracePt t="80337" x="9715500" y="4973638"/>
          <p14:tracePt t="80363" x="9715500" y="4965700"/>
          <p14:tracePt t="82527" x="9705975" y="4965700"/>
          <p14:tracePt t="82540" x="9698038" y="4965700"/>
          <p14:tracePt t="82552" x="9617075" y="4956175"/>
          <p14:tracePt t="82565" x="9367838" y="4902200"/>
          <p14:tracePt t="82577" x="8840788" y="4813300"/>
          <p14:tracePt t="82591" x="8108950" y="4714875"/>
          <p14:tracePt t="82610" x="7527925" y="4643438"/>
          <p14:tracePt t="82624" x="7296150" y="4616450"/>
          <p14:tracePt t="82641" x="6983413" y="4581525"/>
          <p14:tracePt t="82657" x="6911975" y="4554538"/>
          <p14:tracePt t="82908" x="6902450" y="4554538"/>
          <p14:tracePt t="82946" x="6894513" y="4554538"/>
          <p14:tracePt t="83010" x="6894513" y="4562475"/>
          <p14:tracePt t="83023" x="6894513" y="4572000"/>
          <p14:tracePt t="83036" x="6911975" y="4589463"/>
          <p14:tracePt t="83048" x="6946900" y="4625975"/>
          <p14:tracePt t="83061" x="6991350" y="4679950"/>
          <p14:tracePt t="83074" x="7062788" y="4741863"/>
          <p14:tracePt t="83090" x="7134225" y="4795838"/>
          <p14:tracePt t="83107" x="7170738" y="4848225"/>
          <p14:tracePt t="83123" x="7197725" y="4894263"/>
          <p14:tracePt t="83140" x="7224713" y="4983163"/>
          <p14:tracePt t="83156" x="7232650" y="5000625"/>
          <p14:tracePt t="83173" x="7242175" y="5027613"/>
          <p14:tracePt t="83190" x="7242175" y="5045075"/>
          <p14:tracePt t="83206" x="7242175" y="5054600"/>
          <p14:tracePt t="83223" x="7242175" y="5062538"/>
          <p14:tracePt t="83240" x="7242175" y="5072063"/>
          <p14:tracePt t="83264" x="7242175" y="5081588"/>
          <p14:tracePt t="83277" x="7242175" y="5099050"/>
          <p14:tracePt t="83290" x="7242175" y="5116513"/>
          <p14:tracePt t="83306" x="7242175" y="5143500"/>
          <p14:tracePt t="83323" x="7242175" y="5160963"/>
          <p14:tracePt t="83339" x="7242175" y="5180013"/>
          <p14:tracePt t="83366" x="7242175" y="5187950"/>
          <p14:tracePt t="84181" x="7251700" y="5187950"/>
          <p14:tracePt t="84193" x="7269163" y="5187950"/>
          <p14:tracePt t="84206" x="7304088" y="5187950"/>
          <p14:tracePt t="84220" x="7358063" y="5187950"/>
          <p14:tracePt t="84231" x="7419975" y="5187950"/>
          <p14:tracePt t="84244" x="7483475" y="5187950"/>
          <p14:tracePt t="84257" x="7537450" y="5187950"/>
          <p14:tracePt t="84271" x="7572375" y="5187950"/>
          <p14:tracePt t="84288" x="7599363" y="5187950"/>
          <p14:tracePt t="84305" x="7616825" y="5180013"/>
          <p14:tracePt t="84322" x="7661275" y="5170488"/>
          <p14:tracePt t="84338" x="7697788" y="5160963"/>
          <p14:tracePt t="84354" x="7715250" y="5160963"/>
          <p14:tracePt t="84371" x="7777163" y="5153025"/>
          <p14:tracePt t="84387" x="7796213" y="5143500"/>
          <p14:tracePt t="84404" x="7823200" y="5143500"/>
          <p14:tracePt t="84421" x="7848600" y="5133975"/>
          <p14:tracePt t="84437" x="7902575" y="5126038"/>
          <p14:tracePt t="84454" x="7920038" y="5126038"/>
          <p14:tracePt t="84471" x="7939088" y="5126038"/>
          <p14:tracePt t="84487" x="7974013" y="5108575"/>
          <p14:tracePt t="84504" x="7983538" y="5108575"/>
          <p14:tracePt t="85148" x="7966075" y="5108575"/>
          <p14:tracePt t="85160" x="7939088" y="5099050"/>
          <p14:tracePt t="85173" x="7912100" y="5081588"/>
          <p14:tracePt t="85186" x="7867650" y="5062538"/>
          <p14:tracePt t="85203" x="7831138" y="5045075"/>
          <p14:tracePt t="85219" x="7796213" y="5037138"/>
          <p14:tracePt t="85236" x="7777163" y="5027613"/>
          <p14:tracePt t="85253" x="7751763" y="5018088"/>
          <p14:tracePt t="85269" x="7742238" y="5000625"/>
          <p14:tracePt t="85286" x="7732713" y="4991100"/>
          <p14:tracePt t="85302" x="7724775" y="4956175"/>
          <p14:tracePt t="85319" x="7724775" y="4929188"/>
          <p14:tracePt t="85336" x="7715250" y="4902200"/>
          <p14:tracePt t="85353" x="7715250" y="4867275"/>
          <p14:tracePt t="85369" x="7715250" y="4857750"/>
          <p14:tracePt t="85385" x="7715250" y="4848225"/>
          <p14:tracePt t="85402" x="7715250" y="4840288"/>
          <p14:tracePt t="85427" x="7724775" y="4840288"/>
          <p14:tracePt t="85440" x="7732713" y="4840288"/>
          <p14:tracePt t="85453" x="7742238" y="4840288"/>
          <p14:tracePt t="85469" x="7759700" y="4830763"/>
          <p14:tracePt t="85491" x="7777163" y="4830763"/>
          <p14:tracePt t="85504" x="7777163" y="4822825"/>
          <p14:tracePt t="85518" x="7786688" y="4822825"/>
          <p14:tracePt t="85535" x="7804150" y="4803775"/>
          <p14:tracePt t="85552" x="7813675" y="4795838"/>
          <p14:tracePt t="85568" x="7848600" y="4776788"/>
          <p14:tracePt t="85585" x="7867650" y="4768850"/>
          <p14:tracePt t="85602" x="7894638" y="4768850"/>
          <p14:tracePt t="85618" x="7947025" y="4768850"/>
          <p14:tracePt t="85635" x="7991475" y="4795838"/>
          <p14:tracePt t="85652" x="8018463" y="4813300"/>
          <p14:tracePt t="85668" x="8037513" y="4830763"/>
          <p14:tracePt t="85669" x="8062913" y="4848225"/>
          <p14:tracePt t="85685" x="8072438" y="4867275"/>
          <p14:tracePt t="85702" x="8081963" y="4884738"/>
          <p14:tracePt t="85718" x="8081963" y="4902200"/>
          <p14:tracePt t="85735" x="8099425" y="4983163"/>
          <p14:tracePt t="85752" x="8099425" y="5018088"/>
          <p14:tracePt t="85768" x="8099425" y="5054600"/>
          <p14:tracePt t="85785" x="8089900" y="5108575"/>
          <p14:tracePt t="85802" x="8081963" y="5133975"/>
          <p14:tracePt t="85818" x="8045450" y="5153025"/>
          <p14:tracePt t="85835" x="7983538" y="5187950"/>
          <p14:tracePt t="85851" x="7956550" y="5197475"/>
          <p14:tracePt t="85868" x="7902575" y="5205413"/>
          <p14:tracePt t="85885" x="7759700" y="5224463"/>
          <p14:tracePt t="85901" x="7670800" y="5224463"/>
          <p14:tracePt t="85918" x="7599363" y="5224463"/>
          <p14:tracePt t="85934" x="7510463" y="5214938"/>
          <p14:tracePt t="85951" x="7340600" y="5108575"/>
          <p14:tracePt t="85968" x="7269163" y="5027613"/>
          <p14:tracePt t="85984" x="7224713" y="4946650"/>
          <p14:tracePt t="86002" x="7170738" y="4848225"/>
          <p14:tracePt t="86018" x="7153275" y="4830763"/>
          <p14:tracePt t="86037" x="7153275" y="4813300"/>
          <p14:tracePt t="86101" x="7153275" y="4803775"/>
          <p14:tracePt t="86114" x="7153275" y="4795838"/>
          <p14:tracePt t="86127" x="7180263" y="4776788"/>
          <p14:tracePt t="86139" x="7224713" y="4759325"/>
          <p14:tracePt t="86152" x="7296150" y="4732338"/>
          <p14:tracePt t="86167" x="7375525" y="4714875"/>
          <p14:tracePt t="86184" x="7446963" y="4697413"/>
          <p14:tracePt t="86201" x="7510463" y="4687888"/>
          <p14:tracePt t="86217" x="7608888" y="4687888"/>
          <p14:tracePt t="86234" x="7643813" y="4687888"/>
          <p14:tracePt t="86250" x="7680325" y="4687888"/>
          <p14:tracePt t="86268" x="7724775" y="4705350"/>
          <p14:tracePt t="86284" x="7751763" y="4714875"/>
          <p14:tracePt t="86300" x="7751763" y="4724400"/>
          <p14:tracePt t="86317" x="7777163" y="4741863"/>
          <p14:tracePt t="86333" x="7786688" y="4741863"/>
          <p14:tracePt t="86350" x="7786688" y="4751388"/>
          <p14:tracePt t="86367" x="7796213" y="4751388"/>
          <p14:tracePt t="86384" x="7804150" y="4768850"/>
          <p14:tracePt t="86400" x="7823200" y="4786313"/>
          <p14:tracePt t="86417" x="7823200" y="4795838"/>
          <p14:tracePt t="86433" x="7823200" y="4822825"/>
          <p14:tracePt t="86450" x="7831138" y="4822825"/>
          <p14:tracePt t="86467" x="7831138" y="4830763"/>
          <p14:tracePt t="86483" x="7831138" y="4840288"/>
          <p14:tracePt t="86508" x="7831138" y="4848225"/>
          <p14:tracePt t="86674" x="7831138" y="4857750"/>
          <p14:tracePt t="86788" x="7831138" y="4867275"/>
          <p14:tracePt t="86801" x="7823200" y="4875213"/>
          <p14:tracePt t="86814" x="7804150" y="4894263"/>
          <p14:tracePt t="86826" x="7759700" y="4911725"/>
          <p14:tracePt t="86839" x="7653338" y="4956175"/>
          <p14:tracePt t="86852" x="7527925" y="5010150"/>
          <p14:tracePt t="86866" x="7385050" y="5081588"/>
          <p14:tracePt t="86883" x="7269163" y="5133975"/>
          <p14:tracePt t="86899" x="7170738" y="5160963"/>
          <p14:tracePt t="86916" x="6983413" y="5241925"/>
          <p14:tracePt t="86933" x="6894513" y="5276850"/>
          <p14:tracePt t="86949" x="6813550" y="5303838"/>
          <p14:tracePt t="86967" x="6680200" y="5330825"/>
          <p14:tracePt t="86983" x="6626225" y="5340350"/>
          <p14:tracePt t="86999" x="6589713" y="5348288"/>
          <p14:tracePt t="87016" x="6545263" y="5357813"/>
          <p14:tracePt t="87032" x="6510338" y="5357813"/>
          <p14:tracePt t="87049" x="6500813" y="5357813"/>
          <p14:tracePt t="87066" x="6473825" y="5357813"/>
          <p14:tracePt t="87082" x="6465888" y="5357813"/>
          <p14:tracePt t="87131" x="6456363" y="5357813"/>
          <p14:tracePt t="88978" x="6465888" y="5357813"/>
          <p14:tracePt t="88991" x="6473825" y="5357813"/>
          <p14:tracePt t="89003" x="6483350" y="5357813"/>
          <p14:tracePt t="89016" x="6510338" y="5357813"/>
          <p14:tracePt t="89029" x="6537325" y="5367338"/>
          <p14:tracePt t="89045" x="6562725" y="5375275"/>
          <p14:tracePt t="89062" x="6599238" y="5384800"/>
          <p14:tracePt t="89078" x="6626225" y="5384800"/>
          <p14:tracePt t="89095" x="6680200" y="5394325"/>
          <p14:tracePt t="89114" x="6688138" y="5394325"/>
          <p14:tracePt t="89128" x="6705600" y="5394325"/>
          <p14:tracePt t="89145" x="6724650" y="5394325"/>
          <p14:tracePt t="89162" x="6724650" y="5402263"/>
          <p14:tracePt t="89181" x="6732588" y="5402263"/>
          <p14:tracePt t="92314" x="6742113" y="5402263"/>
          <p14:tracePt t="92327" x="6751638" y="5402263"/>
          <p14:tracePt t="92340" x="6796088" y="5384800"/>
          <p14:tracePt t="92352" x="6840538" y="5375275"/>
          <p14:tracePt t="92365" x="6919913" y="5367338"/>
          <p14:tracePt t="92378" x="7000875" y="5367338"/>
          <p14:tracePt t="92391" x="7089775" y="5367338"/>
          <p14:tracePt t="92405" x="7153275" y="5367338"/>
          <p14:tracePt t="92422" x="7197725" y="5367338"/>
          <p14:tracePt t="92438" x="7242175" y="5367338"/>
          <p14:tracePt t="92455" x="7286625" y="5375275"/>
          <p14:tracePt t="92472" x="7304088" y="5375275"/>
          <p14:tracePt t="92488" x="7331075" y="5375275"/>
          <p14:tracePt t="92505" x="7358063" y="5384800"/>
          <p14:tracePt t="92522" x="7375525" y="5394325"/>
          <p14:tracePt t="92538" x="7402513" y="5394325"/>
          <p14:tracePt t="92555" x="7429500" y="5394325"/>
          <p14:tracePt t="92572" x="7483475" y="5394325"/>
          <p14:tracePt t="92588" x="7537450" y="5402263"/>
          <p14:tracePt t="92605" x="7608888" y="5402263"/>
          <p14:tracePt t="92621" x="7742238" y="5402263"/>
          <p14:tracePt t="92641" x="7777163" y="5402263"/>
          <p14:tracePt t="92655" x="7804150" y="5402263"/>
          <p14:tracePt t="92672" x="7823200" y="5402263"/>
          <p14:tracePt t="92688" x="7831138" y="5402263"/>
          <p14:tracePt t="92708" x="7848600" y="5402263"/>
          <p14:tracePt t="93040" x="7823200" y="5402263"/>
          <p14:tracePt t="93052" x="7751763" y="5394325"/>
          <p14:tracePt t="93065" x="7554913" y="5357813"/>
          <p14:tracePt t="93078" x="7143750" y="5286375"/>
          <p14:tracePt t="93090" x="6537325" y="5197475"/>
          <p14:tracePt t="93104" x="6010275" y="5116513"/>
          <p14:tracePt t="93121" x="5705475" y="5116513"/>
          <p14:tracePt t="93137" x="5483225" y="5116513"/>
          <p14:tracePt t="93154" x="5197475" y="5116513"/>
          <p14:tracePt t="93171" x="5116513" y="5116513"/>
          <p14:tracePt t="93187" x="5062538" y="5116513"/>
          <p14:tracePt t="93204" x="5027613" y="5116513"/>
          <p14:tracePt t="93220" x="5000625" y="5116513"/>
          <p14:tracePt t="93422" x="5018088" y="5126038"/>
          <p14:tracePt t="93434" x="5054600" y="5153025"/>
          <p14:tracePt t="93447" x="5108575" y="5205413"/>
          <p14:tracePt t="93460" x="5187950" y="5276850"/>
          <p14:tracePt t="93472" x="5286375" y="5340350"/>
          <p14:tracePt t="93487" x="5348288" y="5384800"/>
          <p14:tracePt t="93503" x="5419725" y="5429250"/>
          <p14:tracePt t="93522" x="5491163" y="5456238"/>
          <p14:tracePt t="93537" x="5572125" y="5491163"/>
          <p14:tracePt t="93553" x="5608638" y="5491163"/>
          <p14:tracePt t="93570" x="5634038" y="5500688"/>
          <p14:tracePt t="93587" x="5661025" y="5518150"/>
          <p14:tracePt t="93603" x="5670550" y="5518150"/>
          <p14:tracePt t="93637" x="5680075" y="5518150"/>
          <p14:tracePt t="93663" x="5688013" y="5518150"/>
          <p14:tracePt t="93815" x="5680075" y="5518150"/>
          <p14:tracePt t="93828" x="5653088" y="5518150"/>
          <p14:tracePt t="93841" x="5581650" y="5518150"/>
          <p14:tracePt t="93854" x="5483225" y="5518150"/>
          <p14:tracePt t="93869" x="5348288" y="5518150"/>
          <p14:tracePt t="93886" x="5241925" y="5518150"/>
          <p14:tracePt t="93903" x="5143500" y="5518150"/>
          <p14:tracePt t="93905" x="5072063" y="5518150"/>
          <p14:tracePt t="93919" x="4991100" y="5518150"/>
          <p14:tracePt t="93936" x="4911725" y="5518150"/>
          <p14:tracePt t="93952" x="4867275" y="5518150"/>
          <p14:tracePt t="93969" x="4751388" y="5518150"/>
          <p14:tracePt t="93986" x="4724400" y="5518150"/>
          <p14:tracePt t="94002" x="4714875" y="5518150"/>
          <p14:tracePt t="94020" x="4697413" y="5518150"/>
          <p14:tracePt t="94057" x="4687888" y="5518150"/>
          <p14:tracePt t="94897" x="4697413" y="5518150"/>
          <p14:tracePt t="94910" x="4724400" y="5518150"/>
          <p14:tracePt t="94922" x="4751388" y="5510213"/>
          <p14:tracePt t="94936" x="4803775" y="5500688"/>
          <p14:tracePt t="94950" x="4848225" y="5500688"/>
          <p14:tracePt t="94967" x="4875213" y="5500688"/>
          <p14:tracePt t="94984" x="4894263" y="5500688"/>
          <p14:tracePt t="95000" x="4911725" y="5500688"/>
          <p14:tracePt t="95037" x="4919663" y="5500688"/>
          <p14:tracePt t="95062" x="4929188" y="5500688"/>
          <p14:tracePt t="95075" x="4946650" y="5500688"/>
          <p14:tracePt t="95610" x="4956175" y="5500688"/>
          <p14:tracePt t="95623" x="4983163" y="5500688"/>
          <p14:tracePt t="95636" x="5072063" y="5491163"/>
          <p14:tracePt t="95650" x="5224463" y="5483225"/>
          <p14:tracePt t="95666" x="5545138" y="5465763"/>
          <p14:tracePt t="95682" x="5902325" y="5438775"/>
          <p14:tracePt t="95699" x="6438900" y="5402263"/>
          <p14:tracePt t="95716" x="6670675" y="5394325"/>
          <p14:tracePt t="95733" x="6848475" y="5375275"/>
          <p14:tracePt t="95749" x="7027863" y="5375275"/>
          <p14:tracePt t="95766" x="7269163" y="5375275"/>
          <p14:tracePt t="95782" x="7367588" y="5375275"/>
          <p14:tracePt t="95802" x="7527925" y="5375275"/>
          <p14:tracePt t="95815" x="7581900" y="5375275"/>
          <p14:tracePt t="95832" x="7634288" y="5375275"/>
          <p14:tracePt t="95849" x="7688263" y="5394325"/>
          <p14:tracePt t="95865" x="7831138" y="5446713"/>
          <p14:tracePt t="95882" x="7894638" y="5465763"/>
          <p14:tracePt t="95899" x="7929563" y="5473700"/>
          <p14:tracePt t="95916" x="8018463" y="5491163"/>
          <p14:tracePt t="95932" x="8054975" y="5500688"/>
          <p14:tracePt t="95949" x="8099425" y="5518150"/>
          <p14:tracePt t="95965" x="8153400" y="5537200"/>
          <p14:tracePt t="95982" x="8286750" y="5572125"/>
          <p14:tracePt t="96002" x="8340725" y="5599113"/>
          <p14:tracePt t="96015" x="8385175" y="5616575"/>
          <p14:tracePt t="96032" x="8420100" y="5634038"/>
          <p14:tracePt t="96055" x="8429625" y="5634038"/>
          <p14:tracePt t="96081" x="8439150" y="5643563"/>
          <p14:tracePt t="96106" x="8447088" y="5643563"/>
          <p14:tracePt t="96119" x="8456613" y="5643563"/>
          <p14:tracePt t="99811" x="8447088" y="5643563"/>
          <p14:tracePt t="99824" x="8385175" y="5643563"/>
          <p14:tracePt t="99837" x="8197850" y="5608638"/>
          <p14:tracePt t="99849" x="7831138" y="5554663"/>
          <p14:tracePt t="99862" x="7375525" y="5483225"/>
          <p14:tracePt t="99876" x="7089775" y="5438775"/>
          <p14:tracePt t="99891" x="6973888" y="5429250"/>
          <p14:tracePt t="99908" x="6919913" y="5429250"/>
          <p14:tracePt t="99925" x="6840538" y="5429250"/>
          <p14:tracePt t="99941" x="6831013" y="5429250"/>
          <p14:tracePt t="99958" x="6823075" y="5429250"/>
          <p14:tracePt t="100741" x="6813550" y="5429250"/>
          <p14:tracePt t="100753" x="6804025" y="5429250"/>
          <p14:tracePt t="100766" x="6786563" y="5429250"/>
          <p14:tracePt t="100779" x="6759575" y="5438775"/>
          <p14:tracePt t="100792" x="6697663" y="5465763"/>
          <p14:tracePt t="100806" x="6599238" y="5500688"/>
          <p14:tracePt t="100823" x="6446838" y="5554663"/>
          <p14:tracePt t="100839" x="6296025" y="5599113"/>
          <p14:tracePt t="100856" x="6089650" y="5680075"/>
          <p14:tracePt t="100873" x="6018213" y="5705475"/>
          <p14:tracePt t="100889" x="5965825" y="5715000"/>
          <p14:tracePt t="100906" x="5911850" y="5715000"/>
          <p14:tracePt t="100922" x="5894388" y="5724525"/>
          <p14:tracePt t="100939" x="5884863" y="5732463"/>
          <p14:tracePt t="100956" x="5875338" y="5732463"/>
          <p14:tracePt t="101224" x="5867400" y="5732463"/>
          <p14:tracePt t="102128" x="5911850" y="5732463"/>
          <p14:tracePt t="102141" x="6099175" y="5724525"/>
          <p14:tracePt t="102154" x="6581775" y="5653088"/>
          <p14:tracePt t="102166" x="7259638" y="5599113"/>
          <p14:tracePt t="102179" x="7813675" y="5545138"/>
          <p14:tracePt t="102191" x="8010525" y="5545138"/>
          <p14:tracePt t="102205" x="8143875" y="5545138"/>
          <p14:tracePt t="102220" x="8242300" y="5545138"/>
          <p14:tracePt t="102236" x="8304213" y="5545138"/>
          <p14:tracePt t="102253" x="8340725" y="5545138"/>
          <p14:tracePt t="102270" x="8375650" y="5545138"/>
          <p14:tracePt t="102535" x="8385175" y="5545138"/>
          <p14:tracePt t="102548" x="8394700" y="5545138"/>
          <p14:tracePt t="102561" x="8420100" y="5545138"/>
          <p14:tracePt t="102573" x="8483600" y="5545138"/>
          <p14:tracePt t="102586" x="8562975" y="5545138"/>
          <p14:tracePt t="102606" x="8661400" y="5545138"/>
          <p14:tracePt t="102619" x="8751888" y="5554663"/>
          <p14:tracePt t="102636" x="8813800" y="5562600"/>
          <p14:tracePt t="102653" x="8902700" y="5572125"/>
          <p14:tracePt t="102669" x="8956675" y="5581650"/>
          <p14:tracePt t="102686" x="8983663" y="5589588"/>
          <p14:tracePt t="102702" x="9055100" y="5589588"/>
          <p14:tracePt t="102719" x="9082088" y="5599113"/>
          <p14:tracePt t="102735" x="9090025" y="5599113"/>
          <p14:tracePt t="102752" x="9109075" y="5608638"/>
          <p14:tracePt t="102769" x="9117013" y="5608638"/>
          <p14:tracePt t="103452" x="9126538" y="5608638"/>
          <p14:tracePt t="103465" x="9153525" y="5608638"/>
          <p14:tracePt t="103477" x="9170988" y="5608638"/>
          <p14:tracePt t="103490" x="9224963" y="5608638"/>
          <p14:tracePt t="103503" x="9277350" y="5608638"/>
          <p14:tracePt t="103517" x="9340850" y="5608638"/>
          <p14:tracePt t="103534" x="9375775" y="5608638"/>
          <p14:tracePt t="103551" x="9412288" y="5608638"/>
          <p14:tracePt t="103567" x="9483725" y="5608638"/>
          <p14:tracePt t="103584" x="9510713" y="5608638"/>
          <p14:tracePt t="103601" x="9555163" y="5608638"/>
          <p14:tracePt t="103617" x="9626600" y="5608638"/>
          <p14:tracePt t="103634" x="9653588" y="5608638"/>
          <p14:tracePt t="103650" x="9671050" y="5608638"/>
          <p14:tracePt t="103667" x="9705975" y="5608638"/>
          <p14:tracePt t="103684" x="9715500" y="5608638"/>
          <p14:tracePt t="103700" x="9725025" y="5608638"/>
          <p14:tracePt t="103719" x="9742488" y="5608638"/>
          <p14:tracePt t="104101" x="9752013" y="5608638"/>
          <p14:tracePt t="104114" x="9786938" y="5599113"/>
          <p14:tracePt t="104126" x="9823450" y="5599113"/>
          <p14:tracePt t="104139" x="9885363" y="5589588"/>
          <p14:tracePt t="104152" x="9956800" y="5589588"/>
          <p14:tracePt t="104166" x="10028238" y="5589588"/>
          <p14:tracePt t="104183" x="10090150" y="5589588"/>
          <p14:tracePt t="104199" x="10126663" y="5589588"/>
          <p14:tracePt t="104216" x="10180638" y="5589588"/>
          <p14:tracePt t="104233" x="10198100" y="5589588"/>
          <p14:tracePt t="104250" x="10215563" y="5589588"/>
          <p14:tracePt t="104266" x="10252075" y="5589588"/>
          <p14:tracePt t="104282" x="10260013" y="5589588"/>
          <p14:tracePt t="104299" x="10269538" y="5589588"/>
          <p14:tracePt t="104330" x="10277475" y="5589588"/>
          <p14:tracePt t="104355" x="10287000" y="5589588"/>
          <p14:tracePt t="104367" x="10313988" y="5589588"/>
          <p14:tracePt t="104380" x="10340975" y="5589588"/>
          <p14:tracePt t="104393" x="10367963" y="5589588"/>
          <p14:tracePt t="104406" x="10412413" y="5589588"/>
          <p14:tracePt t="104418" x="10447338" y="5589588"/>
          <p14:tracePt t="104432" x="10501313" y="5589588"/>
          <p14:tracePt t="104449" x="10545763" y="5589588"/>
          <p14:tracePt t="104465" x="10599738" y="5581650"/>
          <p14:tracePt t="104483" x="10653713" y="5581650"/>
          <p14:tracePt t="104499" x="10680700" y="5572125"/>
          <p14:tracePt t="104515" x="10715625" y="5554663"/>
          <p14:tracePt t="104532" x="10742613" y="5545138"/>
          <p14:tracePt t="104549" x="10777538" y="5537200"/>
          <p14:tracePt t="104565" x="10804525" y="5518150"/>
          <p14:tracePt t="104582" x="10814050" y="5510213"/>
          <p14:tracePt t="104599" x="10831513" y="5483225"/>
          <p14:tracePt t="104621" x="10831513" y="5465763"/>
          <p14:tracePt t="104634" x="10841038" y="5429250"/>
          <p14:tracePt t="104648" x="10841038" y="5367338"/>
          <p14:tracePt t="104665" x="10831513" y="5214938"/>
          <p14:tracePt t="104682" x="10760075" y="5010150"/>
          <p14:tracePt t="104699" x="10653713" y="4786313"/>
          <p14:tracePt t="104715" x="10617200" y="4741863"/>
          <p14:tracePt t="104732" x="10572750" y="4724400"/>
          <p14:tracePt t="104749" x="10510838" y="4705350"/>
          <p14:tracePt t="104765" x="10447338" y="4705350"/>
          <p14:tracePt t="104782" x="10412413" y="4705350"/>
          <p14:tracePt t="104798" x="10367963" y="4705350"/>
          <p14:tracePt t="104815" x="10260013" y="4705350"/>
          <p14:tracePt t="104832" x="10206038" y="4724400"/>
          <p14:tracePt t="104849" x="10180638" y="4751388"/>
          <p14:tracePt t="104865" x="10099675" y="4822825"/>
          <p14:tracePt t="104881" x="10072688" y="4848225"/>
          <p14:tracePt t="104898" x="10055225" y="4884738"/>
          <p14:tracePt t="104915" x="10010775" y="4938713"/>
          <p14:tracePt t="104931" x="10001250" y="4946650"/>
          <p14:tracePt t="104949" x="9983788" y="4965700"/>
          <p14:tracePt t="104965" x="9983788" y="4991100"/>
          <p14:tracePt t="104981" x="9983788" y="5018088"/>
          <p14:tracePt t="104998" x="9983788" y="5045075"/>
          <p14:tracePt t="105014" x="9983788" y="5072063"/>
          <p14:tracePt t="105031" x="9983788" y="5160963"/>
          <p14:tracePt t="105048" x="10001250" y="5205413"/>
          <p14:tracePt t="105065" x="10028238" y="5232400"/>
          <p14:tracePt t="105081" x="10126663" y="5322888"/>
          <p14:tracePt t="105098" x="10171113" y="5357813"/>
          <p14:tracePt t="105114" x="10225088" y="5402263"/>
          <p14:tracePt t="105131" x="10331450" y="5491163"/>
          <p14:tracePt t="105147" x="10367963" y="5510213"/>
          <p14:tracePt t="105164" x="10402888" y="5537200"/>
          <p14:tracePt t="105182" x="10447338" y="5545138"/>
          <p14:tracePt t="105197" x="10466388" y="5554663"/>
          <p14:tracePt t="105214" x="10474325" y="5554663"/>
          <p14:tracePt t="105231" x="10483850" y="5554663"/>
          <p14:tracePt t="105247" x="10491788" y="5554663"/>
          <p14:tracePt t="105264" x="10501313" y="5554663"/>
          <p14:tracePt t="105281" x="10510838" y="5554663"/>
          <p14:tracePt t="105308" x="10518775" y="5554663"/>
          <p14:tracePt t="106774" x="10501313" y="5554663"/>
          <p14:tracePt t="106787" x="10429875" y="5554663"/>
          <p14:tracePt t="106799" x="10126663" y="5537200"/>
          <p14:tracePt t="106812" x="9599613" y="5483225"/>
          <p14:tracePt t="106828" x="9018588" y="5402263"/>
          <p14:tracePt t="106844" x="8831263" y="5375275"/>
          <p14:tracePt t="106861" x="8759825" y="5375275"/>
          <p14:tracePt t="106878" x="8688388" y="5375275"/>
          <p14:tracePt t="106894" x="8680450" y="5375275"/>
          <p14:tracePt t="106911" x="8670925" y="5375275"/>
          <p14:tracePt t="107117" x="8653463" y="5375275"/>
          <p14:tracePt t="107130" x="8609013" y="5367338"/>
          <p14:tracePt t="107142" x="8518525" y="5340350"/>
          <p14:tracePt t="107155" x="8394700" y="5295900"/>
          <p14:tracePt t="107168" x="8242300" y="5251450"/>
          <p14:tracePt t="107180" x="8108950" y="5187950"/>
          <p14:tracePt t="107194" x="8027988" y="5160963"/>
          <p14:tracePt t="107210" x="7966075" y="5133975"/>
          <p14:tracePt t="107227" x="7929563" y="5108575"/>
          <p14:tracePt t="107244" x="7912100" y="5108575"/>
          <p14:tracePt t="107260" x="7875588" y="5081588"/>
          <p14:tracePt t="107282" x="7858125" y="5062538"/>
          <p14:tracePt t="107295" x="7848600" y="5062538"/>
          <p14:tracePt t="107313" x="7840663" y="5054600"/>
          <p14:tracePt t="107327" x="7813675" y="5045075"/>
          <p14:tracePt t="107343" x="7796213" y="5027613"/>
          <p14:tracePt t="107360" x="7751763" y="5000625"/>
          <p14:tracePt t="107377" x="7742238" y="4983163"/>
          <p14:tracePt t="107394" x="7732713" y="4983163"/>
          <p14:tracePt t="107410" x="7724775" y="4973638"/>
          <p14:tracePt t="107426" x="7715250" y="4973638"/>
          <p14:tracePt t="107932" x="7724775" y="4973638"/>
          <p14:tracePt t="107944" x="7751763" y="4973638"/>
          <p14:tracePt t="107957" x="7777163" y="4973638"/>
          <p14:tracePt t="107970" x="7831138" y="4973638"/>
          <p14:tracePt t="107982" x="7867650" y="4973638"/>
          <p14:tracePt t="107995" x="7902575" y="4973638"/>
          <p14:tracePt t="108009" x="7912100" y="4973638"/>
          <p14:tracePt t="108025" x="7929563" y="4973638"/>
          <p14:tracePt t="108046" x="7939088" y="4973638"/>
          <p14:tracePt t="108059" x="7956550" y="4973638"/>
          <p14:tracePt t="108084" x="7966075" y="4973638"/>
          <p14:tracePt t="108097" x="7974013" y="4973638"/>
          <p14:tracePt t="108110" x="7983538" y="4973638"/>
          <p14:tracePt t="108125" x="7991475" y="4973638"/>
          <p14:tracePt t="108142" x="8001000" y="4973638"/>
          <p14:tracePt t="108161" x="8010525" y="4973638"/>
          <p14:tracePt t="108186" x="8018463" y="4973638"/>
          <p14:tracePt t="108199" x="8027988" y="4973638"/>
          <p14:tracePt t="108224" x="8037513" y="4973638"/>
          <p14:tracePt t="108249" x="8045450" y="4973638"/>
          <p14:tracePt t="108288" x="8054975" y="4973638"/>
          <p14:tracePt t="108339" x="8062913" y="4973638"/>
          <p14:tracePt t="108594" x="8072438" y="4973638"/>
          <p14:tracePt t="110045" x="8089900" y="4973638"/>
          <p14:tracePt t="110058" x="8099425" y="4973638"/>
          <p14:tracePt t="110071" x="8116888" y="4973638"/>
          <p14:tracePt t="110084" x="8161338" y="4983163"/>
          <p14:tracePt t="110096" x="8251825" y="5018088"/>
          <p14:tracePt t="110110" x="8358188" y="5108575"/>
          <p14:tracePt t="110122" x="8483600" y="5187950"/>
          <p14:tracePt t="110138" x="8562975" y="5241925"/>
          <p14:tracePt t="110155" x="8609013" y="5276850"/>
          <p14:tracePt t="110171" x="8653463" y="5295900"/>
          <p14:tracePt t="110188" x="8688388" y="5330825"/>
          <p14:tracePt t="110205" x="8705850" y="5340350"/>
          <p14:tracePt t="110221" x="8715375" y="5348288"/>
          <p14:tracePt t="110238" x="8724900" y="5357813"/>
          <p14:tracePt t="110618" x="8742363" y="5357813"/>
          <p14:tracePt t="110631" x="8759825" y="5375275"/>
          <p14:tracePt t="110644" x="8796338" y="5402263"/>
          <p14:tracePt t="110656" x="8885238" y="5438775"/>
          <p14:tracePt t="110670" x="8991600" y="5491163"/>
          <p14:tracePt t="110687" x="9063038" y="5527675"/>
          <p14:tracePt t="110704" x="9117013" y="5554663"/>
          <p14:tracePt t="110720" x="9161463" y="5581650"/>
          <p14:tracePt t="110737" x="9180513" y="5581650"/>
          <p14:tracePt t="110754" x="9188450" y="5589588"/>
          <p14:tracePt t="110771" x="9197975" y="5589588"/>
          <p14:tracePt t="110796" x="9197975" y="5599113"/>
          <p14:tracePt t="110822" x="9197975" y="5608638"/>
          <p14:tracePt t="110834" x="9205913" y="5608638"/>
          <p14:tracePt t="110847" x="9205913" y="5616575"/>
          <p14:tracePt t="110860" x="9205913" y="5626100"/>
          <p14:tracePt t="110873" x="9205913" y="5634038"/>
          <p14:tracePt t="110887" x="9205913" y="5661025"/>
          <p14:tracePt t="110903" x="9205913" y="5680075"/>
          <p14:tracePt t="110920" x="9205913" y="5715000"/>
          <p14:tracePt t="110937" x="9188450" y="5741988"/>
          <p14:tracePt t="110953" x="9180513" y="5768975"/>
          <p14:tracePt t="110970" x="9170988" y="5768975"/>
          <p14:tracePt t="110987" x="9161463" y="5776913"/>
          <p14:tracePt t="111004" x="9153525" y="5776913"/>
          <p14:tracePt t="111020" x="9144000" y="5776913"/>
          <p14:tracePt t="111036" x="9134475" y="5786438"/>
          <p14:tracePt t="111053" x="9117013" y="5786438"/>
          <p14:tracePt t="111070" x="9109075" y="5786438"/>
          <p14:tracePt t="111089" x="9082088" y="5786438"/>
          <p14:tracePt t="111103" x="9063038" y="5786438"/>
          <p14:tracePt t="111119" x="9055100" y="5786438"/>
          <p14:tracePt t="111136" x="9028113" y="5786438"/>
          <p14:tracePt t="111153" x="8974138" y="5786438"/>
          <p14:tracePt t="111169" x="8956675" y="5776913"/>
          <p14:tracePt t="111186" x="8947150" y="5776913"/>
          <p14:tracePt t="111203" x="8912225" y="5768975"/>
          <p14:tracePt t="111228" x="8894763" y="5759450"/>
          <p14:tracePt t="111279" x="8885238" y="5759450"/>
          <p14:tracePt t="111330" x="8885238" y="5751513"/>
          <p14:tracePt t="111483" x="8894763" y="5751513"/>
          <p14:tracePt t="111495" x="8912225" y="5751513"/>
          <p14:tracePt t="111508" x="8939213" y="5751513"/>
          <p14:tracePt t="111521" x="8966200" y="5751513"/>
          <p14:tracePt t="111535" x="8991600" y="5751513"/>
          <p14:tracePt t="111552" x="9010650" y="5751513"/>
          <p14:tracePt t="111569" x="9028113" y="5751513"/>
          <p14:tracePt t="111586" x="9055100" y="5751513"/>
          <p14:tracePt t="111602" x="9063038" y="5751513"/>
          <p14:tracePt t="111619" x="9082088" y="5751513"/>
          <p14:tracePt t="111636" x="9099550" y="5759450"/>
          <p14:tracePt t="111652" x="9109075" y="5759450"/>
          <p14:tracePt t="111668" x="9117013" y="5759450"/>
          <p14:tracePt t="111685" x="9126538" y="5759450"/>
          <p14:tracePt t="111702" x="9134475" y="5768975"/>
          <p14:tracePt t="111724" x="9144000" y="5768975"/>
          <p14:tracePt t="111763" x="9144000" y="5776913"/>
          <p14:tracePt t="111775" x="9153525" y="5776913"/>
          <p14:tracePt t="111788" x="9153525" y="5786438"/>
          <p14:tracePt t="111813" x="9161463" y="5786438"/>
          <p14:tracePt t="112399" x="9161463" y="5795963"/>
          <p14:tracePt t="112514" x="9144000" y="5795963"/>
          <p14:tracePt t="112526" x="9117013" y="5795963"/>
          <p14:tracePt t="112539" x="9063038" y="5803900"/>
          <p14:tracePt t="112552" x="8956675" y="5803900"/>
          <p14:tracePt t="112570" x="8823325" y="5813425"/>
          <p14:tracePt t="112583" x="8688388" y="5813425"/>
          <p14:tracePt t="112600" x="8589963" y="5822950"/>
          <p14:tracePt t="112617" x="8474075" y="5822950"/>
          <p14:tracePt t="112633" x="8447088" y="5822950"/>
          <p14:tracePt t="112650" x="8402638" y="5822950"/>
          <p14:tracePt t="112667" x="8375650" y="5822950"/>
          <p14:tracePt t="112683" x="8367713" y="5822950"/>
          <p14:tracePt t="112700" x="8340725" y="5822950"/>
          <p14:tracePt t="112717" x="8323263" y="5822950"/>
          <p14:tracePt t="112733" x="8313738" y="5822950"/>
          <p14:tracePt t="112750" x="8304213" y="5822950"/>
          <p14:tracePt t="112770" x="8296275" y="5822950"/>
          <p14:tracePt t="112783" x="8286750" y="5822950"/>
          <p14:tracePt t="112831" x="8277225" y="5822950"/>
          <p14:tracePt t="112857" x="8269288" y="5822950"/>
          <p14:tracePt t="112882" x="8259763" y="5822950"/>
          <p14:tracePt t="113468" x="8269288" y="5822950"/>
          <p14:tracePt t="113480" x="8286750" y="5822950"/>
          <p14:tracePt t="113493" x="8313738" y="5822950"/>
          <p14:tracePt t="113506" x="8348663" y="5822950"/>
          <p14:tracePt t="113519" x="8394700" y="5822950"/>
          <p14:tracePt t="113532" x="8447088" y="5822950"/>
          <p14:tracePt t="113548" x="8491538" y="5822950"/>
          <p14:tracePt t="113565" x="8537575" y="5822950"/>
          <p14:tracePt t="113581" x="8572500" y="5822950"/>
          <p14:tracePt t="113598" x="8634413" y="5822950"/>
          <p14:tracePt t="113615" x="8661400" y="5822950"/>
          <p14:tracePt t="113631" x="8697913" y="5822950"/>
          <p14:tracePt t="113650" x="8759825" y="5822950"/>
          <p14:tracePt t="113665" x="8786813" y="5822950"/>
          <p14:tracePt t="113681" x="8813800" y="5822950"/>
          <p14:tracePt t="113698" x="8867775" y="5822950"/>
          <p14:tracePt t="114804" x="8875713" y="5822950"/>
          <p14:tracePt t="114816" x="8902700" y="5822950"/>
          <p14:tracePt t="114829" x="8966200" y="5822950"/>
          <p14:tracePt t="114842" x="9072563" y="5822950"/>
          <p14:tracePt t="114854" x="9242425" y="5840413"/>
          <p14:tracePt t="114867" x="9412288" y="5867400"/>
          <p14:tracePt t="114880" x="9518650" y="5884863"/>
          <p14:tracePt t="114896" x="9599613" y="5902325"/>
          <p14:tracePt t="114912" x="9644063" y="5919788"/>
          <p14:tracePt t="114929" x="9688513" y="5938838"/>
          <p14:tracePt t="114945" x="9732963" y="5965825"/>
          <p14:tracePt t="114962" x="9742488" y="5965825"/>
          <p14:tracePt t="114979" x="9759950" y="5965825"/>
          <p14:tracePt t="114996" x="9759950" y="5973763"/>
          <p14:tracePt t="115809" x="9752013" y="5973763"/>
          <p14:tracePt t="115822" x="9715500" y="5973763"/>
          <p14:tracePt t="115835" x="9528175" y="5956300"/>
          <p14:tracePt t="115847" x="9001125" y="5902325"/>
          <p14:tracePt t="115860" x="8180388" y="5840413"/>
          <p14:tracePt t="115877" x="7358063" y="5786438"/>
          <p14:tracePt t="115894" x="6911975" y="5786438"/>
          <p14:tracePt t="115911" x="6242050" y="5786438"/>
          <p14:tracePt t="115928" x="6054725" y="5786438"/>
          <p14:tracePt t="115945" x="5946775" y="5813425"/>
          <p14:tracePt t="115961" x="5884863" y="5830888"/>
          <p14:tracePt t="115962" x="5857875" y="5848350"/>
          <p14:tracePt t="115978" x="5840413" y="5848350"/>
          <p14:tracePt t="115994" x="5830888" y="5857875"/>
          <p14:tracePt t="116038" x="5857875" y="5857875"/>
          <p14:tracePt t="116050" x="5965825" y="5857875"/>
          <p14:tracePt t="116063" x="6116638" y="5857875"/>
          <p14:tracePt t="116077" x="6313488" y="5857875"/>
          <p14:tracePt t="116093" x="6491288" y="5857875"/>
          <p14:tracePt t="116110" x="6562725" y="5857875"/>
          <p14:tracePt t="116127" x="6616700" y="5857875"/>
          <p14:tracePt t="116143" x="6626225" y="5857875"/>
          <p14:tracePt t="116165" x="6634163" y="5857875"/>
          <p14:tracePt t="116216" x="6634163" y="5867400"/>
          <p14:tracePt t="116228" x="6616700" y="5875338"/>
          <p14:tracePt t="116241" x="6581775" y="5911850"/>
          <p14:tracePt t="116254" x="6527800" y="5956300"/>
          <p14:tracePt t="116267" x="6483350" y="6010275"/>
          <p14:tracePt t="116279" x="6438900" y="6054725"/>
          <p14:tracePt t="116293" x="6411913" y="6089650"/>
          <p14:tracePt t="116309" x="6402388" y="6116638"/>
          <p14:tracePt t="116326" x="6384925" y="6134100"/>
          <p14:tracePt t="116343" x="6375400" y="6153150"/>
          <p14:tracePt t="116359" x="6375400" y="6161088"/>
          <p14:tracePt t="116483" x="6375400" y="6170613"/>
          <p14:tracePt t="116534" x="6367463" y="6170613"/>
          <p14:tracePt t="116546" x="6367463" y="6180138"/>
          <p14:tracePt t="116560" x="6348413" y="6180138"/>
          <p14:tracePt t="116572" x="6303963" y="6205538"/>
          <p14:tracePt t="116585" x="6215063" y="6232525"/>
          <p14:tracePt t="116597" x="6108700" y="6276975"/>
          <p14:tracePt t="116610" x="5983288" y="6303963"/>
          <p14:tracePt t="116626" x="5902325" y="6323013"/>
          <p14:tracePt t="116642" x="5867400" y="6330950"/>
          <p14:tracePt t="116659" x="5848350" y="6340475"/>
          <p14:tracePt t="116675" x="5830888" y="6340475"/>
          <p14:tracePt t="116699" x="5822950" y="6340475"/>
          <p14:tracePt t="118062" x="5803900" y="6340475"/>
          <p14:tracePt t="118075" x="5786438" y="6340475"/>
          <p14:tracePt t="118089" x="5776913" y="6340475"/>
          <p14:tracePt t="118100" x="5751513" y="6340475"/>
          <p14:tracePt t="118113" x="5732463" y="6340475"/>
          <p14:tracePt t="118126" x="5715000" y="6340475"/>
          <p14:tracePt t="118140" x="5688013" y="6340475"/>
          <p14:tracePt t="118164" x="5680075" y="6340475"/>
          <p14:tracePt t="118189" x="5670550" y="6340475"/>
          <p14:tracePt t="118215" x="5661025" y="6340475"/>
          <p14:tracePt t="118329" x="5680075" y="6323013"/>
          <p14:tracePt t="118342" x="5715000" y="6303963"/>
          <p14:tracePt t="118355" x="5759450" y="6276975"/>
          <p14:tracePt t="118367" x="5813425" y="6251575"/>
          <p14:tracePt t="118380" x="5884863" y="6215063"/>
          <p14:tracePt t="118393" x="5929313" y="6197600"/>
          <p14:tracePt t="118406" x="5965825" y="6188075"/>
          <p14:tracePt t="118422" x="6000750" y="6180138"/>
          <p14:tracePt t="118439" x="6018213" y="6170613"/>
          <p14:tracePt t="118455" x="6045200" y="6161088"/>
          <p14:tracePt t="118472" x="6089650" y="6161088"/>
          <p14:tracePt t="118492" x="6116638" y="6161088"/>
          <p14:tracePt t="118505" x="6153150" y="6161088"/>
          <p14:tracePt t="118522" x="6242050" y="6161088"/>
          <p14:tracePt t="118539" x="6303963" y="6161088"/>
          <p14:tracePt t="118555" x="6357938" y="6161088"/>
          <p14:tracePt t="118572" x="6483350" y="6188075"/>
          <p14:tracePt t="118588" x="6537325" y="6188075"/>
          <p14:tracePt t="118605" x="6554788" y="6197600"/>
          <p14:tracePt t="118622" x="6581775" y="6197600"/>
          <p14:tracePt t="119144" x="6589713" y="6197600"/>
          <p14:tracePt t="119157" x="6599238" y="6197600"/>
          <p14:tracePt t="119169" x="6626225" y="6197600"/>
          <p14:tracePt t="119182" x="6670675" y="6197600"/>
          <p14:tracePt t="119195" x="6759575" y="6197600"/>
          <p14:tracePt t="119207" x="6848475" y="6188075"/>
          <p14:tracePt t="119221" x="6956425" y="6188075"/>
          <p14:tracePt t="119237" x="7054850" y="6170613"/>
          <p14:tracePt t="119254" x="7143750" y="6161088"/>
          <p14:tracePt t="119271" x="7313613" y="6143625"/>
          <p14:tracePt t="119287" x="7385050" y="6134100"/>
          <p14:tracePt t="119304" x="7466013" y="6126163"/>
          <p14:tracePt t="119320" x="7527925" y="6126163"/>
          <p14:tracePt t="119337" x="7599363" y="6126163"/>
          <p14:tracePt t="119354" x="7626350" y="6126163"/>
          <p14:tracePt t="119370" x="7653338" y="6116638"/>
          <p14:tracePt t="119387" x="7705725" y="6108700"/>
          <p14:tracePt t="119403" x="7732713" y="6108700"/>
          <p14:tracePt t="119420" x="7751763" y="6099175"/>
          <p14:tracePt t="119437" x="7786688" y="6089650"/>
          <p14:tracePt t="119454" x="7804150" y="6089650"/>
          <p14:tracePt t="119474" x="7813675" y="6089650"/>
          <p14:tracePt t="119487" x="7813675" y="6081713"/>
          <p14:tracePt t="119563" x="7831138" y="6081713"/>
          <p14:tracePt t="119576" x="7858125" y="6054725"/>
          <p14:tracePt t="119588" x="7912100" y="6010275"/>
          <p14:tracePt t="119601" x="7974013" y="5946775"/>
          <p14:tracePt t="119614" x="8018463" y="5919788"/>
          <p14:tracePt t="119626" x="8027988" y="5884863"/>
          <p14:tracePt t="119639" x="8045450" y="5830888"/>
          <p14:tracePt t="119653" x="8045450" y="5759450"/>
          <p14:tracePt t="119670" x="8045450" y="5697538"/>
          <p14:tracePt t="119686" x="8010525" y="5653088"/>
          <p14:tracePt t="119703" x="7920038" y="5581650"/>
          <p14:tracePt t="119719" x="7867650" y="5545138"/>
          <p14:tracePt t="119736" x="7840663" y="5537200"/>
          <p14:tracePt t="119753" x="7804150" y="5518150"/>
          <p14:tracePt t="119769" x="7724775" y="5510213"/>
          <p14:tracePt t="119786" x="7670800" y="5510213"/>
          <p14:tracePt t="119803" x="7616825" y="5518150"/>
          <p14:tracePt t="119819" x="7527925" y="5545138"/>
          <p14:tracePt t="119836" x="7491413" y="5562600"/>
          <p14:tracePt t="119853" x="7466013" y="5599113"/>
          <p14:tracePt t="119856" x="7429500" y="5643563"/>
          <p14:tracePt t="119869" x="7385050" y="5697538"/>
          <p14:tracePt t="119886" x="7348538" y="5759450"/>
          <p14:tracePt t="119903" x="7304088" y="5822950"/>
          <p14:tracePt t="119919" x="7232650" y="5929313"/>
          <p14:tracePt t="119936" x="7215188" y="5965825"/>
          <p14:tracePt t="119953" x="7197725" y="6000750"/>
          <p14:tracePt t="119969" x="7197725" y="6018213"/>
          <p14:tracePt t="119970" x="7197725" y="6027738"/>
          <p14:tracePt t="119986" x="7197725" y="6054725"/>
          <p14:tracePt t="120008" x="7197725" y="6072188"/>
          <p14:tracePt t="120021" x="7197725" y="6089650"/>
          <p14:tracePt t="120035" x="7215188" y="6099175"/>
          <p14:tracePt t="120052" x="7251700" y="6126163"/>
          <p14:tracePt t="120069" x="7304088" y="6143625"/>
          <p14:tracePt t="120086" x="7429500" y="6170613"/>
          <p14:tracePt t="120103" x="7500938" y="6180138"/>
          <p14:tracePt t="120119" x="7554913" y="6188075"/>
          <p14:tracePt t="120136" x="7626350" y="6188075"/>
          <p14:tracePt t="120152" x="7653338" y="6188075"/>
          <p14:tracePt t="120169" x="7697788" y="6188075"/>
          <p14:tracePt t="120186" x="7751763" y="6188075"/>
          <p14:tracePt t="120202" x="7786688" y="6170613"/>
          <p14:tracePt t="120219" x="7831138" y="6143625"/>
          <p14:tracePt t="120235" x="7867650" y="6126163"/>
          <p14:tracePt t="120255" x="7894638" y="6081713"/>
          <p14:tracePt t="120268" x="7894638" y="6072188"/>
          <p14:tracePt t="120285" x="7894638" y="6062663"/>
          <p14:tracePt t="120302" x="7902575" y="6054725"/>
          <p14:tracePt t="120351" x="7902575" y="6045200"/>
          <p14:tracePt t="120364" x="7902575" y="6018213"/>
          <p14:tracePt t="120377" x="7902575" y="5965825"/>
          <p14:tracePt t="120389" x="7858125" y="5884863"/>
          <p14:tracePt t="120403" x="7796213" y="5795963"/>
          <p14:tracePt t="120418" x="7715250" y="5724525"/>
          <p14:tracePt t="120435" x="7661275" y="5697538"/>
          <p14:tracePt t="120454" x="7599363" y="5670550"/>
          <p14:tracePt t="120468" x="7581900" y="5670550"/>
          <p14:tracePt t="120485" x="7562850" y="5670550"/>
          <p14:tracePt t="120502" x="7545388" y="5670550"/>
          <p14:tracePt t="120518" x="7510463" y="5670550"/>
          <p14:tracePt t="120535" x="7483475" y="5670550"/>
          <p14:tracePt t="120551" x="7466013" y="5670550"/>
          <p14:tracePt t="120568" x="7394575" y="5688013"/>
          <p14:tracePt t="120584" x="7358063" y="5697538"/>
          <p14:tracePt t="120601" x="7331075" y="5732463"/>
          <p14:tracePt t="120618" x="7296150" y="5768975"/>
          <p14:tracePt t="120634" x="7277100" y="5786438"/>
          <p14:tracePt t="120651" x="7277100" y="5795963"/>
          <p14:tracePt t="120669" x="7269163" y="5803900"/>
          <p14:tracePt t="120684" x="7269163" y="5813425"/>
          <p14:tracePt t="120701" x="7269163" y="5822950"/>
          <p14:tracePt t="120718" x="7269163" y="5830888"/>
          <p14:tracePt t="120734" x="7296150" y="5857875"/>
          <p14:tracePt t="120751" x="7340600" y="5884863"/>
          <p14:tracePt t="120768" x="7419975" y="5902325"/>
          <p14:tracePt t="120784" x="7589838" y="5929313"/>
          <p14:tracePt t="120801" x="7653338" y="5929313"/>
          <p14:tracePt t="120817" x="7705725" y="5938838"/>
          <p14:tracePt t="120834" x="7751763" y="5946775"/>
          <p14:tracePt t="120851" x="7759700" y="5946775"/>
          <p14:tracePt t="120911" x="7769225" y="5946775"/>
          <p14:tracePt t="121114" x="7751763" y="5929313"/>
          <p14:tracePt t="121127" x="7724775" y="5911850"/>
          <p14:tracePt t="121140" x="7661275" y="5894388"/>
          <p14:tracePt t="121153" x="7599363" y="5875338"/>
          <p14:tracePt t="121168" x="7518400" y="5840413"/>
          <p14:tracePt t="121184" x="7473950" y="5840413"/>
          <p14:tracePt t="121200" x="7429500" y="5840413"/>
          <p14:tracePt t="121217" x="7340600" y="5848350"/>
          <p14:tracePt t="121233" x="7296150" y="5867400"/>
          <p14:tracePt t="121250" x="7269163" y="5884863"/>
          <p14:tracePt t="121267" x="7224713" y="5919788"/>
          <p14:tracePt t="121284" x="7215188" y="5919788"/>
          <p14:tracePt t="121300" x="7197725" y="5929313"/>
          <p14:tracePt t="121317" x="7197725" y="5946775"/>
          <p14:tracePt t="121334" x="7197725" y="5956300"/>
          <p14:tracePt t="121350" x="7188200" y="5973763"/>
          <p14:tracePt t="121369" x="7188200" y="5983288"/>
          <p14:tracePt t="121394" x="7188200" y="5991225"/>
          <p14:tracePt t="121407" x="7188200" y="6000750"/>
          <p14:tracePt t="121445" x="7188200" y="6010275"/>
          <p14:tracePt t="121470" x="7205663" y="6010275"/>
          <p14:tracePt t="121483" x="7224713" y="6018213"/>
          <p14:tracePt t="121495" x="7251700" y="6027738"/>
          <p14:tracePt t="121508" x="7269163" y="6027738"/>
          <p14:tracePt t="121521" x="7296150" y="6037263"/>
          <p14:tracePt t="121534" x="7323138" y="6037263"/>
          <p14:tracePt t="121549" x="7340600" y="6037263"/>
          <p14:tracePt t="121566" x="7358063" y="6037263"/>
          <p14:tracePt t="121583" x="7367588" y="6037263"/>
          <p14:tracePt t="121599" x="7385050" y="6037263"/>
          <p14:tracePt t="121636" x="7394575" y="6037263"/>
          <p14:tracePt t="121827" x="7402513" y="6037263"/>
          <p14:tracePt t="121852" x="7412038" y="6037263"/>
          <p14:tracePt t="121916" x="7419975" y="6037263"/>
          <p14:tracePt t="122158" x="7429500" y="6037263"/>
          <p14:tracePt t="122183" x="7456488" y="6037263"/>
          <p14:tracePt t="122196" x="7518400" y="6037263"/>
          <p14:tracePt t="122209" x="7616825" y="6037263"/>
          <p14:tracePt t="122221" x="7715250" y="6037263"/>
          <p14:tracePt t="122234" x="7777163" y="6037263"/>
          <p14:tracePt t="122248" x="7804150" y="6037263"/>
          <p14:tracePt t="122265" x="7813675" y="6037263"/>
          <p14:tracePt t="122281" x="7823200" y="6037263"/>
          <p14:tracePt t="122629" x="7840663" y="6037263"/>
          <p14:tracePt t="122641" x="7858125" y="6037263"/>
          <p14:tracePt t="122654" x="7894638" y="6037263"/>
          <p14:tracePt t="122667" x="7966075" y="6037263"/>
          <p14:tracePt t="122681" x="8062913" y="6037263"/>
          <p14:tracePt t="122697" x="8188325" y="6037263"/>
          <p14:tracePt t="122714" x="8269288" y="6037263"/>
          <p14:tracePt t="122731" x="8385175" y="6062663"/>
          <p14:tracePt t="122747" x="8412163" y="6072188"/>
          <p14:tracePt t="122764" x="8420100" y="6081713"/>
          <p14:tracePt t="122780" x="8429625" y="6081713"/>
          <p14:tracePt t="123253" x="8439150" y="6081713"/>
          <p14:tracePt t="123265" x="8456613" y="6081713"/>
          <p14:tracePt t="123278" x="8491538" y="6081713"/>
          <p14:tracePt t="123291" x="8562975" y="6081713"/>
          <p14:tracePt t="123303" x="8688388" y="6081713"/>
          <p14:tracePt t="123317" x="8831263" y="6089650"/>
          <p14:tracePt t="123329" x="9001125" y="6108700"/>
          <p14:tracePt t="123346" x="9109075" y="6108700"/>
          <p14:tracePt t="123363" x="9197975" y="6126163"/>
          <p14:tracePt t="123380" x="9296400" y="6134100"/>
          <p14:tracePt t="123396" x="9323388" y="6134100"/>
          <p14:tracePt t="123413" x="9340850" y="6134100"/>
          <p14:tracePt t="123429" x="9358313" y="6134100"/>
          <p14:tracePt t="123446" x="9367838" y="6134100"/>
          <p14:tracePt t="123545" x="9358313" y="6134100"/>
          <p14:tracePt t="123558" x="9323388" y="6134100"/>
          <p14:tracePt t="123571" x="9251950" y="6134100"/>
          <p14:tracePt t="123583" x="9144000" y="6134100"/>
          <p14:tracePt t="123596" x="9018588" y="6134100"/>
          <p14:tracePt t="123612" x="8902700" y="6153150"/>
          <p14:tracePt t="123629" x="8831263" y="6170613"/>
          <p14:tracePt t="123645" x="8769350" y="6188075"/>
          <p14:tracePt t="123662" x="8715375" y="6215063"/>
          <p14:tracePt t="123679" x="8705850" y="6224588"/>
          <p14:tracePt t="123695" x="8697913" y="6232525"/>
          <p14:tracePt t="123813" x="8715375" y="6232525"/>
          <p14:tracePt t="123825" x="8777288" y="6232525"/>
          <p14:tracePt t="123838" x="8858250" y="6215063"/>
          <p14:tracePt t="123851" x="8956675" y="6197600"/>
          <p14:tracePt t="123865" x="9072563" y="6188075"/>
          <p14:tracePt t="123878" x="9144000" y="6170613"/>
          <p14:tracePt t="123895" x="9197975" y="6170613"/>
          <p14:tracePt t="123912" x="9232900" y="6161088"/>
          <p14:tracePt t="123915" x="9286875" y="6153150"/>
          <p14:tracePt t="123929" x="9340850" y="6153150"/>
          <p14:tracePt t="123946" x="9367838" y="6153150"/>
          <p14:tracePt t="123962" x="9402763" y="6153150"/>
          <p14:tracePt t="123978" x="9429750" y="6153150"/>
          <p14:tracePt t="123995" x="9439275" y="6153150"/>
          <p14:tracePt t="124042" x="9447213" y="6153150"/>
          <p14:tracePt t="126677" x="9456738" y="6153150"/>
          <p14:tracePt t="126690" x="9466263" y="6153150"/>
          <p14:tracePt t="126702" x="9518650" y="6153150"/>
          <p14:tracePt t="126715" x="9617075" y="6153150"/>
          <p14:tracePt t="126727" x="9759950" y="6153150"/>
          <p14:tracePt t="126741" x="9983788" y="6153150"/>
          <p14:tracePt t="126756" x="10134600" y="6153150"/>
          <p14:tracePt t="126773" x="10225088" y="6153150"/>
          <p14:tracePt t="126789" x="10269538" y="6153150"/>
          <p14:tracePt t="126806" x="10323513" y="6153150"/>
          <p14:tracePt t="126823" x="10348913" y="6153150"/>
          <p14:tracePt t="126839" x="10358438" y="6153150"/>
          <p14:tracePt t="127084" x="10367963" y="6153150"/>
          <p14:tracePt t="127097" x="10375900" y="6134100"/>
          <p14:tracePt t="127109" x="10412413" y="6126163"/>
          <p14:tracePt t="127123" x="10439400" y="6108700"/>
          <p14:tracePt t="127139" x="10483850" y="6089650"/>
          <p14:tracePt t="127155" x="10518775" y="6072188"/>
          <p14:tracePt t="127172" x="10555288" y="6054725"/>
          <p14:tracePt t="127173" x="10572750" y="6027738"/>
          <p14:tracePt t="127189" x="10609263" y="6010275"/>
          <p14:tracePt t="127205" x="10634663" y="5965825"/>
          <p14:tracePt t="127222" x="10661650" y="5929313"/>
          <p14:tracePt t="127238" x="10698163" y="5840413"/>
          <p14:tracePt t="127255" x="10706100" y="5786438"/>
          <p14:tracePt t="127274" x="10706100" y="5759450"/>
          <p14:tracePt t="127289" x="10671175" y="5697538"/>
          <p14:tracePt t="127305" x="10617200" y="5661025"/>
          <p14:tracePt t="127322" x="10528300" y="5634038"/>
          <p14:tracePt t="127338" x="10340975" y="5608638"/>
          <p14:tracePt t="127355" x="10233025" y="5608638"/>
          <p14:tracePt t="127372" x="10144125" y="5608638"/>
          <p14:tracePt t="127389" x="9947275" y="5680075"/>
          <p14:tracePt t="127405" x="9867900" y="5724525"/>
          <p14:tracePt t="127421" x="9786938" y="5776913"/>
          <p14:tracePt t="127438" x="9715500" y="5867400"/>
          <p14:tracePt t="127455" x="9609138" y="6054725"/>
          <p14:tracePt t="127472" x="9582150" y="6116638"/>
          <p14:tracePt t="127489" x="9563100" y="6161088"/>
          <p14:tracePt t="127505" x="9545638" y="6224588"/>
          <p14:tracePt t="127521" x="9545638" y="6251575"/>
          <p14:tracePt t="127538" x="9545638" y="6276975"/>
          <p14:tracePt t="127555" x="9545638" y="6296025"/>
          <p14:tracePt t="127571" x="9582150" y="6313488"/>
          <p14:tracePt t="127588" x="9671050" y="6330950"/>
          <p14:tracePt t="127605" x="9956800" y="6357938"/>
          <p14:tracePt t="127621" x="10144125" y="6367463"/>
          <p14:tracePt t="127638" x="10260013" y="6375400"/>
          <p14:tracePt t="127655" x="10348913" y="6375400"/>
          <p14:tracePt t="127671" x="10474325" y="6375400"/>
          <p14:tracePt t="127688" x="10510838" y="6375400"/>
          <p14:tracePt t="127707" x="10590213" y="6348413"/>
          <p14:tracePt t="127721" x="10626725" y="6323013"/>
          <p14:tracePt t="127738" x="10680700" y="6296025"/>
          <p14:tracePt t="127754" x="10725150" y="6269038"/>
          <p14:tracePt t="127771" x="10787063" y="6224588"/>
          <p14:tracePt t="127787" x="10796588" y="6197600"/>
          <p14:tracePt t="127804" x="10814050" y="6161088"/>
          <p14:tracePt t="127821" x="10841038" y="6037263"/>
          <p14:tracePt t="127837" x="10848975" y="5973763"/>
          <p14:tracePt t="127854" x="10848975" y="5911850"/>
          <p14:tracePt t="127871" x="10848975" y="5857875"/>
          <p14:tracePt t="127887" x="10823575" y="5786438"/>
          <p14:tracePt t="127907" x="10787063" y="5759450"/>
          <p14:tracePt t="127921" x="10733088" y="5741988"/>
          <p14:tracePt t="127937" x="10617200" y="5724525"/>
          <p14:tracePt t="127954" x="10537825" y="5724525"/>
          <p14:tracePt t="127970" x="10429875" y="5732463"/>
          <p14:tracePt t="127987" x="10215563" y="5786438"/>
          <p14:tracePt t="128004" x="10117138" y="5830888"/>
          <p14:tracePt t="128020" x="10037763" y="5867400"/>
          <p14:tracePt t="128037" x="9875838" y="5956300"/>
          <p14:tracePt t="128054" x="9823450" y="6000750"/>
          <p14:tracePt t="128070" x="9777413" y="6037263"/>
          <p14:tracePt t="128087" x="9742488" y="6072188"/>
          <p14:tracePt t="128104" x="9705975" y="6108700"/>
          <p14:tracePt t="128120" x="9698038" y="6108700"/>
          <p14:tracePt t="128137" x="9698038" y="6116638"/>
          <p14:tracePt t="128154" x="9688513" y="6126163"/>
          <p14:tracePt t="128170" x="9680575" y="6126163"/>
          <p14:tracePt t="128187" x="9671050" y="6126163"/>
          <p14:tracePt t="128204" x="9582150" y="6126163"/>
          <p14:tracePt t="128220" x="9483725" y="6134100"/>
          <p14:tracePt t="128237" x="9394825" y="6134100"/>
          <p14:tracePt t="128254" x="9259888" y="6134100"/>
          <p14:tracePt t="128270" x="9224963" y="6134100"/>
          <p14:tracePt t="128287" x="9205913" y="6134100"/>
          <p14:tracePt t="128303" x="9180513" y="6134100"/>
          <p14:tracePt t="128304" x="9153525" y="6134100"/>
          <p14:tracePt t="128320" x="9134475" y="6134100"/>
          <p14:tracePt t="128337" x="9109075" y="6134100"/>
          <p14:tracePt t="128353" x="9082088" y="6134100"/>
          <p14:tracePt t="128370" x="9037638" y="6134100"/>
          <p14:tracePt t="128388" x="9010650" y="6126163"/>
          <p14:tracePt t="128403" x="8991600" y="6116638"/>
          <p14:tracePt t="128420" x="8966200" y="6089650"/>
          <p14:tracePt t="128436" x="8956675" y="6054725"/>
          <p14:tracePt t="128453" x="8939213" y="6027738"/>
          <p14:tracePt t="128470" x="8920163" y="5983288"/>
          <p14:tracePt t="128486" x="8920163" y="5973763"/>
          <p14:tracePt t="128503" x="8920163" y="5965825"/>
          <p14:tracePt t="128520" x="8920163" y="5946775"/>
          <p14:tracePt t="128536" x="8920163" y="5938838"/>
          <p14:tracePt t="128571" x="8929688" y="5938838"/>
          <p14:tracePt t="128584" x="8947150" y="5929313"/>
          <p14:tracePt t="128609" x="8956675" y="5929313"/>
          <p14:tracePt t="128622" x="8966200" y="5929313"/>
          <p14:tracePt t="128636" x="8974138" y="5929313"/>
          <p14:tracePt t="128673" x="8947150" y="5919788"/>
          <p14:tracePt t="128686" x="8786813" y="5884863"/>
          <p14:tracePt t="128699" x="8375650" y="5822950"/>
          <p14:tracePt t="128711" x="7912100" y="5697538"/>
          <p14:tracePt t="128724" x="7491413" y="5589588"/>
          <p14:tracePt t="128737" x="7385050" y="5537200"/>
          <p14:tracePt t="128752" x="7323138" y="5518150"/>
          <p14:tracePt t="128769" x="7286625" y="5500688"/>
          <p14:tracePt t="128786" x="7259638" y="5500688"/>
          <p14:tracePt t="128802" x="7251700" y="5500688"/>
          <p14:tracePt t="128991" x="7242175" y="5500688"/>
          <p14:tracePt t="129004" x="7232650" y="5500688"/>
          <p14:tracePt t="129016" x="7180263" y="5500688"/>
          <p14:tracePt t="129029" x="7062788" y="5500688"/>
          <p14:tracePt t="129042" x="6777038" y="5527675"/>
          <p14:tracePt t="129054" x="6269038" y="5599113"/>
          <p14:tracePt t="129069" x="5741988" y="5653088"/>
          <p14:tracePt t="129085" x="5330825" y="5741988"/>
          <p14:tracePt t="129102" x="5133975" y="5795963"/>
          <p14:tracePt t="129118" x="4938713" y="5857875"/>
          <p14:tracePt t="129135" x="4911725" y="5867400"/>
          <p14:tracePt t="129151" x="4902200" y="5875338"/>
          <p14:tracePt t="129168" x="4894263" y="5875338"/>
          <p14:tracePt t="129186" x="4894263" y="5884863"/>
          <p14:tracePt t="129207" x="4894263" y="5894388"/>
          <p14:tracePt t="129322" x="4894263" y="5902325"/>
          <p14:tracePt t="129334" x="4894263" y="5911850"/>
          <p14:tracePt t="129347" x="4894263" y="5919788"/>
          <p14:tracePt t="129359" x="4894263" y="5929313"/>
          <p14:tracePt t="129372" x="4894263" y="5938838"/>
          <p14:tracePt t="129411" x="4894263" y="5946775"/>
          <p14:tracePt t="129678" x="4902200" y="5946775"/>
          <p14:tracePt t="129691" x="4983163" y="5946775"/>
          <p14:tracePt t="129703" x="5133975" y="5956300"/>
          <p14:tracePt t="129718" x="5465763" y="5973763"/>
          <p14:tracePt t="129734" x="5830888" y="5973763"/>
          <p14:tracePt t="129750" x="6108700" y="5973763"/>
          <p14:tracePt t="129767" x="6581775" y="5973763"/>
          <p14:tracePt t="129784" x="6777038" y="5973763"/>
          <p14:tracePt t="129800" x="6929438" y="5973763"/>
          <p14:tracePt t="129817" x="7054850" y="5973763"/>
          <p14:tracePt t="129834" x="7161213" y="5973763"/>
          <p14:tracePt t="129850" x="7188200" y="5983288"/>
          <p14:tracePt t="129867" x="7205663" y="5983288"/>
          <p14:tracePt t="130075" x="7215188" y="5983288"/>
          <p14:tracePt t="130085" x="7251700" y="5983288"/>
          <p14:tracePt t="130098" x="7340600" y="5938838"/>
          <p14:tracePt t="130111" x="7518400" y="5875338"/>
          <p14:tracePt t="130123" x="7848600" y="5732463"/>
          <p14:tracePt t="130136" x="8224838" y="5589588"/>
          <p14:tracePt t="130150" x="8609013" y="5456238"/>
          <p14:tracePt t="130166" x="8902700" y="5357813"/>
          <p14:tracePt t="130183" x="9224963" y="5276850"/>
          <p14:tracePt t="130200" x="9609138" y="5214938"/>
          <p14:tracePt t="130216" x="9725025" y="5214938"/>
          <p14:tracePt t="130233" x="9786938" y="5214938"/>
          <p14:tracePt t="130249" x="9840913" y="5214938"/>
          <p14:tracePt t="130267" x="9858375" y="5214938"/>
          <p14:tracePt t="130283" x="9867900" y="5214938"/>
          <p14:tracePt t="130299" x="9875838" y="5214938"/>
          <p14:tracePt t="130556" x="9867900" y="5214938"/>
          <p14:tracePt t="130569" x="9831388" y="5214938"/>
          <p14:tracePt t="130581" x="9742488" y="5197475"/>
          <p14:tracePt t="130594" x="9609138" y="5187950"/>
          <p14:tracePt t="130607" x="9402763" y="5160963"/>
          <p14:tracePt t="130619" x="9144000" y="5153025"/>
          <p14:tracePt t="130632" x="8966200" y="5153025"/>
          <p14:tracePt t="130649" x="8848725" y="5153025"/>
          <p14:tracePt t="130666" x="8759825" y="5153025"/>
          <p14:tracePt t="130682" x="8697913" y="5160963"/>
          <p14:tracePt t="130698" x="8616950" y="5170488"/>
          <p14:tracePt t="130715" x="8589963" y="5187950"/>
          <p14:tracePt t="130732" x="8572500" y="5187950"/>
          <p14:tracePt t="130749" x="8555038" y="5197475"/>
          <p14:tracePt t="130772" x="8555038" y="5205413"/>
          <p14:tracePt t="130785" x="8545513" y="5205413"/>
          <p14:tracePt t="130810" x="8545513" y="5214938"/>
          <p14:tracePt t="130823" x="8545513" y="5224463"/>
          <p14:tracePt t="130836" x="8545513" y="5232400"/>
          <p14:tracePt t="130849" x="8545513" y="5241925"/>
          <p14:tracePt t="130865" x="8545513" y="5251450"/>
          <p14:tracePt t="130881" x="8545513" y="5259388"/>
          <p14:tracePt t="130898" x="8555038" y="5268913"/>
          <p14:tracePt t="130915" x="8589963" y="5295900"/>
          <p14:tracePt t="130931" x="8626475" y="5313363"/>
          <p14:tracePt t="130948" x="8670925" y="5330825"/>
          <p14:tracePt t="130965" x="8742363" y="5348288"/>
          <p14:tracePt t="130981" x="8786813" y="5367338"/>
          <p14:tracePt t="130998" x="8823325" y="5367338"/>
          <p14:tracePt t="131015" x="8902700" y="5375275"/>
          <p14:tracePt t="131031" x="8929688" y="5375275"/>
          <p14:tracePt t="131048" x="8966200" y="5384800"/>
          <p14:tracePt t="131065" x="9010650" y="5394325"/>
          <p14:tracePt t="131066" x="9028113" y="5394325"/>
          <p14:tracePt t="131081" x="9063038" y="5394325"/>
          <p14:tracePt t="131098" x="9099550" y="5394325"/>
          <p14:tracePt t="131115" x="9180513" y="5394325"/>
          <p14:tracePt t="131131" x="9215438" y="5394325"/>
          <p14:tracePt t="131148" x="9251950" y="5394325"/>
          <p14:tracePt t="131164" x="9296400" y="5375275"/>
          <p14:tracePt t="131181" x="9375775" y="5367338"/>
          <p14:tracePt t="131198" x="9420225" y="5367338"/>
          <p14:tracePt t="131214" x="9510713" y="5367338"/>
          <p14:tracePt t="131231" x="9680575" y="5394325"/>
          <p14:tracePt t="131247" x="9769475" y="5438775"/>
          <p14:tracePt t="131264" x="9831388" y="5473700"/>
          <p14:tracePt t="131281" x="9885363" y="5510213"/>
          <p14:tracePt t="131298" x="9894888" y="5510213"/>
          <p14:tracePt t="131318" x="9902825" y="5510213"/>
          <p14:tracePt t="131357" x="9875838" y="5510213"/>
          <p14:tracePt t="131369" x="9831388" y="5510213"/>
          <p14:tracePt t="131382" x="9759950" y="5510213"/>
          <p14:tracePt t="131395" x="9671050" y="5518150"/>
          <p14:tracePt t="131408" x="9599613" y="5518150"/>
          <p14:tracePt t="131420" x="9537700" y="5518150"/>
          <p14:tracePt t="131433" x="9447213" y="5518150"/>
          <p14:tracePt t="131447" x="9367838" y="5518150"/>
          <p14:tracePt t="131464" x="9277350" y="5518150"/>
          <p14:tracePt t="131480" x="9197975" y="5518150"/>
          <p14:tracePt t="131497" x="9082088" y="5518150"/>
          <p14:tracePt t="131513" x="9055100" y="5518150"/>
          <p14:tracePt t="131531" x="9037638" y="5518150"/>
          <p14:tracePt t="131547" x="9010650" y="5518150"/>
          <p14:tracePt t="131564" x="9001125" y="5518150"/>
          <p14:tracePt t="131585" x="8983663" y="5518150"/>
          <p14:tracePt t="131725" x="8974138" y="5518150"/>
          <p14:tracePt t="131764" x="8966200" y="5518150"/>
          <p14:tracePt t="131776" x="8956675" y="5518150"/>
          <p14:tracePt t="131789" x="8902700" y="5518150"/>
          <p14:tracePt t="131802" x="8796338" y="5518150"/>
          <p14:tracePt t="131815" x="8599488" y="5518150"/>
          <p14:tracePt t="131830" x="8251825" y="5518150"/>
          <p14:tracePt t="131846" x="8001000" y="5518150"/>
          <p14:tracePt t="131863" x="7867650" y="5518150"/>
          <p14:tracePt t="131879" x="7634288" y="5554663"/>
          <p14:tracePt t="131898" x="7545388" y="5581650"/>
          <p14:tracePt t="131913" x="7500938" y="5589588"/>
          <p14:tracePt t="131930" x="7483475" y="5599113"/>
          <p14:tracePt t="131946" x="7473950" y="5599113"/>
          <p14:tracePt t="132120" x="7456488" y="5599113"/>
          <p14:tracePt t="132133" x="7429500" y="5599113"/>
          <p14:tracePt t="132145" x="7367588" y="5599113"/>
          <p14:tracePt t="132158" x="7242175" y="5589588"/>
          <p14:tracePt t="132171" x="7072313" y="5589588"/>
          <p14:tracePt t="132183" x="6823075" y="5589588"/>
          <p14:tracePt t="132196" x="6626225" y="5589588"/>
          <p14:tracePt t="132212" x="6446838" y="5589588"/>
          <p14:tracePt t="132229" x="6303963" y="5589588"/>
          <p14:tracePt t="132245" x="6188075" y="5599113"/>
          <p14:tracePt t="132262" x="6018213" y="5626100"/>
          <p14:tracePt t="132279" x="5938838" y="5634038"/>
          <p14:tracePt t="132296" x="5875338" y="5643563"/>
          <p14:tracePt t="132312" x="5803900" y="5653088"/>
          <p14:tracePt t="132329" x="5759450" y="5661025"/>
          <p14:tracePt t="132345" x="5741988" y="5661025"/>
          <p14:tracePt t="132362" x="5715000" y="5661025"/>
          <p14:tracePt t="132379" x="5705475" y="5661025"/>
          <p14:tracePt t="132395" x="5697538" y="5661025"/>
          <p14:tracePt t="132705" x="5688013" y="5661025"/>
          <p14:tracePt t="132717" x="5634038" y="5661025"/>
          <p14:tracePt t="132730" x="5483225" y="5680075"/>
          <p14:tracePt t="132745" x="5153025" y="5697538"/>
          <p14:tracePt t="132761" x="4751388" y="5732463"/>
          <p14:tracePt t="132778" x="4537075" y="5759450"/>
          <p14:tracePt t="132795" x="4438650" y="5759450"/>
          <p14:tracePt t="132811" x="4429125" y="5759450"/>
          <p14:tracePt t="132828" x="4419600" y="5759450"/>
          <p14:tracePt t="132845" x="4411663" y="5759450"/>
          <p14:tracePt t="133010" x="4446588" y="5759450"/>
          <p14:tracePt t="133022" x="4500563" y="5759450"/>
          <p14:tracePt t="133035" x="4625975" y="5751513"/>
          <p14:tracePt t="133048" x="4813300" y="5732463"/>
          <p14:tracePt t="133061" x="4965700" y="5724525"/>
          <p14:tracePt t="133077" x="5116513" y="5724525"/>
          <p14:tracePt t="133097" x="5241925" y="5724525"/>
          <p14:tracePt t="133111" x="5367338" y="5724525"/>
          <p14:tracePt t="133127" x="5643563" y="5724525"/>
          <p14:tracePt t="133144" x="5813425" y="5724525"/>
          <p14:tracePt t="133161" x="6018213" y="5724525"/>
          <p14:tracePt t="133177" x="6269038" y="5741988"/>
          <p14:tracePt t="133194" x="6348413" y="5759450"/>
          <p14:tracePt t="133210" x="6411913" y="5768975"/>
          <p14:tracePt t="133227" x="6446838" y="5768975"/>
          <p14:tracePt t="133244" x="6456363" y="5776913"/>
          <p14:tracePt t="133289" x="6465888" y="5776913"/>
          <p14:tracePt t="133582" x="6456363" y="5776913"/>
          <p14:tracePt t="133594" x="6438900" y="5786438"/>
          <p14:tracePt t="133608" x="6384925" y="5803900"/>
          <p14:tracePt t="133621" x="6232525" y="5857875"/>
          <p14:tracePt t="133633" x="5938838" y="5946775"/>
          <p14:tracePt t="133645" x="5581650" y="6089650"/>
          <p14:tracePt t="133660" x="5330825" y="6180138"/>
          <p14:tracePt t="133676" x="5214938" y="6215063"/>
          <p14:tracePt t="133693" x="5133975" y="6259513"/>
          <p14:tracePt t="133709" x="5000625" y="6313488"/>
          <p14:tracePt t="133726" x="4929188" y="6323013"/>
          <p14:tracePt t="133743" x="4894263" y="6340475"/>
          <p14:tracePt t="133759" x="4848225" y="6348413"/>
          <p14:tracePt t="133760" x="4803775" y="6357938"/>
          <p14:tracePt t="133776" x="4759325" y="6357938"/>
          <p14:tracePt t="133793" x="4714875" y="6367463"/>
          <p14:tracePt t="133809" x="4687888" y="6367463"/>
          <p14:tracePt t="133826" x="4633913" y="6367463"/>
          <p14:tracePt t="133843" x="4616450" y="6367463"/>
          <p14:tracePt t="133859" x="4598988" y="6367463"/>
          <p14:tracePt t="133876" x="4572000" y="6375400"/>
          <p14:tracePt t="133900" x="4562475" y="6375400"/>
          <p14:tracePt t="133913" x="4554538" y="6375400"/>
          <p14:tracePt t="134027" x="4562475" y="6375400"/>
          <p14:tracePt t="134040" x="4633913" y="6348413"/>
          <p14:tracePt t="134053" x="4857750" y="6286500"/>
          <p14:tracePt t="134065" x="5322888" y="6180138"/>
          <p14:tracePt t="134079" x="5902325" y="6108700"/>
          <p14:tracePt t="134092" x="6303963" y="6072188"/>
          <p14:tracePt t="134109" x="6653213" y="6072188"/>
          <p14:tracePt t="134125" x="6929438" y="6072188"/>
          <p14:tracePt t="134142" x="7500938" y="6072188"/>
          <p14:tracePt t="134159" x="7769225" y="6072188"/>
          <p14:tracePt t="134175" x="8018463" y="6072188"/>
          <p14:tracePt t="134192" x="8483600" y="6089650"/>
          <p14:tracePt t="134208" x="8688388" y="6108700"/>
          <p14:tracePt t="134225" x="8840788" y="6116638"/>
          <p14:tracePt t="134242" x="8939213" y="6126163"/>
          <p14:tracePt t="134243" x="9018588" y="6126163"/>
          <p14:tracePt t="134258" x="9055100" y="6126163"/>
          <p14:tracePt t="134460" x="9063038" y="6126163"/>
          <p14:tracePt t="134472" x="9082088" y="6126163"/>
          <p14:tracePt t="134485" x="9144000" y="6108700"/>
          <p14:tracePt t="134498" x="9251950" y="6089650"/>
          <p14:tracePt t="134510" x="9394825" y="6072188"/>
          <p14:tracePt t="134524" x="9528175" y="6045200"/>
          <p14:tracePt t="134541" x="9653588" y="6027738"/>
          <p14:tracePt t="134558" x="9777413" y="6010275"/>
          <p14:tracePt t="134576" x="9974263" y="5965825"/>
          <p14:tracePt t="134591" x="10072688" y="5946775"/>
          <p14:tracePt t="134608" x="10144125" y="5938838"/>
          <p14:tracePt t="134625" x="10304463" y="5938838"/>
          <p14:tracePt t="134641" x="10375900" y="5938838"/>
          <p14:tracePt t="134658" x="10456863" y="5956300"/>
          <p14:tracePt t="134675" x="10599738" y="6027738"/>
          <p14:tracePt t="134691" x="10634663" y="6045200"/>
          <p14:tracePt t="134707" x="10634663" y="6062663"/>
          <p14:tracePt t="134724" x="10653713" y="6081713"/>
          <p14:tracePt t="134741" x="10653713" y="6134100"/>
          <p14:tracePt t="134757" x="10626725" y="6170613"/>
          <p14:tracePt t="134778" x="10277475" y="6375400"/>
          <p14:tracePt t="134791" x="9974263" y="6491288"/>
          <p14:tracePt t="134807" x="9661525" y="6554788"/>
          <p14:tracePt t="134824" x="9429750" y="6562725"/>
          <p14:tracePt t="134840" x="9224963" y="6581775"/>
          <p14:tracePt t="134858" x="8983663" y="6545263"/>
          <p14:tracePt t="134874" x="8894763" y="6483350"/>
          <p14:tracePt t="134890" x="8813800" y="6419850"/>
          <p14:tracePt t="134907" x="8705850" y="6323013"/>
          <p14:tracePt t="134924" x="8697913" y="6296025"/>
          <p14:tracePt t="134940" x="8680450" y="6286500"/>
          <p14:tracePt t="134957" x="8670925" y="6269038"/>
          <p14:tracePt t="135032" x="8670925" y="6259513"/>
          <p14:tracePt t="135044" x="8670925" y="6251575"/>
          <p14:tracePt t="135057" x="8688388" y="6205538"/>
          <p14:tracePt t="135070" x="8751888" y="6134100"/>
          <p14:tracePt t="135082" x="8840788" y="6045200"/>
          <p14:tracePt t="135095" x="8966200" y="5938838"/>
          <p14:tracePt t="135108" x="9072563" y="5848350"/>
          <p14:tracePt t="135124" x="9153525" y="5795963"/>
          <p14:tracePt t="135140" x="9224963" y="5751513"/>
          <p14:tracePt t="135157" x="9286875" y="5732463"/>
          <p14:tracePt t="135173" x="9394825" y="5688013"/>
          <p14:tracePt t="135191" x="9466263" y="5670550"/>
          <p14:tracePt t="135207" x="9563100" y="5661025"/>
          <p14:tracePt t="135223" x="9759950" y="5653088"/>
          <p14:tracePt t="135239" x="9848850" y="5653088"/>
          <p14:tracePt t="135256" x="9939338" y="5680075"/>
          <p14:tracePt t="135273" x="10090150" y="5741988"/>
          <p14:tracePt t="135289" x="10153650" y="5768975"/>
          <p14:tracePt t="135306" x="10206038" y="5795963"/>
          <p14:tracePt t="135323" x="10277475" y="5848350"/>
          <p14:tracePt t="135339" x="10385425" y="5983288"/>
          <p14:tracePt t="135356" x="10412413" y="6037263"/>
          <p14:tracePt t="135373" x="10439400" y="6081713"/>
          <p14:tracePt t="135390" x="10447338" y="6134100"/>
          <p14:tracePt t="135406" x="10447338" y="6153150"/>
          <p14:tracePt t="135423" x="10447338" y="6170613"/>
          <p14:tracePt t="135439" x="10412413" y="6259513"/>
          <p14:tracePt t="135456" x="10348913" y="6323013"/>
          <p14:tracePt t="135473" x="10215563" y="6402388"/>
          <p14:tracePt t="135490" x="9688513" y="6562725"/>
          <p14:tracePt t="135506" x="9375775" y="6608763"/>
          <p14:tracePt t="135522" x="9045575" y="6626225"/>
          <p14:tracePt t="135539" x="8813800" y="6626225"/>
          <p14:tracePt t="135556" x="8528050" y="6518275"/>
          <p14:tracePt t="135572" x="8456613" y="6473825"/>
          <p14:tracePt t="135589" x="8429625" y="6446838"/>
          <p14:tracePt t="135606" x="8412163" y="6419850"/>
          <p14:tracePt t="135622" x="8402638" y="6419850"/>
          <p14:tracePt t="135642" x="8402638" y="6411913"/>
          <p14:tracePt t="135656" x="8402638" y="6402388"/>
          <p14:tracePt t="135681" x="8402638" y="6375400"/>
          <p14:tracePt t="135693" x="8402638" y="6323013"/>
          <p14:tracePt t="135706" x="8412163" y="6232525"/>
          <p14:tracePt t="135722" x="8447088" y="6108700"/>
          <p14:tracePt t="135739" x="8474075" y="6010275"/>
          <p14:tracePt t="135755" x="8518525" y="5965825"/>
          <p14:tracePt t="135772" x="8572500" y="5911850"/>
          <p14:tracePt t="135789" x="8599488" y="5894388"/>
          <p14:tracePt t="135805" x="8634413" y="5867400"/>
          <p14:tracePt t="135822" x="8732838" y="5813425"/>
          <p14:tracePt t="135839" x="8796338" y="5786438"/>
          <p14:tracePt t="135859" x="8974138" y="5751513"/>
          <p14:tracePt t="135872" x="9055100" y="5741988"/>
          <p14:tracePt t="135889" x="9134475" y="5741988"/>
          <p14:tracePt t="135905" x="9232900" y="5741988"/>
          <p14:tracePt t="135922" x="9412288" y="5776913"/>
          <p14:tracePt t="135938" x="9491663" y="5795963"/>
          <p14:tracePt t="135955" x="9545638" y="5813425"/>
          <p14:tracePt t="135972" x="9599613" y="5830888"/>
          <p14:tracePt t="135973" x="9653588" y="5857875"/>
          <p14:tracePt t="135988" x="9698038" y="5884863"/>
          <p14:tracePt t="136005" x="9732963" y="5902325"/>
          <p14:tracePt t="136022" x="9769475" y="5929313"/>
          <p14:tracePt t="136038" x="9823450" y="6010275"/>
          <p14:tracePt t="136058" x="9848850" y="6045200"/>
          <p14:tracePt t="136072" x="9858375" y="6099175"/>
          <p14:tracePt t="136088" x="9875838" y="6180138"/>
          <p14:tracePt t="136105" x="9875838" y="6242050"/>
          <p14:tracePt t="136121" x="9848850" y="6303963"/>
          <p14:tracePt t="136138" x="9715500" y="6456363"/>
          <p14:tracePt t="136155" x="9644063" y="6510338"/>
          <p14:tracePt t="136171" x="9528175" y="6537325"/>
          <p14:tracePt t="136188" x="9296400" y="6562725"/>
          <p14:tracePt t="136205" x="9180513" y="6562725"/>
          <p14:tracePt t="136221" x="9037638" y="6545263"/>
          <p14:tracePt t="136238" x="8894763" y="6473825"/>
          <p14:tracePt t="136254" x="8653463" y="6296025"/>
          <p14:tracePt t="136271" x="8582025" y="6242050"/>
          <p14:tracePt t="136288" x="8545513" y="6180138"/>
          <p14:tracePt t="136304" x="8501063" y="6081713"/>
          <p14:tracePt t="136321" x="8483600" y="6027738"/>
          <p14:tracePt t="136338" x="8483600" y="5991225"/>
          <p14:tracePt t="136355" x="8483600" y="5911850"/>
          <p14:tracePt t="136371" x="8518525" y="5884863"/>
          <p14:tracePt t="136388" x="8555038" y="5848350"/>
          <p14:tracePt t="136405" x="8697913" y="5776913"/>
          <p14:tracePt t="136421" x="8769350" y="5759450"/>
          <p14:tracePt t="136437" x="8848725" y="5751513"/>
          <p14:tracePt t="136454" x="8929688" y="5741988"/>
          <p14:tracePt t="136471" x="9045575" y="5741988"/>
          <p14:tracePt t="136487" x="9090025" y="5741988"/>
          <p14:tracePt t="136504" x="9144000" y="5741988"/>
          <p14:tracePt t="136521" x="9242425" y="5741988"/>
          <p14:tracePt t="136538" x="9304338" y="5741988"/>
          <p14:tracePt t="136554" x="9375775" y="5741988"/>
          <p14:tracePt t="136571" x="9555163" y="5813425"/>
          <p14:tracePt t="136587" x="9634538" y="5848350"/>
          <p14:tracePt t="136604" x="9698038" y="5902325"/>
          <p14:tracePt t="136621" x="9786938" y="5991225"/>
          <p14:tracePt t="136637" x="9813925" y="6018213"/>
          <p14:tracePt t="136654" x="9823450" y="6037263"/>
          <p14:tracePt t="136670" x="9831388" y="6037263"/>
          <p14:tracePt t="136687" x="9840913" y="6045200"/>
          <p14:tracePt t="136710" x="9840913" y="6054725"/>
          <p14:tracePt t="136748" x="9804400" y="6062663"/>
          <p14:tracePt t="136761" x="9688513" y="6089650"/>
          <p14:tracePt t="136773" x="9537700" y="6126163"/>
          <p14:tracePt t="136787" x="9367838" y="6161088"/>
          <p14:tracePt t="136804" x="9277350" y="6170613"/>
          <p14:tracePt t="136821" x="9224963" y="6170613"/>
          <p14:tracePt t="136837" x="9161463" y="6170613"/>
          <p14:tracePt t="136853" x="9134475" y="6161088"/>
          <p14:tracePt t="136870" x="9099550" y="6134100"/>
          <p14:tracePt t="136887" x="9055100" y="6081713"/>
          <p14:tracePt t="136903" x="9010650" y="5965825"/>
          <p14:tracePt t="136920" x="8991600" y="5929313"/>
          <p14:tracePt t="136937" x="8983663" y="5911850"/>
          <p14:tracePt t="136953" x="8983663" y="5884863"/>
          <p14:tracePt t="136970" x="8991600" y="5884863"/>
          <p14:tracePt t="136986" x="9037638" y="5857875"/>
          <p14:tracePt t="137003" x="9180513" y="5822950"/>
          <p14:tracePt t="137023" x="9242425" y="5813425"/>
          <p14:tracePt t="137036" x="9304338" y="5803900"/>
          <p14:tracePt t="137053" x="9402763" y="5803900"/>
          <p14:tracePt t="137070" x="9429750" y="5803900"/>
          <p14:tracePt t="137086" x="9447213" y="5803900"/>
          <p14:tracePt t="137103" x="9466263" y="5803900"/>
          <p14:tracePt t="137120" x="9483725" y="5803900"/>
          <p14:tracePt t="137142" x="9491663" y="5803900"/>
          <p14:tracePt t="137168" x="9501188" y="5803900"/>
          <p14:tracePt t="137447" x="9474200" y="5803900"/>
          <p14:tracePt t="137460" x="9429750" y="5803900"/>
          <p14:tracePt t="137473" x="9358313" y="5803900"/>
          <p14:tracePt t="137486" x="9269413" y="5786438"/>
          <p14:tracePt t="137502" x="9180513" y="5741988"/>
          <p14:tracePt t="137519" x="9134475" y="5715000"/>
          <p14:tracePt t="137535" x="9109075" y="5705475"/>
          <p14:tracePt t="137552" x="9090025" y="5688013"/>
          <p14:tracePt t="138771" x="9109075" y="5705475"/>
          <p14:tracePt t="138784" x="9153525" y="5751513"/>
          <p14:tracePt t="138797" x="9251950" y="5813425"/>
          <p14:tracePt t="138809" x="9385300" y="5902325"/>
          <p14:tracePt t="138822" x="9491663" y="5973763"/>
          <p14:tracePt t="138835" x="9590088" y="6037263"/>
          <p14:tracePt t="138850" x="9634538" y="6072188"/>
          <p14:tracePt t="138866" x="9680575" y="6108700"/>
          <p14:tracePt t="138883" x="9715500" y="6134100"/>
          <p14:tracePt t="138900" x="9742488" y="6170613"/>
          <p14:tracePt t="138916" x="9742488" y="6180138"/>
          <p14:tracePt t="138933" x="9752013" y="6188075"/>
          <p14:tracePt t="138950" x="9759950" y="6197600"/>
          <p14:tracePt t="138966" x="9759950" y="6205538"/>
          <p14:tracePt t="138983" x="9769475" y="6205538"/>
          <p14:tracePt t="139001" x="9769475" y="6215063"/>
          <p14:tracePt t="139026" x="9777413" y="6215063"/>
          <p14:tracePt t="139039" x="9786938" y="6215063"/>
          <p14:tracePt t="139051" x="9813925" y="6215063"/>
          <p14:tracePt t="139066" x="9875838" y="6224588"/>
          <p14:tracePt t="139082" x="9966325" y="6224588"/>
          <p14:tracePt t="139099" x="10028238" y="6224588"/>
          <p14:tracePt t="139116" x="10072688" y="6224588"/>
          <p14:tracePt t="139132" x="10082213" y="6224588"/>
          <p14:tracePt t="139178" x="10082213" y="6197600"/>
          <p14:tracePt t="139191" x="10055225" y="6108700"/>
          <p14:tracePt t="139203" x="9966325" y="5902325"/>
          <p14:tracePt t="139217" x="9858375" y="5670550"/>
          <p14:tracePt t="139232" x="9823450" y="5599113"/>
          <p14:tracePt t="139249" x="9813925" y="5589588"/>
          <p14:tracePt t="139265" x="9804400" y="5572125"/>
          <p14:tracePt t="139344" x="9823450" y="5581650"/>
          <p14:tracePt t="139356" x="9858375" y="5608638"/>
          <p14:tracePt t="139369" x="9920288" y="5643563"/>
          <p14:tracePt t="139383" x="9974263" y="5670550"/>
          <p14:tracePt t="139399" x="10028238" y="5688013"/>
          <p14:tracePt t="139415" x="10055225" y="5697538"/>
          <p14:tracePt t="139432" x="10063163" y="5705475"/>
          <p14:tracePt t="139611" x="10063163" y="5697538"/>
          <p14:tracePt t="139623" x="10063163" y="5653088"/>
          <p14:tracePt t="139636" x="10090150" y="5554663"/>
          <p14:tracePt t="139649" x="10099675" y="5384800"/>
          <p14:tracePt t="139665" x="10144125" y="5143500"/>
          <p14:tracePt t="139681" x="10153650" y="4938713"/>
          <p14:tracePt t="139698" x="10153650" y="4840288"/>
          <p14:tracePt t="139715" x="10153650" y="4795838"/>
          <p14:tracePt t="139731" x="10126663" y="4786313"/>
          <p14:tracePt t="139748" x="10072688" y="4776788"/>
          <p14:tracePt t="139764" x="9875838" y="4768850"/>
          <p14:tracePt t="139781" x="9786938" y="4768850"/>
          <p14:tracePt t="139798" x="9732963" y="4776788"/>
          <p14:tracePt t="139967" x="9725025" y="4776788"/>
          <p14:tracePt t="139980" x="9715500" y="4776788"/>
          <p14:tracePt t="139993" x="9661525" y="4741863"/>
          <p14:tracePt t="140005" x="9304338" y="4483100"/>
          <p14:tracePt t="140018" x="8429625" y="3813175"/>
          <p14:tracePt t="140031" x="7180263" y="2901950"/>
          <p14:tracePt t="140047" x="6161088" y="2197100"/>
          <p14:tracePt t="140064" x="5429250" y="1830388"/>
          <p14:tracePt t="140081" x="4340225" y="1428750"/>
          <p14:tracePt t="140097" x="4170363" y="1401763"/>
          <p14:tracePt t="140298" x="4108450" y="1357313"/>
          <p14:tracePt t="140310" x="3625850" y="1062038"/>
          <p14:tracePt t="140323" x="2714625" y="517525"/>
          <p14:tracePt t="141469" x="53975" y="12541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653143"/>
            <a:ext cx="10154194" cy="5434148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380" y="653142"/>
            <a:ext cx="8072813" cy="5434149"/>
          </a:xfrm>
          <a:prstGeom prst="rect">
            <a:avLst/>
          </a:prstGeom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391"/>
    </mc:Choice>
    <mc:Fallback xmlns="">
      <p:transition spd="slow" advTm="191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662" x="11037888" y="5089525"/>
          <p14:tracePt t="11918" x="11010900" y="5072063"/>
          <p14:tracePt t="11930" x="10920413" y="4983163"/>
          <p14:tracePt t="11943" x="10617200" y="4786313"/>
          <p14:tracePt t="11958" x="9991725" y="4322763"/>
          <p14:tracePt t="11968" x="9180513" y="3786188"/>
          <p14:tracePt t="11983" x="8375650" y="3330575"/>
          <p14:tracePt t="11999" x="7697788" y="3027363"/>
          <p14:tracePt t="12016" x="6875463" y="2679700"/>
          <p14:tracePt t="12033" x="5705475" y="2295525"/>
          <p14:tracePt t="12049" x="5438775" y="2232025"/>
          <p14:tracePt t="12066" x="5205413" y="2205038"/>
          <p14:tracePt t="12082" x="5089525" y="2179638"/>
          <p14:tracePt t="12248" x="5072063" y="2179638"/>
          <p14:tracePt t="12261" x="5054600" y="2179638"/>
          <p14:tracePt t="12274" x="5000625" y="2170113"/>
          <p14:tracePt t="12286" x="4911725" y="2133600"/>
          <p14:tracePt t="12299" x="4776788" y="2081213"/>
          <p14:tracePt t="12320" x="4608513" y="1955800"/>
          <p14:tracePt t="12332" x="4465638" y="1830388"/>
          <p14:tracePt t="12348" x="4394200" y="1741488"/>
          <p14:tracePt t="12365" x="4340225" y="1608138"/>
          <p14:tracePt t="12382" x="4322763" y="1571625"/>
          <p14:tracePt t="12400" x="4322763" y="1527175"/>
          <p14:tracePt t="12415" x="4322763" y="1490663"/>
          <p14:tracePt t="12432" x="4322763" y="1473200"/>
          <p14:tracePt t="12448" x="4357688" y="1446213"/>
          <p14:tracePt t="12465" x="4491038" y="1366838"/>
          <p14:tracePt t="12481" x="4589463" y="1330325"/>
          <p14:tracePt t="12498" x="4705350" y="1312863"/>
          <p14:tracePt t="12518" x="4902200" y="1295400"/>
          <p14:tracePt t="12531" x="4965700" y="1295400"/>
          <p14:tracePt t="12548" x="5010150" y="1295400"/>
          <p14:tracePt t="12565" x="5062538" y="1295400"/>
          <p14:tracePt t="12581" x="5133975" y="1295400"/>
          <p14:tracePt t="12600" x="5160963" y="1295400"/>
          <p14:tracePt t="12615" x="5187950" y="1295400"/>
          <p14:tracePt t="12631" x="5214938" y="1295400"/>
          <p14:tracePt t="12648" x="5224463" y="1322388"/>
          <p14:tracePt t="12665" x="5232400" y="1339850"/>
          <p14:tracePt t="12681" x="5232400" y="1384300"/>
          <p14:tracePt t="12698" x="5232400" y="1401763"/>
          <p14:tracePt t="12715" x="5232400" y="1411288"/>
          <p14:tracePt t="12720" x="5224463" y="1411288"/>
          <p14:tracePt t="12732" x="5205413" y="1419225"/>
          <p14:tracePt t="12748" x="5187950" y="1419225"/>
          <p14:tracePt t="12764" x="5170488" y="1419225"/>
          <p14:tracePt t="12781" x="5153025" y="1401763"/>
          <p14:tracePt t="12799" x="5133975" y="1374775"/>
          <p14:tracePt t="12814" x="5126038" y="1347788"/>
          <p14:tracePt t="12831" x="5126038" y="1322388"/>
          <p14:tracePt t="12847" x="5153025" y="1276350"/>
          <p14:tracePt t="12864" x="5214938" y="1241425"/>
          <p14:tracePt t="12881" x="5276850" y="1196975"/>
          <p14:tracePt t="12897" x="5402263" y="1125538"/>
          <p14:tracePt t="12914" x="5438775" y="1098550"/>
          <p14:tracePt t="12931" x="5473700" y="1081088"/>
          <p14:tracePt t="12948" x="5518150" y="1062038"/>
          <p14:tracePt t="12964" x="5527675" y="1062038"/>
          <p14:tracePt t="12981" x="5527675" y="1054100"/>
          <p14:tracePt t="13000" x="5527675" y="1036638"/>
          <p14:tracePt t="13014" x="5527675" y="1027113"/>
          <p14:tracePt t="13031" x="5500688" y="1000125"/>
          <p14:tracePt t="13047" x="5429250" y="973138"/>
          <p14:tracePt t="13064" x="5133975" y="938213"/>
          <p14:tracePt t="13080" x="4956175" y="938213"/>
          <p14:tracePt t="13097" x="4813300" y="955675"/>
          <p14:tracePt t="13114" x="4643438" y="1027113"/>
          <p14:tracePt t="13130" x="4581525" y="1062038"/>
          <p14:tracePt t="13147" x="4545013" y="1098550"/>
          <p14:tracePt t="13164" x="4518025" y="1152525"/>
          <p14:tracePt t="13180" x="4518025" y="1187450"/>
          <p14:tracePt t="13200" x="4518025" y="1241425"/>
          <p14:tracePt t="13214" x="4545013" y="1295400"/>
          <p14:tracePt t="13214" x="4625975" y="1374775"/>
          <p14:tracePt t="13230" x="4751388" y="1465263"/>
          <p14:tracePt t="13247" x="4938713" y="1544638"/>
          <p14:tracePt t="13263" x="5116513" y="1608138"/>
          <p14:tracePt t="13280" x="5411788" y="1643063"/>
          <p14:tracePt t="13297" x="5500688" y="1643063"/>
          <p14:tracePt t="13313" x="5572125" y="1643063"/>
          <p14:tracePt t="13330" x="5715000" y="1598613"/>
          <p14:tracePt t="13347" x="5759450" y="1554163"/>
          <p14:tracePt t="13363" x="5795963" y="1500188"/>
          <p14:tracePt t="13380" x="5848350" y="1339850"/>
          <p14:tracePt t="13397" x="5875338" y="1223963"/>
          <p14:tracePt t="13413" x="5884863" y="1089025"/>
          <p14:tracePt t="13430" x="5884863" y="857250"/>
          <p14:tracePt t="13446" x="5857875" y="776288"/>
          <p14:tracePt t="13463" x="5813425" y="723900"/>
          <p14:tracePt t="13480" x="5751513" y="687388"/>
          <p14:tracePt t="13496" x="5589588" y="642938"/>
          <p14:tracePt t="13513" x="5465763" y="642938"/>
          <p14:tracePt t="13530" x="5303838" y="669925"/>
          <p14:tracePt t="13546" x="4894263" y="822325"/>
          <p14:tracePt t="13563" x="4795838" y="884238"/>
          <p14:tracePt t="13579" x="4714875" y="946150"/>
          <p14:tracePt t="13599" x="4608513" y="1062038"/>
          <p14:tracePt t="13613" x="4589463" y="1133475"/>
          <p14:tracePt t="13629" x="4581525" y="1169988"/>
          <p14:tracePt t="13647" x="4608513" y="1285875"/>
          <p14:tracePt t="13663" x="4679950" y="1366838"/>
          <p14:tracePt t="13680" x="4751388" y="1438275"/>
          <p14:tracePt t="13697" x="4840288" y="1490663"/>
          <p14:tracePt t="13697" x="4956175" y="1562100"/>
          <p14:tracePt t="13712" x="5045075" y="1589088"/>
          <p14:tracePt t="13729" x="5133975" y="1616075"/>
          <p14:tracePt t="13746" x="5205413" y="1625600"/>
          <p14:tracePt t="13762" x="5330825" y="1633538"/>
          <p14:tracePt t="13779" x="5367338" y="1633538"/>
          <p14:tracePt t="13796" x="5394325" y="1633538"/>
          <p14:tracePt t="13812" x="5419725" y="1633538"/>
          <p14:tracePt t="13829" x="5429250" y="1625600"/>
          <p14:tracePt t="13850" x="5438775" y="1616075"/>
          <p14:tracePt t="13876" x="5438775" y="1598613"/>
          <p14:tracePt t="13888" x="5438775" y="1589088"/>
          <p14:tracePt t="13900" x="5438775" y="1581150"/>
          <p14:tracePt t="13914" x="5438775" y="1571625"/>
          <p14:tracePt t="13929" x="5429250" y="1562100"/>
          <p14:tracePt t="13946" x="5419725" y="1544638"/>
          <p14:tracePt t="13962" x="5411788" y="1536700"/>
          <p14:tracePt t="13979" x="5402263" y="1517650"/>
          <p14:tracePt t="13999" x="5402263" y="1509713"/>
          <p14:tracePt t="14012" x="5402263" y="1500188"/>
          <p14:tracePt t="14029" x="5402263" y="1482725"/>
          <p14:tracePt t="14045" x="5402263" y="1446213"/>
          <p14:tracePt t="14062" x="5446713" y="1411288"/>
          <p14:tracePt t="14080" x="5608638" y="1330325"/>
          <p14:tracePt t="14095" x="5751513" y="1285875"/>
          <p14:tracePt t="14112" x="5875338" y="1250950"/>
          <p14:tracePt t="14129" x="5983288" y="1231900"/>
          <p14:tracePt t="14130" x="6054725" y="1223963"/>
          <p14:tracePt t="14145" x="6116638" y="1223963"/>
          <p14:tracePt t="14162" x="6134100" y="1223963"/>
          <p14:tracePt t="14178" x="6161088" y="1223963"/>
          <p14:tracePt t="14511" x="6170613" y="1223963"/>
          <p14:tracePt t="14524" x="6205538" y="1196975"/>
          <p14:tracePt t="14537" x="6438900" y="1160463"/>
          <p14:tracePt t="14549" x="6858000" y="1054100"/>
          <p14:tracePt t="14563" x="7483475" y="955675"/>
          <p14:tracePt t="14578" x="7947025" y="911225"/>
          <p14:tracePt t="14594" x="8170863" y="911225"/>
          <p14:tracePt t="14611" x="8304213" y="911225"/>
          <p14:tracePt t="14628" x="8518525" y="911225"/>
          <p14:tracePt t="14644" x="8609013" y="911225"/>
          <p14:tracePt t="14661" x="8688388" y="911225"/>
          <p14:tracePt t="14680" x="8804275" y="911225"/>
          <p14:tracePt t="14694" x="8840788" y="911225"/>
          <p14:tracePt t="14711" x="8894763" y="911225"/>
          <p14:tracePt t="14728" x="8983663" y="919163"/>
          <p14:tracePt t="14744" x="9018588" y="919163"/>
          <p14:tracePt t="14761" x="9037638" y="919163"/>
          <p14:tracePt t="14777" x="9055100" y="919163"/>
          <p14:tracePt t="14794" x="9072563" y="919163"/>
          <p14:tracePt t="14829" x="9082088" y="919163"/>
          <p14:tracePt t="14854" x="9082088" y="901700"/>
          <p14:tracePt t="14867" x="9082088" y="884238"/>
          <p14:tracePt t="14880" x="9082088" y="857250"/>
          <p14:tracePt t="14894" x="9045575" y="812800"/>
          <p14:tracePt t="14910" x="9001125" y="776288"/>
          <p14:tracePt t="14927" x="8939213" y="741363"/>
          <p14:tracePt t="14944" x="8751888" y="731838"/>
          <p14:tracePt t="14960" x="8653463" y="731838"/>
          <p14:tracePt t="14977" x="8589963" y="750888"/>
          <p14:tracePt t="14994" x="8510588" y="785813"/>
          <p14:tracePt t="15010" x="8483600" y="785813"/>
          <p14:tracePt t="15027" x="8474075" y="795338"/>
          <p14:tracePt t="15043" x="8466138" y="795338"/>
          <p14:tracePt t="15060" x="8466138" y="803275"/>
          <p14:tracePt t="15173" x="8474075" y="803275"/>
          <p14:tracePt t="15185" x="8510588" y="803275"/>
          <p14:tracePt t="15200" x="8562975" y="803275"/>
          <p14:tracePt t="15211" x="8599488" y="803275"/>
          <p14:tracePt t="15227" x="8616950" y="803275"/>
          <p14:tracePt t="15243" x="8626475" y="803275"/>
          <p14:tracePt t="15287" x="8599488" y="803275"/>
          <p14:tracePt t="15300" x="8537575" y="803275"/>
          <p14:tracePt t="15312" x="8402638" y="812800"/>
          <p14:tracePt t="15327" x="8161338" y="830263"/>
          <p14:tracePt t="15343" x="7804150" y="847725"/>
          <p14:tracePt t="15361" x="7375525" y="893763"/>
          <p14:tracePt t="15377" x="6759575" y="973138"/>
          <p14:tracePt t="15393" x="6518275" y="1000125"/>
          <p14:tracePt t="15409" x="6367463" y="1009650"/>
          <p14:tracePt t="15426" x="6180138" y="1036638"/>
          <p14:tracePt t="15442" x="6153150" y="1036638"/>
          <p14:tracePt t="15459" x="6134100" y="1036638"/>
          <p14:tracePt t="15668" x="6116638" y="1036638"/>
          <p14:tracePt t="15681" x="6099175" y="1036638"/>
          <p14:tracePt t="15694" x="6062663" y="1036638"/>
          <p14:tracePt t="15708" x="6000750" y="1027113"/>
          <p14:tracePt t="15720" x="5919788" y="1000125"/>
          <p14:tracePt t="15732" x="5813425" y="982663"/>
          <p14:tracePt t="15745" x="5724525" y="965200"/>
          <p14:tracePt t="15761" x="5653088" y="946150"/>
          <p14:tracePt t="15775" x="5608638" y="928688"/>
          <p14:tracePt t="15792" x="5581650" y="911225"/>
          <p14:tracePt t="15809" x="5562600" y="901700"/>
          <p14:tracePt t="15825" x="5554663" y="893763"/>
          <p14:tracePt t="15842" x="5554663" y="857250"/>
          <p14:tracePt t="15859" x="5581650" y="741363"/>
          <p14:tracePt t="15875" x="5653088" y="669925"/>
          <p14:tracePt t="15892" x="5786438" y="588963"/>
          <p14:tracePt t="15909" x="5919788" y="544513"/>
          <p14:tracePt t="15925" x="6224588" y="490538"/>
          <p14:tracePt t="15942" x="6357938" y="490538"/>
          <p14:tracePt t="15961" x="6589713" y="490538"/>
          <p14:tracePt t="15976" x="6688138" y="490538"/>
          <p14:tracePt t="15992" x="6759575" y="509588"/>
          <p14:tracePt t="16008" x="6840538" y="536575"/>
          <p14:tracePt t="16025" x="6938963" y="598488"/>
          <p14:tracePt t="16041" x="6983413" y="642938"/>
          <p14:tracePt t="16058" x="7000875" y="696913"/>
          <p14:tracePt t="16075" x="7037388" y="785813"/>
          <p14:tracePt t="16091" x="7045325" y="812800"/>
          <p14:tracePt t="16108" x="7045325" y="839788"/>
          <p14:tracePt t="16125" x="7045325" y="857250"/>
          <p14:tracePt t="16141" x="7000875" y="919163"/>
          <p14:tracePt t="16162" x="6938963" y="946150"/>
          <p14:tracePt t="16174" x="6848475" y="990600"/>
          <p14:tracePt t="16191" x="6680200" y="1009650"/>
          <p14:tracePt t="16208" x="6599238" y="1017588"/>
          <p14:tracePt t="16225" x="6527800" y="1017588"/>
          <p14:tracePt t="16242" x="6419850" y="1000125"/>
          <p14:tracePt t="16258" x="6394450" y="982663"/>
          <p14:tracePt t="16274" x="6375400" y="973138"/>
          <p14:tracePt t="16291" x="6357938" y="965200"/>
          <p14:tracePt t="16308" x="6348413" y="955675"/>
          <p14:tracePt t="16406" x="6367463" y="955675"/>
          <p14:tracePt t="16419" x="6419850" y="955675"/>
          <p14:tracePt t="16432" x="6527800" y="955675"/>
          <p14:tracePt t="16444" x="6697663" y="955675"/>
          <p14:tracePt t="16458" x="6848475" y="955675"/>
          <p14:tracePt t="16474" x="6965950" y="955675"/>
          <p14:tracePt t="16490" x="7054850" y="955675"/>
          <p14:tracePt t="16508" x="7116763" y="955675"/>
          <p14:tracePt t="16524" x="7134225" y="955675"/>
          <p14:tracePt t="16540" x="7153275" y="955675"/>
          <p14:tracePt t="16762" x="7143750" y="955675"/>
          <p14:tracePt t="16775" x="7134225" y="955675"/>
          <p14:tracePt t="16801" x="7126288" y="955675"/>
          <p14:tracePt t="16840" x="7116763" y="955675"/>
          <p14:tracePt t="16879" x="7126288" y="955675"/>
          <p14:tracePt t="16890" x="7153275" y="955675"/>
          <p14:tracePt t="16902" x="7180263" y="955675"/>
          <p14:tracePt t="16915" x="7232650" y="965200"/>
          <p14:tracePt t="16928" x="7286625" y="982663"/>
          <p14:tracePt t="16940" x="7323138" y="1009650"/>
          <p14:tracePt t="16960" x="7348538" y="1027113"/>
          <p14:tracePt t="16973" x="7367588" y="1027113"/>
          <p14:tracePt t="16990" x="7375525" y="1036638"/>
          <p14:tracePt t="17006" x="7375525" y="1044575"/>
          <p14:tracePt t="17207" x="7340600" y="1036638"/>
          <p14:tracePt t="17221" x="7242175" y="1009650"/>
          <p14:tracePt t="17233" x="7010400" y="965200"/>
          <p14:tracePt t="17246" x="6670675" y="901700"/>
          <p14:tracePt t="17258" x="6367463" y="874713"/>
          <p14:tracePt t="17272" x="6215063" y="874713"/>
          <p14:tracePt t="17289" x="6116638" y="874713"/>
          <p14:tracePt t="17306" x="6037263" y="874713"/>
          <p14:tracePt t="17322" x="5965825" y="874713"/>
          <p14:tracePt t="17339" x="5956300" y="874713"/>
          <p14:tracePt t="17356" x="5946775" y="874713"/>
          <p14:tracePt t="17551" x="5938838" y="874713"/>
          <p14:tracePt t="17564" x="5919788" y="874713"/>
          <p14:tracePt t="17577" x="5902325" y="874713"/>
          <p14:tracePt t="17589" x="5875338" y="874713"/>
          <p14:tracePt t="17605" x="5840413" y="874713"/>
          <p14:tracePt t="17622" x="5813425" y="874713"/>
          <p14:tracePt t="17641" x="5759450" y="874713"/>
          <p14:tracePt t="17655" x="5741988" y="874713"/>
          <p14:tracePt t="17691" x="5732463" y="874713"/>
          <p14:tracePt t="17755" x="5741988" y="874713"/>
          <p14:tracePt t="17767" x="5776913" y="874713"/>
          <p14:tracePt t="17780" x="5867400" y="874713"/>
          <p14:tracePt t="17793" x="6010275" y="874713"/>
          <p14:tracePt t="17806" x="6215063" y="874713"/>
          <p14:tracePt t="17821" x="6384925" y="874713"/>
          <p14:tracePt t="17841" x="6510338" y="874713"/>
          <p14:tracePt t="17855" x="6616700" y="874713"/>
          <p14:tracePt t="17871" x="6823075" y="884238"/>
          <p14:tracePt t="17888" x="6911975" y="893763"/>
          <p14:tracePt t="17905" x="6973888" y="911225"/>
          <p14:tracePt t="17922" x="7081838" y="928688"/>
          <p14:tracePt t="17938" x="7126288" y="938213"/>
          <p14:tracePt t="17954" x="7161213" y="946150"/>
          <p14:tracePt t="18162" x="7170738" y="946150"/>
          <p14:tracePt t="18175" x="7215188" y="938213"/>
          <p14:tracePt t="18188" x="7277100" y="928688"/>
          <p14:tracePt t="18200" x="7375525" y="911225"/>
          <p14:tracePt t="18213" x="7466013" y="874713"/>
          <p14:tracePt t="18226" x="7537450" y="857250"/>
          <p14:tracePt t="18241" x="7589838" y="857250"/>
          <p14:tracePt t="18254" x="7653338" y="847725"/>
          <p14:tracePt t="18270" x="7697788" y="847725"/>
          <p14:tracePt t="18287" x="7742238" y="847725"/>
          <p14:tracePt t="18304" x="7804150" y="847725"/>
          <p14:tracePt t="18322" x="7848600" y="847725"/>
          <p14:tracePt t="18337" x="7929563" y="847725"/>
          <p14:tracePt t="18354" x="8116888" y="928688"/>
          <p14:tracePt t="18370" x="8215313" y="982663"/>
          <p14:tracePt t="18387" x="8277225" y="1000125"/>
          <p14:tracePt t="18404" x="8331200" y="1027113"/>
          <p14:tracePt t="18420" x="8340725" y="1027113"/>
          <p14:tracePt t="18646" x="8348663" y="1027113"/>
          <p14:tracePt t="18658" x="8375650" y="1027113"/>
          <p14:tracePt t="18671" x="8474075" y="1027113"/>
          <p14:tracePt t="18684" x="8769350" y="1027113"/>
          <p14:tracePt t="18696" x="9358313" y="1027113"/>
          <p14:tracePt t="18709" x="9956800" y="1027113"/>
          <p14:tracePt t="18722" x="10402888" y="1017588"/>
          <p14:tracePt t="18736" x="10563225" y="1009650"/>
          <p14:tracePt t="18753" x="10671175" y="1000125"/>
          <p14:tracePt t="18769" x="10733088" y="1000125"/>
          <p14:tracePt t="18786" x="10769600" y="1000125"/>
          <p14:tracePt t="18803" x="10787063" y="990600"/>
          <p14:tracePt t="18824" x="10787063" y="973138"/>
          <p14:tracePt t="18837" x="10787063" y="955675"/>
          <p14:tracePt t="18853" x="10777538" y="928688"/>
          <p14:tracePt t="18869" x="10706100" y="847725"/>
          <p14:tracePt t="18886" x="10582275" y="758825"/>
          <p14:tracePt t="18887" x="10412413" y="652463"/>
          <p14:tracePt t="18903" x="10277475" y="598488"/>
          <p14:tracePt t="18922" x="10188575" y="554038"/>
          <p14:tracePt t="18936" x="10109200" y="536575"/>
          <p14:tracePt t="18952" x="9991725" y="509588"/>
          <p14:tracePt t="18969" x="9947275" y="509588"/>
          <p14:tracePt t="18986" x="9875838" y="509588"/>
          <p14:tracePt t="19003" x="9609138" y="554038"/>
          <p14:tracePt t="19019" x="9447213" y="633413"/>
          <p14:tracePt t="19036" x="9313863" y="687388"/>
          <p14:tracePt t="19053" x="9144000" y="776288"/>
          <p14:tracePt t="19069" x="9082088" y="803275"/>
          <p14:tracePt t="19086" x="9037638" y="822325"/>
          <p14:tracePt t="19103" x="8991600" y="847725"/>
          <p14:tracePt t="19103" x="8966200" y="866775"/>
          <p14:tracePt t="19122" x="8939213" y="884238"/>
          <p14:tracePt t="19135" x="8929688" y="893763"/>
          <p14:tracePt t="19152" x="8920163" y="893763"/>
          <p14:tracePt t="19169" x="8902700" y="901700"/>
          <p14:tracePt t="19243" x="8902700" y="911225"/>
          <p14:tracePt t="19256" x="8902700" y="919163"/>
          <p14:tracePt t="19268" x="8939213" y="946150"/>
          <p14:tracePt t="19281" x="9018588" y="982663"/>
          <p14:tracePt t="19294" x="9144000" y="1054100"/>
          <p14:tracePt t="19306" x="9296400" y="1098550"/>
          <p14:tracePt t="19322" x="9402763" y="1125538"/>
          <p14:tracePt t="19335" x="9474200" y="1143000"/>
          <p14:tracePt t="19352" x="9510713" y="1143000"/>
          <p14:tracePt t="19369" x="9545638" y="1152525"/>
          <p14:tracePt t="19385" x="9563100" y="1152525"/>
          <p14:tracePt t="19408" x="9572625" y="1152525"/>
          <p14:tracePt t="19484" x="9572625" y="1143000"/>
          <p14:tracePt t="19497" x="9572625" y="1116013"/>
          <p14:tracePt t="19510" x="9563100" y="1081088"/>
          <p14:tracePt t="19522" x="9537700" y="1044575"/>
          <p14:tracePt t="19535" x="9491663" y="1009650"/>
          <p14:tracePt t="19551" x="9439275" y="965200"/>
          <p14:tracePt t="19568" x="9367838" y="938213"/>
          <p14:tracePt t="19585" x="9277350" y="919163"/>
          <p14:tracePt t="19603" x="9153525" y="911225"/>
          <p14:tracePt t="19618" x="9099550" y="911225"/>
          <p14:tracePt t="19635" x="9063038" y="911225"/>
          <p14:tracePt t="19651" x="8991600" y="911225"/>
          <p14:tracePt t="19668" x="8966200" y="911225"/>
          <p14:tracePt t="19684" x="8947150" y="911225"/>
          <p14:tracePt t="19892" x="8939213" y="911225"/>
          <p14:tracePt t="19904" x="8912225" y="911225"/>
          <p14:tracePt t="19917" x="8823325" y="911225"/>
          <p14:tracePt t="19929" x="8634413" y="884238"/>
          <p14:tracePt t="19942" x="8259763" y="866775"/>
          <p14:tracePt t="19955" x="7840663" y="866775"/>
          <p14:tracePt t="19968" x="7510463" y="866775"/>
          <p14:tracePt t="19984" x="7313613" y="866775"/>
          <p14:tracePt t="20001" x="7180263" y="866775"/>
          <p14:tracePt t="20018" x="6973888" y="866775"/>
          <p14:tracePt t="20235" x="6956425" y="866775"/>
          <p14:tracePt t="20248" x="6929438" y="866775"/>
          <p14:tracePt t="20260" x="6858000" y="866775"/>
          <p14:tracePt t="20273" x="6759575" y="866775"/>
          <p14:tracePt t="20286" x="6608763" y="847725"/>
          <p14:tracePt t="20300" x="6465888" y="822325"/>
          <p14:tracePt t="20317" x="6375400" y="803275"/>
          <p14:tracePt t="20333" x="6303963" y="785813"/>
          <p14:tracePt t="20351" x="6161088" y="741363"/>
          <p14:tracePt t="20366" x="6072188" y="696913"/>
          <p14:tracePt t="20383" x="5983288" y="669925"/>
          <p14:tracePt t="20403" x="5813425" y="642938"/>
          <p14:tracePt t="20416" x="5732463" y="633413"/>
          <p14:tracePt t="20433" x="5670550" y="633413"/>
          <p14:tracePt t="20450" x="5626100" y="633413"/>
          <p14:tracePt t="20466" x="5589588" y="679450"/>
          <p14:tracePt t="20483" x="5572125" y="696913"/>
          <p14:tracePt t="20500" x="5572125" y="723900"/>
          <p14:tracePt t="20516" x="5589588" y="803275"/>
          <p14:tracePt t="20533" x="5670550" y="857250"/>
          <p14:tracePt t="20550" x="5759450" y="911225"/>
          <p14:tracePt t="20566" x="6027738" y="982663"/>
          <p14:tracePt t="20583" x="6153150" y="1000125"/>
          <p14:tracePt t="20602" x="6251575" y="1000125"/>
          <p14:tracePt t="20616" x="6357938" y="1000125"/>
          <p14:tracePt t="20633" x="6375400" y="990600"/>
          <p14:tracePt t="20649" x="6394450" y="982663"/>
          <p14:tracePt t="20705" x="6402388" y="982663"/>
          <p14:tracePt t="20769" x="6402388" y="973138"/>
          <p14:tracePt t="20794" x="6402388" y="965200"/>
          <p14:tracePt t="20807" x="6384925" y="946150"/>
          <p14:tracePt t="20820" x="6357938" y="938213"/>
          <p14:tracePt t="20833" x="6303963" y="919163"/>
          <p14:tracePt t="20849" x="6251575" y="901700"/>
          <p14:tracePt t="20865" x="6188075" y="884238"/>
          <p14:tracePt t="20883" x="6161088" y="874713"/>
          <p14:tracePt t="20899" x="6134100" y="874713"/>
          <p14:tracePt t="20935" x="6126163" y="874713"/>
          <p14:tracePt t="21011" x="6126163" y="901700"/>
          <p14:tracePt t="21023" x="6126163" y="938213"/>
          <p14:tracePt t="21036" x="6126163" y="982663"/>
          <p14:tracePt t="21049" x="6153150" y="1027113"/>
          <p14:tracePt t="21065" x="6170613" y="1062038"/>
          <p14:tracePt t="21083" x="6188075" y="1089025"/>
          <p14:tracePt t="21099" x="6197600" y="1108075"/>
          <p14:tracePt t="21115" x="6224588" y="1143000"/>
          <p14:tracePt t="21132" x="6232525" y="1152525"/>
          <p14:tracePt t="21149" x="6232525" y="1160463"/>
          <p14:tracePt t="21165" x="6242050" y="1160463"/>
          <p14:tracePt t="21201" x="6242050" y="1169988"/>
          <p14:tracePt t="21241" x="6224588" y="1169988"/>
          <p14:tracePt t="21252" x="6188075" y="1169988"/>
          <p14:tracePt t="21265" x="6143625" y="1169988"/>
          <p14:tracePt t="21282" x="6062663" y="1169988"/>
          <p14:tracePt t="21290" x="5965825" y="1160463"/>
          <p14:tracePt t="21303" x="5884863" y="1133475"/>
          <p14:tracePt t="21316" x="5803900" y="1108075"/>
          <p14:tracePt t="21331" x="5732463" y="1089025"/>
          <p14:tracePt t="21348" x="5670550" y="1054100"/>
          <p14:tracePt t="21364" x="5608638" y="1017588"/>
          <p14:tracePt t="21382" x="5465763" y="946150"/>
          <p14:tracePt t="21398" x="5402263" y="919163"/>
          <p14:tracePt t="21414" x="5330825" y="901700"/>
          <p14:tracePt t="21431" x="5259388" y="893763"/>
          <p14:tracePt t="21448" x="5232400" y="893763"/>
          <p14:tracePt t="21464" x="5205413" y="893763"/>
          <p14:tracePt t="21483" x="5187950" y="893763"/>
          <p14:tracePt t="21498" x="5180013" y="893763"/>
          <p14:tracePt t="21532" x="5180013" y="901700"/>
          <p14:tracePt t="21545" x="5180013" y="919163"/>
          <p14:tracePt t="21557" x="5180013" y="938213"/>
          <p14:tracePt t="21570" x="5180013" y="973138"/>
          <p14:tracePt t="21583" x="5187950" y="1009650"/>
          <p14:tracePt t="21597" x="5232400" y="1071563"/>
          <p14:tracePt t="21614" x="5276850" y="1133475"/>
          <p14:tracePt t="21631" x="5330825" y="1196975"/>
          <p14:tracePt t="21647" x="5419725" y="1322388"/>
          <p14:tracePt t="21664" x="5446713" y="1366838"/>
          <p14:tracePt t="21684" x="5473700" y="1401763"/>
          <p14:tracePt t="21698" x="5473700" y="1411288"/>
          <p14:tracePt t="21714" x="5483225" y="1411288"/>
          <p14:tracePt t="21735" x="5483225" y="1419225"/>
          <p14:tracePt t="21748" x="5491163" y="1419225"/>
          <p14:tracePt t="21850" x="5500688" y="1419225"/>
          <p14:tracePt t="21862" x="5518150" y="1419225"/>
          <p14:tracePt t="21875" x="5572125" y="1411288"/>
          <p14:tracePt t="21888" x="5680075" y="1374775"/>
          <p14:tracePt t="21900" x="5857875" y="1330325"/>
          <p14:tracePt t="21914" x="6062663" y="1250950"/>
          <p14:tracePt t="21930" x="6215063" y="1204913"/>
          <p14:tracePt t="21947" x="6313488" y="1160463"/>
          <p14:tracePt t="21964" x="6491288" y="1125538"/>
          <p14:tracePt t="21980" x="6554788" y="1108075"/>
          <p14:tracePt t="21997" x="6616700" y="1098550"/>
          <p14:tracePt t="22013" x="6680200" y="1089025"/>
          <p14:tracePt t="22030" x="6796088" y="1089025"/>
          <p14:tracePt t="22047" x="6831013" y="1089025"/>
          <p14:tracePt t="22063" x="6858000" y="1089025"/>
          <p14:tracePt t="22083" x="6894513" y="1089025"/>
          <p14:tracePt t="22096" x="6902450" y="1089025"/>
          <p14:tracePt t="22113" x="6911975" y="1089025"/>
          <p14:tracePt t="22130" x="6919913" y="1089025"/>
          <p14:tracePt t="22282" x="6929438" y="1089025"/>
          <p14:tracePt t="22308" x="6938963" y="1108075"/>
          <p14:tracePt t="22322" x="6946900" y="1133475"/>
          <p14:tracePt t="22333" x="6956425" y="1160463"/>
          <p14:tracePt t="22346" x="6965950" y="1196975"/>
          <p14:tracePt t="22364" x="6965950" y="1214438"/>
          <p14:tracePt t="22380" x="6973888" y="1231900"/>
          <p14:tracePt t="22396" x="6973888" y="1241425"/>
          <p14:tracePt t="22422" x="6973888" y="1250950"/>
          <p14:tracePt t="22486" x="6973888" y="1258888"/>
          <p14:tracePt t="22537" x="6973888" y="1268413"/>
          <p14:tracePt t="22549" x="6956425" y="1276350"/>
          <p14:tracePt t="22564" x="6884988" y="1312863"/>
          <p14:tracePt t="22575" x="6786563" y="1357313"/>
          <p14:tracePt t="22587" x="6688138" y="1384300"/>
          <p14:tracePt t="22601" x="6589713" y="1419225"/>
          <p14:tracePt t="22613" x="6537325" y="1438275"/>
          <p14:tracePt t="22629" x="6500813" y="1438275"/>
          <p14:tracePt t="22645" x="6465888" y="1438275"/>
          <p14:tracePt t="22662" x="6465888" y="1446213"/>
          <p14:tracePt t="22682" x="6456363" y="1446213"/>
          <p14:tracePt t="22695" x="6446838" y="1446213"/>
          <p14:tracePt t="23173" x="6446838" y="1438275"/>
          <p14:tracePt t="23492" x="6438900" y="1438275"/>
          <p14:tracePt t="23606" x="6438900" y="1428750"/>
          <p14:tracePt t="23798" x="6456363" y="1411288"/>
          <p14:tracePt t="23810" x="6518275" y="1374775"/>
          <p14:tracePt t="23823" x="6634163" y="1322388"/>
          <p14:tracePt t="23835" x="6786563" y="1250950"/>
          <p14:tracePt t="23848" x="6884988" y="1204913"/>
          <p14:tracePt t="23861" x="6965950" y="1152525"/>
          <p14:tracePt t="23876" x="6983413" y="1143000"/>
          <p14:tracePt t="23893" x="7000875" y="1133475"/>
          <p14:tracePt t="23910" x="7000875" y="1125538"/>
          <p14:tracePt t="23950" x="7010400" y="1116013"/>
          <p14:tracePt t="23975" x="7010400" y="1098550"/>
          <p14:tracePt t="23988" x="7000875" y="1081088"/>
          <p14:tracePt t="24000" x="6973888" y="1062038"/>
          <p14:tracePt t="24013" x="6929438" y="1027113"/>
          <p14:tracePt t="24026" x="6875463" y="990600"/>
          <p14:tracePt t="24043" x="6823075" y="965200"/>
          <p14:tracePt t="24059" x="6769100" y="946150"/>
          <p14:tracePt t="24076" x="6705600" y="928688"/>
          <p14:tracePt t="24093" x="6661150" y="928688"/>
          <p14:tracePt t="24110" x="6589713" y="928688"/>
          <p14:tracePt t="24126" x="6491288" y="928688"/>
          <p14:tracePt t="24142" x="6303963" y="928688"/>
          <p14:tracePt t="24159" x="6224588" y="938213"/>
          <p14:tracePt t="24176" x="6170613" y="965200"/>
          <p14:tracePt t="24192" x="6099175" y="1017588"/>
          <p14:tracePt t="24209" x="6081713" y="1027113"/>
          <p14:tracePt t="24226" x="6072188" y="1036638"/>
          <p14:tracePt t="24246" x="6054725" y="1054100"/>
          <p14:tracePt t="24259" x="6054725" y="1062038"/>
          <p14:tracePt t="24276" x="6054725" y="1071563"/>
          <p14:tracePt t="24293" x="6062663" y="1089025"/>
          <p14:tracePt t="24309" x="6081713" y="1108075"/>
          <p14:tracePt t="24326" x="6134100" y="1133475"/>
          <p14:tracePt t="24342" x="6224588" y="1160463"/>
          <p14:tracePt t="24359" x="6429375" y="1214438"/>
          <p14:tracePt t="24376" x="6545263" y="1241425"/>
          <p14:tracePt t="24392" x="6626225" y="1250950"/>
          <p14:tracePt t="24411" x="6777038" y="1268413"/>
          <p14:tracePt t="24426" x="6823075" y="1276350"/>
          <p14:tracePt t="24449" x="6894513" y="1285875"/>
          <p14:tracePt t="24460" x="6911975" y="1285875"/>
          <p14:tracePt t="24475" x="6938963" y="1285875"/>
          <p14:tracePt t="24492" x="6946900" y="1285875"/>
          <p14:tracePt t="24509" x="6965950" y="1285875"/>
          <p14:tracePt t="24525" x="6973888" y="1285875"/>
          <p14:tracePt t="24541" x="6991350" y="1268413"/>
          <p14:tracePt t="24558" x="7000875" y="1214438"/>
          <p14:tracePt t="24575" x="7027863" y="1125538"/>
          <p14:tracePt t="24591" x="7037388" y="1071563"/>
          <p14:tracePt t="24608" x="7037388" y="1036638"/>
          <p14:tracePt t="24625" x="7037388" y="982663"/>
          <p14:tracePt t="24641" x="7018338" y="946150"/>
          <p14:tracePt t="24658" x="7000875" y="928688"/>
          <p14:tracePt t="24675" x="6938963" y="893763"/>
          <p14:tracePt t="24691" x="6902450" y="874713"/>
          <p14:tracePt t="24709" x="6840538" y="847725"/>
          <p14:tracePt t="24725" x="6705600" y="839788"/>
          <p14:tracePt t="24741" x="6608763" y="839788"/>
          <p14:tracePt t="24758" x="6491288" y="857250"/>
          <p14:tracePt t="24775" x="6296025" y="928688"/>
          <p14:tracePt t="24791" x="6251575" y="955675"/>
          <p14:tracePt t="24808" x="6224588" y="973138"/>
          <p14:tracePt t="24825" x="6197600" y="982663"/>
          <p14:tracePt t="24841" x="6180138" y="1000125"/>
          <p14:tracePt t="24858" x="6180138" y="1017588"/>
          <p14:tracePt t="24875" x="6180138" y="1044575"/>
          <p14:tracePt t="24891" x="6180138" y="1108075"/>
          <p14:tracePt t="24908" x="6180138" y="1133475"/>
          <p14:tracePt t="24927" x="6188075" y="1160463"/>
          <p14:tracePt t="24941" x="6242050" y="1204913"/>
          <p14:tracePt t="24958" x="6286500" y="1223963"/>
          <p14:tracePt t="24975" x="6330950" y="1241425"/>
          <p14:tracePt t="24991" x="6456363" y="1276350"/>
          <p14:tracePt t="25008" x="6491288" y="1276350"/>
          <p14:tracePt t="25024" x="6527800" y="1285875"/>
          <p14:tracePt t="25041" x="6554788" y="1285875"/>
          <p14:tracePt t="25057" x="6599238" y="1285875"/>
          <p14:tracePt t="25074" x="6608763" y="1285875"/>
          <p14:tracePt t="25091" x="6616700" y="1285875"/>
          <p14:tracePt t="25107" x="6653213" y="1285875"/>
          <p14:tracePt t="25128" x="6670675" y="1285875"/>
          <p14:tracePt t="25141" x="6697663" y="1268413"/>
          <p14:tracePt t="25158" x="6742113" y="1214438"/>
          <p14:tracePt t="25174" x="6759575" y="1179513"/>
          <p14:tracePt t="25191" x="6786563" y="1152525"/>
          <p14:tracePt t="25207" x="6796088" y="1116013"/>
          <p14:tracePt t="25224" x="6796088" y="1108075"/>
          <p14:tracePt t="25240" x="6804025" y="1081088"/>
          <p14:tracePt t="25258" x="6804025" y="1071563"/>
          <p14:tracePt t="25273" x="6804025" y="1054100"/>
          <p14:tracePt t="25296" x="6804025" y="1044575"/>
          <p14:tracePt t="25309" x="6804025" y="1036638"/>
          <p14:tracePt t="25324" x="6796088" y="1027113"/>
          <p14:tracePt t="25341" x="6769100" y="1009650"/>
          <p14:tracePt t="25357" x="6742113" y="1009650"/>
          <p14:tracePt t="25373" x="6616700" y="990600"/>
          <p14:tracePt t="25390" x="6537325" y="982663"/>
          <p14:tracePt t="25407" x="6473825" y="982663"/>
          <p14:tracePt t="25424" x="6394450" y="982663"/>
          <p14:tracePt t="25440" x="6367463" y="982663"/>
          <p14:tracePt t="25457" x="6330950" y="982663"/>
          <p14:tracePt t="25473" x="6303963" y="982663"/>
          <p14:tracePt t="25474" x="6276975" y="990600"/>
          <p14:tracePt t="25490" x="6251575" y="1009650"/>
          <p14:tracePt t="25507" x="6224588" y="1054100"/>
          <p14:tracePt t="25523" x="6197600" y="1108075"/>
          <p14:tracePt t="25540" x="6180138" y="1214438"/>
          <p14:tracePt t="25556" x="6170613" y="1268413"/>
          <p14:tracePt t="25573" x="6170613" y="1285875"/>
          <p14:tracePt t="25591" x="6170613" y="1339850"/>
          <p14:tracePt t="25606" x="6170613" y="1374775"/>
          <p14:tracePt t="25623" x="6180138" y="1411288"/>
          <p14:tracePt t="25640" x="6276975" y="1500188"/>
          <p14:tracePt t="25656" x="6357938" y="1536700"/>
          <p14:tracePt t="25673" x="6438900" y="1562100"/>
          <p14:tracePt t="25691" x="6589713" y="1598613"/>
          <p14:tracePt t="25706" x="6670675" y="1598613"/>
          <p14:tracePt t="25723" x="6759575" y="1598613"/>
          <p14:tracePt t="25741" x="6894513" y="1562100"/>
          <p14:tracePt t="25756" x="6946900" y="1527175"/>
          <p14:tracePt t="25773" x="7010400" y="1500188"/>
          <p14:tracePt t="25790" x="7045325" y="1465263"/>
          <p14:tracePt t="25806" x="7134225" y="1384300"/>
          <p14:tracePt t="25823" x="7180263" y="1330325"/>
          <p14:tracePt t="25840" x="7205663" y="1268413"/>
          <p14:tracePt t="25856" x="7232650" y="1125538"/>
          <p14:tracePt t="25875" x="7242175" y="1089025"/>
          <p14:tracePt t="25890" x="7242175" y="1036638"/>
          <p14:tracePt t="25906" x="7242175" y="982663"/>
          <p14:tracePt t="25924" x="7224713" y="955675"/>
          <p14:tracePt t="25940" x="7205663" y="938213"/>
          <p14:tracePt t="25956" x="7188200" y="919163"/>
          <p14:tracePt t="25973" x="7099300" y="874713"/>
          <p14:tracePt t="25990" x="7045325" y="857250"/>
          <p14:tracePt t="26006" x="6991350" y="847725"/>
          <p14:tracePt t="26023" x="6884988" y="839788"/>
          <p14:tracePt t="26040" x="6831013" y="839788"/>
          <p14:tracePt t="26056" x="6796088" y="839788"/>
          <p14:tracePt t="26073" x="6751638" y="839788"/>
          <p14:tracePt t="26090" x="6732588" y="847725"/>
          <p14:tracePt t="26105" x="6715125" y="857250"/>
          <p14:tracePt t="26123" x="6661150" y="893763"/>
          <p14:tracePt t="26139" x="6643688" y="919163"/>
          <p14:tracePt t="26155" x="6626225" y="928688"/>
          <p14:tracePt t="26173" x="6589713" y="982663"/>
          <p14:tracePt t="26189" x="6572250" y="982663"/>
          <p14:tracePt t="26205" x="6572250" y="1009650"/>
          <p14:tracePt t="26224" x="6572250" y="1017588"/>
          <p14:tracePt t="26239" x="6572250" y="1036638"/>
          <p14:tracePt t="26255" x="6572250" y="1062038"/>
          <p14:tracePt t="26273" x="6572250" y="1081088"/>
          <p14:tracePt t="26289" x="6599238" y="1116013"/>
          <p14:tracePt t="26305" x="6626225" y="1125538"/>
          <p14:tracePt t="26323" x="6634163" y="1143000"/>
          <p14:tracePt t="26339" x="6670675" y="1152525"/>
          <p14:tracePt t="26355" x="6688138" y="1152525"/>
          <p14:tracePt t="26373" x="6715125" y="1160463"/>
          <p14:tracePt t="26389" x="6813550" y="1169988"/>
          <p14:tracePt t="26405" x="6875463" y="1179513"/>
          <p14:tracePt t="26423" x="6929438" y="1179513"/>
          <p14:tracePt t="26438" x="6991350" y="1179513"/>
          <p14:tracePt t="26455" x="7089775" y="1169988"/>
          <p14:tracePt t="26473" x="7134225" y="1143000"/>
          <p14:tracePt t="26488" x="7161213" y="1133475"/>
          <p14:tracePt t="26505" x="7215188" y="1089025"/>
          <p14:tracePt t="26522" x="7224713" y="1071563"/>
          <p14:tracePt t="26538" x="7232650" y="1062038"/>
          <p14:tracePt t="26555" x="7242175" y="1027113"/>
          <p14:tracePt t="26573" x="7242175" y="1017588"/>
          <p14:tracePt t="26588" x="7242175" y="990600"/>
          <p14:tracePt t="26605" x="7242175" y="965200"/>
          <p14:tracePt t="26605" x="7224713" y="928688"/>
          <p14:tracePt t="26623" x="7188200" y="884238"/>
          <p14:tracePt t="26638" x="7153275" y="857250"/>
          <p14:tracePt t="26654" x="7099300" y="822325"/>
          <p14:tracePt t="26673" x="6965950" y="768350"/>
          <p14:tracePt t="26688" x="6867525" y="758825"/>
          <p14:tracePt t="26705" x="6742113" y="750888"/>
          <p14:tracePt t="26723" x="6367463" y="768350"/>
          <p14:tracePt t="26738" x="6170613" y="803275"/>
          <p14:tracePt t="26755" x="6037263" y="866775"/>
          <p14:tracePt t="26774" x="5894388" y="938213"/>
          <p14:tracePt t="26787" x="5848350" y="965200"/>
          <p14:tracePt t="26804" x="5803900" y="1000125"/>
          <p14:tracePt t="26821" x="5751513" y="1098550"/>
          <p14:tracePt t="26837" x="5732463" y="1152525"/>
          <p14:tracePt t="26854" x="5705475" y="1204913"/>
          <p14:tracePt t="26872" x="5705475" y="1303338"/>
          <p14:tracePt t="26887" x="5705475" y="1339850"/>
          <p14:tracePt t="26904" x="5705475" y="1366838"/>
          <p14:tracePt t="26922" x="5705475" y="1393825"/>
          <p14:tracePt t="26937" x="5741988" y="1438275"/>
          <p14:tracePt t="26954" x="5786438" y="1465263"/>
          <p14:tracePt t="26971" x="5848350" y="1490663"/>
          <p14:tracePt t="26987" x="6045200" y="1536700"/>
          <p14:tracePt t="27004" x="6170613" y="1554163"/>
          <p14:tracePt t="27021" x="6296025" y="1562100"/>
          <p14:tracePt t="27037" x="6537325" y="1562100"/>
          <p14:tracePt t="27054" x="6670675" y="1544638"/>
          <p14:tracePt t="27070" x="6786563" y="1527175"/>
          <p14:tracePt t="27087" x="6884988" y="1490663"/>
          <p14:tracePt t="27103" x="7027863" y="1428750"/>
          <p14:tracePt t="27123" x="7089775" y="1401763"/>
          <p14:tracePt t="27137" x="7134225" y="1374775"/>
          <p14:tracePt t="27153" x="7197725" y="1312863"/>
          <p14:tracePt t="27173" x="7224713" y="1258888"/>
          <p14:tracePt t="27187" x="7232650" y="1196975"/>
          <p14:tracePt t="27203" x="7259638" y="1044575"/>
          <p14:tracePt t="27223" x="7259638" y="973138"/>
          <p14:tracePt t="27237" x="7251700" y="901700"/>
          <p14:tracePt t="27253" x="7197725" y="822325"/>
          <p14:tracePt t="27274" x="7161213" y="795338"/>
          <p14:tracePt t="27287" x="7108825" y="776288"/>
          <p14:tracePt t="27303" x="7072313" y="758825"/>
          <p14:tracePt t="27323" x="6929438" y="741363"/>
          <p14:tracePt t="27336" x="6848475" y="741363"/>
          <p14:tracePt t="27353" x="6724650" y="741363"/>
          <p14:tracePt t="27373" x="6473825" y="795338"/>
          <p14:tracePt t="27386" x="6402388" y="839788"/>
          <p14:tracePt t="27403" x="6323013" y="866775"/>
          <p14:tracePt t="27422" x="6259513" y="911225"/>
          <p14:tracePt t="27436" x="6242050" y="938213"/>
          <p14:tracePt t="27453" x="6232525" y="946150"/>
          <p14:tracePt t="27473" x="6215063" y="982663"/>
          <p14:tracePt t="27486" x="6215063" y="1000125"/>
          <p14:tracePt t="27503" x="6215063" y="1017588"/>
          <p14:tracePt t="27523" x="6215063" y="1054100"/>
          <p14:tracePt t="27536" x="6215063" y="1071563"/>
          <p14:tracePt t="27553" x="6224588" y="1081088"/>
          <p14:tracePt t="27573" x="6242050" y="1108075"/>
          <p14:tracePt t="27586" x="6259513" y="1125538"/>
          <p14:tracePt t="27602" x="6269038" y="1133475"/>
          <p14:tracePt t="27622" x="6296025" y="1152525"/>
          <p14:tracePt t="27636" x="6303963" y="1152525"/>
          <p14:tracePt t="27652" x="6313488" y="1160463"/>
          <p14:tracePt t="27673" x="6323013" y="1160463"/>
          <p14:tracePt t="27686" x="6330950" y="1160463"/>
          <p14:tracePt t="27703" x="6348413" y="1169988"/>
          <p14:tracePt t="27723" x="6367463" y="1179513"/>
          <p14:tracePt t="27736" x="6384925" y="1179513"/>
          <p14:tracePt t="27761" x="6394450" y="1179513"/>
          <p14:tracePt t="27787" x="6402388" y="1179513"/>
          <p14:tracePt t="27863" x="6411913" y="1179513"/>
          <p14:tracePt t="27876" x="6419850" y="1179513"/>
          <p14:tracePt t="27902" x="6438900" y="1179513"/>
          <p14:tracePt t="27914" x="6456363" y="1179513"/>
          <p14:tracePt t="27927" x="6491288" y="1179513"/>
          <p14:tracePt t="27939" x="6537325" y="1179513"/>
          <p14:tracePt t="27952" x="6562725" y="1179513"/>
          <p14:tracePt t="27969" x="6599238" y="1179513"/>
          <p14:tracePt t="27985" x="6626225" y="1169988"/>
          <p14:tracePt t="28002" x="6661150" y="1152525"/>
          <p14:tracePt t="28018" x="6715125" y="1125538"/>
          <p14:tracePt t="28035" x="6751638" y="1098550"/>
          <p14:tracePt t="28052" x="6759575" y="1081088"/>
          <p14:tracePt t="28068" x="6796088" y="1044575"/>
          <p14:tracePt t="28085" x="6813550" y="1036638"/>
          <p14:tracePt t="28102" x="6823075" y="1009650"/>
          <p14:tracePt t="28119" x="6840538" y="973138"/>
          <p14:tracePt t="28135" x="6840538" y="955675"/>
          <p14:tracePt t="28151" x="6840538" y="928688"/>
          <p14:tracePt t="28168" x="6840538" y="874713"/>
          <p14:tracePt t="28185" x="6823075" y="847725"/>
          <p14:tracePt t="28202" x="6804025" y="812800"/>
          <p14:tracePt t="28218" x="6769100" y="795338"/>
          <p14:tracePt t="28235" x="6653213" y="750888"/>
          <p14:tracePt t="28253" x="6572250" y="741363"/>
          <p14:tracePt t="28268" x="6510338" y="731838"/>
          <p14:tracePt t="28285" x="6367463" y="714375"/>
          <p14:tracePt t="28301" x="6303963" y="714375"/>
          <p14:tracePt t="28318" x="6232525" y="723900"/>
          <p14:tracePt t="28335" x="6108700" y="803275"/>
          <p14:tracePt t="28351" x="6045200" y="857250"/>
          <p14:tracePt t="28368" x="6010275" y="919163"/>
          <p14:tracePt t="28384" x="5965825" y="1009650"/>
          <p14:tracePt t="28401" x="5956300" y="1062038"/>
          <p14:tracePt t="28418" x="5946775" y="1108075"/>
          <p14:tracePt t="28434" x="5946775" y="1143000"/>
          <p14:tracePt t="28435" x="5946775" y="1169988"/>
          <p14:tracePt t="28451" x="5946775" y="1187450"/>
          <p14:tracePt t="28468" x="5946775" y="1204913"/>
          <p14:tracePt t="28484" x="5973763" y="1231900"/>
          <p14:tracePt t="28501" x="6027738" y="1268413"/>
          <p14:tracePt t="28517" x="6072188" y="1285875"/>
          <p14:tracePt t="28534" x="6126163" y="1295400"/>
          <p14:tracePt t="28551" x="6259513" y="1312863"/>
          <p14:tracePt t="28567" x="6323013" y="1322388"/>
          <p14:tracePt t="28584" x="6367463" y="1322388"/>
          <p14:tracePt t="28601" x="6438900" y="1322388"/>
          <p14:tracePt t="28617" x="6465888" y="1322388"/>
          <p14:tracePt t="28634" x="6483350" y="1322388"/>
          <p14:tracePt t="28652" x="6527800" y="1322388"/>
          <p14:tracePt t="28667" x="6537325" y="1322388"/>
          <p14:tracePt t="28685" x="6545263" y="1322388"/>
          <p14:tracePt t="28702" x="6562725" y="1322388"/>
          <p14:tracePt t="28717" x="6572250" y="1322388"/>
          <p14:tracePt t="28766" x="6581775" y="1322388"/>
          <p14:tracePt t="31363" x="6589713" y="1322388"/>
          <p14:tracePt t="31376" x="6608763" y="1322388"/>
          <p14:tracePt t="31389" x="6661150" y="1322388"/>
          <p14:tracePt t="31401" x="6777038" y="1322388"/>
          <p14:tracePt t="31416" x="6965950" y="1322388"/>
          <p14:tracePt t="31428" x="7215188" y="1322388"/>
          <p14:tracePt t="31445" x="7412038" y="1322388"/>
          <p14:tracePt t="31465" x="7581900" y="1322388"/>
          <p14:tracePt t="31478" x="7643813" y="1322388"/>
          <p14:tracePt t="31495" x="7688263" y="1322388"/>
          <p14:tracePt t="31796" x="7697788" y="1322388"/>
          <p14:tracePt t="31809" x="7715250" y="1322388"/>
          <p14:tracePt t="31822" x="7769225" y="1322388"/>
          <p14:tracePt t="31834" x="7858125" y="1322388"/>
          <p14:tracePt t="31847" x="7974013" y="1322388"/>
          <p14:tracePt t="31862" x="8089900" y="1322388"/>
          <p14:tracePt t="31878" x="8153400" y="1322388"/>
          <p14:tracePt t="31894" x="8188325" y="1322388"/>
          <p14:tracePt t="31912" x="8224838" y="1322388"/>
          <p14:tracePt t="31928" x="8242300" y="1322388"/>
          <p14:tracePt t="31944" x="8251825" y="1322388"/>
          <p14:tracePt t="31962" x="8259763" y="1322388"/>
          <p14:tracePt t="31978" x="8269288" y="1322388"/>
          <p14:tracePt t="33058" x="8277225" y="1322388"/>
          <p14:tracePt t="33071" x="8296275" y="1322388"/>
          <p14:tracePt t="33084" x="8340725" y="1322388"/>
          <p14:tracePt t="33096" x="8429625" y="1322388"/>
          <p14:tracePt t="33109" x="8562975" y="1312863"/>
          <p14:tracePt t="33126" x="8715375" y="1295400"/>
          <p14:tracePt t="33143" x="8840788" y="1285875"/>
          <p14:tracePt t="33159" x="8947150" y="1276350"/>
          <p14:tracePt t="33159" x="9028113" y="1276350"/>
          <p14:tracePt t="33175" x="9090025" y="1276350"/>
          <p14:tracePt t="33193" x="9153525" y="1276350"/>
          <p14:tracePt t="33208" x="9205913" y="1276350"/>
          <p14:tracePt t="33225" x="9259888" y="1276350"/>
          <p14:tracePt t="33245" x="9269413" y="1276350"/>
          <p14:tracePt t="33258" x="9286875" y="1276350"/>
          <p14:tracePt t="33503" x="9304338" y="1276350"/>
          <p14:tracePt t="33516" x="9313863" y="1276350"/>
          <p14:tracePt t="33528" x="9323388" y="1276350"/>
          <p14:tracePt t="33543" x="9340850" y="1276350"/>
          <p14:tracePt t="33558" x="9367838" y="1276350"/>
          <p14:tracePt t="33574" x="9394825" y="1276350"/>
          <p14:tracePt t="33592" x="9412288" y="1276350"/>
          <p14:tracePt t="33608" x="9429750" y="1276350"/>
          <p14:tracePt t="34521" x="9447213" y="1276350"/>
          <p14:tracePt t="34534" x="9474200" y="1276350"/>
          <p14:tracePt t="34547" x="9518650" y="1276350"/>
          <p14:tracePt t="34559" x="9572625" y="1295400"/>
          <p14:tracePt t="34573" x="9626600" y="1312863"/>
          <p14:tracePt t="34589" x="9671050" y="1322388"/>
          <p14:tracePt t="34606" x="9698038" y="1339850"/>
          <p14:tracePt t="34623" x="9715500" y="1339850"/>
          <p14:tracePt t="41549" x="9661525" y="1347788"/>
          <p14:tracePt t="41562" x="9394825" y="1419225"/>
          <p14:tracePt t="41574" x="8875713" y="1608138"/>
          <p14:tracePt t="41587" x="8277225" y="1795463"/>
          <p14:tracePt t="41600" x="7974013" y="1893888"/>
          <p14:tracePt t="41612" x="7894638" y="1911350"/>
          <p14:tracePt t="41627" x="7858125" y="1928813"/>
          <p14:tracePt t="41867" x="7848600" y="1928813"/>
          <p14:tracePt t="41880" x="7813675" y="1901825"/>
          <p14:tracePt t="41893" x="7724775" y="1847850"/>
          <p14:tracePt t="41905" x="7537450" y="1741488"/>
          <p14:tracePt t="41918" x="7205663" y="1589088"/>
          <p14:tracePt t="41931" x="6848475" y="1455738"/>
          <p14:tracePt t="41944" x="6626225" y="1401763"/>
          <p14:tracePt t="41958" x="6483350" y="1366838"/>
          <p14:tracePt t="41978" x="6411913" y="1357313"/>
          <p14:tracePt t="41992" x="6348413" y="1357313"/>
          <p14:tracePt t="42008" x="6323013" y="1357313"/>
          <p14:tracePt t="43637" x="6348413" y="1357313"/>
          <p14:tracePt t="43650" x="6483350" y="1357313"/>
          <p14:tracePt t="43663" x="6831013" y="1374775"/>
          <p14:tracePt t="43675" x="7439025" y="1438275"/>
          <p14:tracePt t="43689" x="8037513" y="1527175"/>
          <p14:tracePt t="43705" x="8385175" y="1598613"/>
          <p14:tracePt t="43722" x="8653463" y="1670050"/>
          <p14:tracePt t="43739" x="8929688" y="1776413"/>
          <p14:tracePt t="43755" x="8983663" y="1812925"/>
          <p14:tracePt t="43955" x="9010650" y="1812925"/>
          <p14:tracePt t="43969" x="9082088" y="1812925"/>
          <p14:tracePt t="43981" x="9197975" y="1812925"/>
          <p14:tracePt t="43994" x="9385300" y="1812925"/>
          <p14:tracePt t="44007" x="9501188" y="1812925"/>
          <p14:tracePt t="44021" x="9599613" y="1812925"/>
          <p14:tracePt t="44038" x="9653588" y="1812925"/>
          <p14:tracePt t="44054" x="9688513" y="1812925"/>
          <p14:tracePt t="44071" x="9777413" y="1812925"/>
          <p14:tracePt t="44088" x="9831388" y="1795463"/>
          <p14:tracePt t="44104" x="9867900" y="1795463"/>
          <p14:tracePt t="44121" x="9947275" y="1795463"/>
          <p14:tracePt t="44137" x="9974263" y="1795463"/>
          <p14:tracePt t="44154" x="9983788" y="1795463"/>
          <p14:tracePt t="44172" x="10001250" y="1795463"/>
          <p14:tracePt t="44209" x="10010775" y="1795463"/>
          <p14:tracePt t="44286" x="9966325" y="1795463"/>
          <p14:tracePt t="44299" x="9885363" y="1795463"/>
          <p14:tracePt t="44312" x="9732963" y="1795463"/>
          <p14:tracePt t="44324" x="9466263" y="1795463"/>
          <p14:tracePt t="44338" x="9188450" y="1795463"/>
          <p14:tracePt t="44354" x="9010650" y="1795463"/>
          <p14:tracePt t="44372" x="8858250" y="1795463"/>
          <p14:tracePt t="44388" x="8626475" y="1795463"/>
          <p14:tracePt t="44404" x="8555038" y="1795463"/>
          <p14:tracePt t="44420" x="8483600" y="1795463"/>
          <p14:tracePt t="44437" x="8439150" y="1795463"/>
          <p14:tracePt t="44454" x="8420100" y="1795463"/>
          <p14:tracePt t="44630" x="8402638" y="1795463"/>
          <p14:tracePt t="44643" x="8375650" y="1795463"/>
          <p14:tracePt t="44655" x="8340725" y="1795463"/>
          <p14:tracePt t="44668" x="8269288" y="1795463"/>
          <p14:tracePt t="44681" x="8170863" y="1795463"/>
          <p14:tracePt t="44693" x="8027988" y="1795463"/>
          <p14:tracePt t="44706" x="7848600" y="1795463"/>
          <p14:tracePt t="44720" x="7697788" y="1795463"/>
          <p14:tracePt t="44736" x="7545388" y="1795463"/>
          <p14:tracePt t="44753" x="7419975" y="1822450"/>
          <p14:tracePt t="44772" x="7269163" y="1866900"/>
          <p14:tracePt t="44786" x="7224713" y="1874838"/>
          <p14:tracePt t="44803" x="7197725" y="1874838"/>
          <p14:tracePt t="44820" x="7188200" y="1874838"/>
          <p14:tracePt t="44999" x="7180263" y="1874838"/>
          <p14:tracePt t="45011" x="7161213" y="1874838"/>
          <p14:tracePt t="45024" x="7143750" y="1874838"/>
          <p14:tracePt t="45037" x="7089775" y="1874838"/>
          <p14:tracePt t="45053" x="7018338" y="1874838"/>
          <p14:tracePt t="45069" x="6919913" y="1874838"/>
          <p14:tracePt t="45086" x="6796088" y="1874838"/>
          <p14:tracePt t="45102" x="6626225" y="1874838"/>
          <p14:tracePt t="45119" x="6572250" y="1884363"/>
          <p14:tracePt t="45136" x="6545263" y="1884363"/>
          <p14:tracePt t="46043" x="6527800" y="1884363"/>
          <p14:tracePt t="46056" x="6510338" y="1884363"/>
          <p14:tracePt t="46069" x="6456363" y="1884363"/>
          <p14:tracePt t="46081" x="6384925" y="1884363"/>
          <p14:tracePt t="46094" x="6303963" y="1884363"/>
          <p14:tracePt t="46107" x="6188075" y="1874838"/>
          <p14:tracePt t="46119" x="6108700" y="1866900"/>
          <p14:tracePt t="46134" x="6054725" y="1857375"/>
          <p14:tracePt t="46150" x="6027738" y="1857375"/>
          <p14:tracePt t="46167" x="6010275" y="1847850"/>
          <p14:tracePt t="46184" x="6000750" y="1847850"/>
          <p14:tracePt t="46234" x="5991225" y="1847850"/>
          <p14:tracePt t="46246" x="5983288" y="1847850"/>
          <p14:tracePt t="46272" x="5956300" y="1847850"/>
          <p14:tracePt t="46285" x="5911850" y="1847850"/>
          <p14:tracePt t="46298" x="5857875" y="1847850"/>
          <p14:tracePt t="46310" x="5813425" y="1847850"/>
          <p14:tracePt t="46323" x="5759450" y="1847850"/>
          <p14:tracePt t="46336" x="5732463" y="1847850"/>
          <p14:tracePt t="46350" x="5724525" y="1847850"/>
          <p14:tracePt t="46367" x="5715000" y="1847850"/>
          <p14:tracePt t="46386" x="5705475" y="1847850"/>
          <p14:tracePt t="46475" x="5732463" y="1847850"/>
          <p14:tracePt t="46488" x="5813425" y="1847850"/>
          <p14:tracePt t="46501" x="5902325" y="1847850"/>
          <p14:tracePt t="46514" x="6000750" y="1847850"/>
          <p14:tracePt t="46526" x="6062663" y="1847850"/>
          <p14:tracePt t="46539" x="6089650" y="1847850"/>
          <p14:tracePt t="46552" x="6108700" y="1839913"/>
          <p14:tracePt t="46566" x="6108700" y="1830388"/>
          <p14:tracePt t="46603" x="6116638" y="1830388"/>
          <p14:tracePt t="46653" x="6116638" y="1822450"/>
          <p14:tracePt t="46666" x="6116638" y="1812925"/>
          <p14:tracePt t="46679" x="6116638" y="1776413"/>
          <p14:tracePt t="46691" x="6108700" y="1731963"/>
          <p14:tracePt t="46704" x="6062663" y="1679575"/>
          <p14:tracePt t="46717" x="6000750" y="1608138"/>
          <p14:tracePt t="46735" x="5938838" y="1562100"/>
          <p14:tracePt t="46749" x="5894388" y="1536700"/>
          <p14:tracePt t="46766" x="5848350" y="1517650"/>
          <p14:tracePt t="46784" x="5822950" y="1517650"/>
          <p14:tracePt t="46799" x="5803900" y="1517650"/>
          <p14:tracePt t="46816" x="5776913" y="1517650"/>
          <p14:tracePt t="46833" x="5741988" y="1517650"/>
          <p14:tracePt t="46849" x="5715000" y="1517650"/>
          <p14:tracePt t="46866" x="5688013" y="1536700"/>
          <p14:tracePt t="46882" x="5661025" y="1562100"/>
          <p14:tracePt t="46899" x="5653088" y="1562100"/>
          <p14:tracePt t="46920" x="5653088" y="1571625"/>
          <p14:tracePt t="46947" x="5653088" y="1581150"/>
          <p14:tracePt t="46985" x="5661025" y="1581150"/>
          <p14:tracePt t="46997" x="5688013" y="1581150"/>
          <p14:tracePt t="47010" x="5724525" y="1589088"/>
          <p14:tracePt t="47023" x="5776913" y="1589088"/>
          <p14:tracePt t="47035" x="5840413" y="1598613"/>
          <p14:tracePt t="47049" x="5902325" y="1598613"/>
          <p14:tracePt t="47065" x="5956300" y="1598613"/>
          <p14:tracePt t="47082" x="5991225" y="1598613"/>
          <p14:tracePt t="47098" x="6018213" y="1598613"/>
          <p14:tracePt t="47100" x="6027738" y="1598613"/>
          <p14:tracePt t="47115" x="6037263" y="1598613"/>
          <p14:tracePt t="47150" x="6045200" y="1598613"/>
          <p14:tracePt t="47176" x="6054725" y="1598613"/>
          <p14:tracePt t="47252" x="6027738" y="1598613"/>
          <p14:tracePt t="47264" x="5983288" y="1598613"/>
          <p14:tracePt t="47277" x="5911850" y="1616075"/>
          <p14:tracePt t="47290" x="5822950" y="1643063"/>
          <p14:tracePt t="47302" x="5751513" y="1670050"/>
          <p14:tracePt t="47315" x="5715000" y="1687513"/>
          <p14:tracePt t="47334" x="5688013" y="1697038"/>
          <p14:tracePt t="47348" x="5680075" y="1697038"/>
          <p14:tracePt t="47365" x="5680075" y="1704975"/>
          <p14:tracePt t="47382" x="5670550" y="1704975"/>
          <p14:tracePt t="47506" x="5688013" y="1704975"/>
          <p14:tracePt t="47520" x="5724525" y="1687513"/>
          <p14:tracePt t="47532" x="5786438" y="1660525"/>
          <p14:tracePt t="47544" x="5875338" y="1633538"/>
          <p14:tracePt t="47557" x="6000750" y="1589088"/>
          <p14:tracePt t="47570" x="6089650" y="1562100"/>
          <p14:tracePt t="47583" x="6143625" y="1544638"/>
          <p14:tracePt t="47597" x="6197600" y="1517650"/>
          <p14:tracePt t="47615" x="6224588" y="1509713"/>
          <p14:tracePt t="47631" x="6251575" y="1500188"/>
          <p14:tracePt t="47648" x="6296025" y="1482725"/>
          <p14:tracePt t="47664" x="6303963" y="1473200"/>
          <p14:tracePt t="47681" x="6330950" y="1465263"/>
          <p14:tracePt t="47698" x="6340475" y="1455738"/>
          <p14:tracePt t="47748" x="6348413" y="1455738"/>
          <p14:tracePt t="48015" x="6340475" y="1455738"/>
          <p14:tracePt t="48028" x="6296025" y="1455738"/>
          <p14:tracePt t="48041" x="6197600" y="1455738"/>
          <p14:tracePt t="48053" x="6018213" y="1482725"/>
          <p14:tracePt t="48066" x="5680075" y="1581150"/>
          <p14:tracePt t="48080" x="5348288" y="1714500"/>
          <p14:tracePt t="48096" x="5160963" y="1795463"/>
          <p14:tracePt t="48113" x="5018088" y="1884363"/>
          <p14:tracePt t="48130" x="4902200" y="1946275"/>
          <p14:tracePt t="48146" x="4884738" y="1946275"/>
          <p14:tracePt t="48163" x="4875213" y="1955800"/>
          <p14:tracePt t="48180" x="4857750" y="1965325"/>
          <p14:tracePt t="48308" x="4875213" y="1965325"/>
          <p14:tracePt t="48321" x="4911725" y="1965325"/>
          <p14:tracePt t="48333" x="4983163" y="1965325"/>
          <p14:tracePt t="48346" x="5062538" y="1973263"/>
          <p14:tracePt t="48363" x="5126038" y="1973263"/>
          <p14:tracePt t="48379" x="5187950" y="1973263"/>
          <p14:tracePt t="48396" x="5224463" y="1973263"/>
          <p14:tracePt t="48397" x="5276850" y="1973263"/>
          <p14:tracePt t="48414" x="5340350" y="1955800"/>
          <p14:tracePt t="48429" x="5429250" y="1938338"/>
          <p14:tracePt t="48446" x="5510213" y="1901825"/>
          <p14:tracePt t="48462" x="5697538" y="1857375"/>
          <p14:tracePt t="48479" x="5813425" y="1839913"/>
          <p14:tracePt t="48496" x="5938838" y="1822450"/>
          <p14:tracePt t="48513" x="6089650" y="1812925"/>
          <p14:tracePt t="48529" x="6143625" y="1812925"/>
          <p14:tracePt t="48546" x="6180138" y="1812925"/>
          <p14:tracePt t="48766" x="6188075" y="1812925"/>
          <p14:tracePt t="48792" x="6215063" y="1812925"/>
          <p14:tracePt t="48804" x="6259513" y="1812925"/>
          <p14:tracePt t="48817" x="6330950" y="1812925"/>
          <p14:tracePt t="48830" x="6419850" y="1812925"/>
          <p14:tracePt t="48845" x="6510338" y="1822450"/>
          <p14:tracePt t="48863" x="6572250" y="1822450"/>
          <p14:tracePt t="48879" x="6608763" y="1830388"/>
          <p14:tracePt t="48896" x="6670675" y="1839913"/>
          <p14:tracePt t="48912" x="6688138" y="1839913"/>
          <p14:tracePt t="48928" x="6705600" y="1839913"/>
          <p14:tracePt t="48945" x="6724650" y="1839913"/>
          <p14:tracePt t="48962" x="6732588" y="1839913"/>
          <p14:tracePt t="49020" x="6742113" y="1839913"/>
          <p14:tracePt t="49084" x="6751638" y="1839913"/>
          <p14:tracePt t="49096" x="6759575" y="1847850"/>
          <p14:tracePt t="49110" x="6769100" y="1847850"/>
          <p14:tracePt t="49122" x="6796088" y="1857375"/>
          <p14:tracePt t="49135" x="6813550" y="1857375"/>
          <p14:tracePt t="49148" x="6840538" y="1874838"/>
          <p14:tracePt t="49161" x="6867525" y="1874838"/>
          <p14:tracePt t="49178" x="6894513" y="1884363"/>
          <p14:tracePt t="49199" x="6911975" y="1884363"/>
          <p14:tracePt t="49237" x="6919913" y="1884363"/>
          <p14:tracePt t="49479" x="6929438" y="1893888"/>
          <p14:tracePt t="49555" x="6929438" y="1901825"/>
          <p14:tracePt t="49593" x="6938963" y="1901825"/>
          <p14:tracePt t="50524" x="6929438" y="1901825"/>
          <p14:tracePt t="50536" x="6919913" y="1901825"/>
          <p14:tracePt t="50549" x="6894513" y="1901825"/>
          <p14:tracePt t="50562" x="6840538" y="1901825"/>
          <p14:tracePt t="50577" x="6759575" y="1901825"/>
          <p14:tracePt t="50592" x="6688138" y="1901825"/>
          <p14:tracePt t="50608" x="6653213" y="1901825"/>
          <p14:tracePt t="50625" x="6626225" y="1901825"/>
          <p14:tracePt t="50642" x="6608763" y="1901825"/>
          <p14:tracePt t="51007" x="6616700" y="1901825"/>
          <p14:tracePt t="51020" x="6653213" y="1901825"/>
          <p14:tracePt t="51033" x="6705600" y="1901825"/>
          <p14:tracePt t="51045" x="6769100" y="1901825"/>
          <p14:tracePt t="51059" x="6840538" y="1901825"/>
          <p14:tracePt t="51074" x="6884988" y="1901825"/>
          <p14:tracePt t="51093" x="6919913" y="1901825"/>
          <p14:tracePt t="51107" x="6946900" y="1893888"/>
          <p14:tracePt t="51124" x="6973888" y="1893888"/>
          <p14:tracePt t="51141" x="6983413" y="1893888"/>
          <p14:tracePt t="51157" x="7000875" y="1893888"/>
          <p14:tracePt t="51174" x="7018338" y="1893888"/>
          <p14:tracePt t="51191" x="7037388" y="1893888"/>
          <p14:tracePt t="51211" x="7045325" y="1893888"/>
          <p14:tracePt t="51389" x="7054850" y="1893888"/>
          <p14:tracePt t="52459" x="7062788" y="1893888"/>
          <p14:tracePt t="52472" x="7072313" y="1893888"/>
          <p14:tracePt t="52485" x="7108825" y="1893888"/>
          <p14:tracePt t="52497" x="7170738" y="1893888"/>
          <p14:tracePt t="52510" x="7277100" y="1893888"/>
          <p14:tracePt t="52523" x="7375525" y="1893888"/>
          <p14:tracePt t="52540" x="7456488" y="1893888"/>
          <p14:tracePt t="52555" x="7500938" y="1893888"/>
          <p14:tracePt t="52571" x="7518400" y="1893888"/>
          <p14:tracePt t="52589" x="7537450" y="1893888"/>
          <p14:tracePt t="52625" x="7545388" y="1893888"/>
          <p14:tracePt t="53452" x="7554913" y="1893888"/>
          <p14:tracePt t="53478" x="7589838" y="1893888"/>
          <p14:tracePt t="53490" x="7653338" y="1893888"/>
          <p14:tracePt t="53503" x="7769225" y="1893888"/>
          <p14:tracePt t="53516" x="7920038" y="1893888"/>
          <p14:tracePt t="53529" x="8072438" y="1893888"/>
          <p14:tracePt t="53541" x="8153400" y="1893888"/>
          <p14:tracePt t="53555" x="8215313" y="1893888"/>
          <p14:tracePt t="53570" x="8259763" y="1901825"/>
          <p14:tracePt t="53586" x="8286750" y="1911350"/>
          <p14:tracePt t="53603" x="8304213" y="1911350"/>
          <p14:tracePt t="53620" x="8340725" y="1919288"/>
          <p14:tracePt t="54013" x="8348663" y="1919288"/>
          <p14:tracePt t="54025" x="8367713" y="1919288"/>
          <p14:tracePt t="54038" x="8385175" y="1919288"/>
          <p14:tracePt t="54054" x="8402638" y="1919288"/>
          <p14:tracePt t="54068" x="8429625" y="1919288"/>
          <p14:tracePt t="54085" x="8447088" y="1919288"/>
          <p14:tracePt t="54102" x="8491538" y="1946275"/>
          <p14:tracePt t="54118" x="8510588" y="1973263"/>
          <p14:tracePt t="54135" x="8537575" y="1990725"/>
          <p14:tracePt t="54152" x="8545513" y="2009775"/>
          <p14:tracePt t="54168" x="8572500" y="2036763"/>
          <p14:tracePt t="54185" x="8582025" y="2054225"/>
          <p14:tracePt t="54204" x="8589963" y="2071688"/>
          <p14:tracePt t="54218" x="8609013" y="2081213"/>
          <p14:tracePt t="54235" x="8609013" y="2089150"/>
          <p14:tracePt t="54255" x="8626475" y="2108200"/>
          <p14:tracePt t="54268" x="8653463" y="2133600"/>
          <p14:tracePt t="54285" x="8661400" y="2143125"/>
          <p14:tracePt t="54301" x="8680450" y="2170113"/>
          <p14:tracePt t="54318" x="8688388" y="2187575"/>
          <p14:tracePt t="54334" x="8697913" y="2187575"/>
          <p14:tracePt t="54369" x="8697913" y="2197100"/>
          <p14:tracePt t="54572" x="8688388" y="2197100"/>
          <p14:tracePt t="54586" x="8643938" y="2197100"/>
          <p14:tracePt t="54598" x="8545513" y="2197100"/>
          <p14:tracePt t="54611" x="8358188" y="2179638"/>
          <p14:tracePt t="54624" x="8126413" y="2170113"/>
          <p14:tracePt t="54636" x="7947025" y="2152650"/>
          <p14:tracePt t="54651" x="7831138" y="2152650"/>
          <p14:tracePt t="54667" x="7751763" y="2152650"/>
          <p14:tracePt t="54684" x="7680325" y="2152650"/>
          <p14:tracePt t="54701" x="7554913" y="2143125"/>
          <p14:tracePt t="54717" x="7500938" y="2143125"/>
          <p14:tracePt t="54734" x="7466013" y="2143125"/>
          <p14:tracePt t="54751" x="7429500" y="2133600"/>
          <p14:tracePt t="54767" x="7402513" y="2133600"/>
          <p14:tracePt t="54788" x="7385050" y="2133600"/>
          <p14:tracePt t="54814" x="7385050" y="2125663"/>
          <p14:tracePt t="54827" x="7375525" y="2125663"/>
          <p14:tracePt t="54941" x="7367588" y="2125663"/>
          <p14:tracePt t="54980" x="7348538" y="2116138"/>
          <p14:tracePt t="54992" x="7340600" y="2116138"/>
          <p14:tracePt t="55005" x="7313613" y="2108200"/>
          <p14:tracePt t="55018" x="7259638" y="2089150"/>
          <p14:tracePt t="55033" x="7205663" y="2071688"/>
          <p14:tracePt t="55051" x="7153275" y="2054225"/>
          <p14:tracePt t="55066" x="7099300" y="2036763"/>
          <p14:tracePt t="55083" x="7054850" y="2009775"/>
          <p14:tracePt t="55100" x="7045325" y="2000250"/>
          <p14:tracePt t="55116" x="7037388" y="2000250"/>
          <p14:tracePt t="55158" x="7037388" y="1990725"/>
          <p14:tracePt t="55196" x="7037388" y="1982788"/>
          <p14:tracePt t="55208" x="7054850" y="1965325"/>
          <p14:tracePt t="55221" x="7099300" y="1938338"/>
          <p14:tracePt t="55234" x="7153275" y="1911350"/>
          <p14:tracePt t="55249" x="7215188" y="1893888"/>
          <p14:tracePt t="55266" x="7242175" y="1874838"/>
          <p14:tracePt t="55283" x="7259638" y="1866900"/>
          <p14:tracePt t="55300" x="7269163" y="1866900"/>
          <p14:tracePt t="55336" x="7277100" y="1866900"/>
          <p14:tracePt t="55412" x="7269163" y="1866900"/>
          <p14:tracePt t="55425" x="7242175" y="1866900"/>
          <p14:tracePt t="55437" x="7197725" y="1866900"/>
          <p14:tracePt t="55451" x="7134225" y="1866900"/>
          <p14:tracePt t="55466" x="7037388" y="1857375"/>
          <p14:tracePt t="55483" x="6956425" y="1847850"/>
          <p14:tracePt t="55499" x="6894513" y="1847850"/>
          <p14:tracePt t="55515" x="6823075" y="1830388"/>
          <p14:tracePt t="55535" x="6796088" y="1830388"/>
          <p14:tracePt t="55549" x="6777038" y="1822450"/>
          <p14:tracePt t="55566" x="6697663" y="1822450"/>
          <p14:tracePt t="55582" x="6670675" y="1822450"/>
          <p14:tracePt t="55599" x="6643688" y="1822450"/>
          <p14:tracePt t="55615" x="6589713" y="1822450"/>
          <p14:tracePt t="55632" x="6572250" y="1822450"/>
          <p14:tracePt t="55649" x="6554788" y="1822450"/>
          <p14:tracePt t="55665" x="6527800" y="1830388"/>
          <p14:tracePt t="55682" x="6510338" y="1857375"/>
          <p14:tracePt t="55699" x="6491288" y="1866900"/>
          <p14:tracePt t="55715" x="6483350" y="1874838"/>
          <p14:tracePt t="55735" x="6483350" y="1893888"/>
          <p14:tracePt t="55748" x="6483350" y="1901825"/>
          <p14:tracePt t="55765" x="6483350" y="1911350"/>
          <p14:tracePt t="55782" x="6537325" y="1946275"/>
          <p14:tracePt t="55798" x="6599238" y="1973263"/>
          <p14:tracePt t="55815" x="6670675" y="2000250"/>
          <p14:tracePt t="55832" x="6804025" y="2044700"/>
          <p14:tracePt t="55848" x="6858000" y="2054225"/>
          <p14:tracePt t="55865" x="6894513" y="2062163"/>
          <p14:tracePt t="55882" x="6946900" y="2071688"/>
          <p14:tracePt t="55898" x="7010400" y="2071688"/>
          <p14:tracePt t="55915" x="7037388" y="2081213"/>
          <p14:tracePt t="55935" x="7062788" y="2081213"/>
          <p14:tracePt t="55948" x="7072313" y="2081213"/>
          <p14:tracePt t="55965" x="7089775" y="2081213"/>
          <p14:tracePt t="55982" x="7099300" y="2081213"/>
          <p14:tracePt t="55998" x="7126288" y="2081213"/>
          <p14:tracePt t="56015" x="7143750" y="2081213"/>
          <p14:tracePt t="56031" x="7153275" y="2081213"/>
          <p14:tracePt t="56048" x="7180263" y="2062163"/>
          <p14:tracePt t="56065" x="7188200" y="2062163"/>
          <p14:tracePt t="56086" x="7188200" y="2054225"/>
          <p14:tracePt t="56099" x="7197725" y="2054225"/>
          <p14:tracePt t="56124" x="7197725" y="2044700"/>
          <p14:tracePt t="56137" x="7197725" y="2017713"/>
          <p14:tracePt t="56150" x="7197725" y="1982788"/>
          <p14:tracePt t="56164" x="7197725" y="1919288"/>
          <p14:tracePt t="56181" x="7197725" y="1874838"/>
          <p14:tracePt t="56198" x="7188200" y="1830388"/>
          <p14:tracePt t="56215" x="7161213" y="1785938"/>
          <p14:tracePt t="56231" x="7143750" y="1776413"/>
          <p14:tracePt t="56248" x="7126288" y="1776413"/>
          <p14:tracePt t="56264" x="7062788" y="1758950"/>
          <p14:tracePt t="56281" x="7037388" y="1758950"/>
          <p14:tracePt t="56297" x="6991350" y="1758950"/>
          <p14:tracePt t="56314" x="6938963" y="1758950"/>
          <p14:tracePt t="56331" x="6902450" y="1758950"/>
          <p14:tracePt t="56347" x="6858000" y="1776413"/>
          <p14:tracePt t="56364" x="6823075" y="1795463"/>
          <p14:tracePt t="56381" x="6732588" y="1830388"/>
          <p14:tracePt t="56397" x="6697663" y="1866900"/>
          <p14:tracePt t="56415" x="6670675" y="1893888"/>
          <p14:tracePt t="56431" x="6626225" y="1946275"/>
          <p14:tracePt t="56447" x="6616700" y="1955800"/>
          <p14:tracePt t="56464" x="6608763" y="1965325"/>
          <p14:tracePt t="56481" x="6608763" y="1973263"/>
          <p14:tracePt t="56505" x="6608763" y="1982788"/>
          <p14:tracePt t="56518" x="6608763" y="1990725"/>
          <p14:tracePt t="56531" x="6608763" y="2009775"/>
          <p14:tracePt t="56547" x="6616700" y="2017713"/>
          <p14:tracePt t="56564" x="6634163" y="2036763"/>
          <p14:tracePt t="56581" x="6715125" y="2062163"/>
          <p14:tracePt t="56597" x="6759575" y="2071688"/>
          <p14:tracePt t="56615" x="6796088" y="2081213"/>
          <p14:tracePt t="56630" x="6840538" y="2089150"/>
          <p14:tracePt t="56647" x="6902450" y="2098675"/>
          <p14:tracePt t="56664" x="6929438" y="2098675"/>
          <p14:tracePt t="56681" x="6956425" y="2098675"/>
          <p14:tracePt t="56697" x="6973888" y="2098675"/>
          <p14:tracePt t="56713" x="6983413" y="2098675"/>
          <p14:tracePt t="56731" x="6991350" y="2098675"/>
          <p14:tracePt t="56747" x="7000875" y="2098675"/>
          <p14:tracePt t="56786" x="7010400" y="2098675"/>
          <p14:tracePt t="56798" x="7018338" y="2098675"/>
          <p14:tracePt t="56811" x="7027863" y="2098675"/>
          <p14:tracePt t="56824" x="7037388" y="2098675"/>
          <p14:tracePt t="56836" x="7045325" y="2098675"/>
          <p14:tracePt t="56849" x="7054850" y="2098675"/>
          <p14:tracePt t="56864" x="7062788" y="2098675"/>
          <p14:tracePt t="56880" x="7072313" y="2098675"/>
          <p14:tracePt t="60478" x="7062788" y="2081213"/>
          <p14:tracePt t="60490" x="7062788" y="2054225"/>
          <p14:tracePt t="60503" x="7054850" y="2017713"/>
          <p14:tracePt t="60516" x="7054850" y="1990725"/>
          <p14:tracePt t="60529" x="7045325" y="1946275"/>
          <p14:tracePt t="60543" x="7045325" y="1928813"/>
          <p14:tracePt t="60556" x="7045325" y="1911350"/>
          <p14:tracePt t="60573" x="7045325" y="1901825"/>
          <p14:tracePt t="60589" x="7037388" y="1893888"/>
          <p14:tracePt t="60606" x="6983413" y="1866900"/>
          <p14:tracePt t="60623" x="6919913" y="1847850"/>
          <p14:tracePt t="60639" x="6813550" y="1830388"/>
          <p14:tracePt t="60657" x="6518275" y="1795463"/>
          <p14:tracePt t="60673" x="6384925" y="1795463"/>
          <p14:tracePt t="60689" x="6286500" y="1795463"/>
          <p14:tracePt t="60706" x="6232525" y="1795463"/>
          <p14:tracePt t="60707" x="6197600" y="1795463"/>
          <p14:tracePt t="60723" x="6188075" y="1795463"/>
          <p14:tracePt t="60739" x="6180138" y="1795463"/>
          <p14:tracePt t="60758" x="6170613" y="1795463"/>
          <p14:tracePt t="60808" x="6197600" y="1795463"/>
          <p14:tracePt t="60821" x="6215063" y="1795463"/>
          <p14:tracePt t="60834" x="6242050" y="1795463"/>
          <p14:tracePt t="60847" x="6259513" y="1795463"/>
          <p14:tracePt t="60859" x="6269038" y="1795463"/>
          <p14:tracePt t="60873" x="6276975" y="1795463"/>
          <p14:tracePt t="60923" x="6269038" y="1795463"/>
          <p14:tracePt t="60935" x="6242050" y="1795463"/>
          <p14:tracePt t="60948" x="6224588" y="1795463"/>
          <p14:tracePt t="60962" x="6180138" y="1795463"/>
          <p14:tracePt t="60974" x="6143625" y="1803400"/>
          <p14:tracePt t="60988" x="6116638" y="1803400"/>
          <p14:tracePt t="61005" x="6089650" y="1812925"/>
          <p14:tracePt t="61023" x="6072188" y="1812925"/>
          <p14:tracePt t="61038" x="6045200" y="1812925"/>
          <p14:tracePt t="61056" x="6037263" y="1812925"/>
          <p14:tracePt t="61072" x="6037263" y="1822450"/>
          <p14:tracePt t="61089" x="6027738" y="1822450"/>
          <p14:tracePt t="61216" x="6018213" y="1830388"/>
          <p14:tracePt t="61840" x="6027738" y="1830388"/>
          <p14:tracePt t="61853" x="6045200" y="1830388"/>
          <p14:tracePt t="61865" x="6081713" y="1830388"/>
          <p14:tracePt t="61878" x="6134100" y="1830388"/>
          <p14:tracePt t="61891" x="6205538" y="1830388"/>
          <p14:tracePt t="61904" x="6269038" y="1830388"/>
          <p14:tracePt t="61920" x="6303963" y="1830388"/>
          <p14:tracePt t="61937" x="6340475" y="1830388"/>
          <p14:tracePt t="61954" x="6375400" y="1830388"/>
          <p14:tracePt t="61955" x="6402388" y="1830388"/>
          <p14:tracePt t="61970" x="6429375" y="1830388"/>
          <p14:tracePt t="61987" x="6465888" y="1830388"/>
          <p14:tracePt t="62003" x="6483350" y="1830388"/>
          <p14:tracePt t="62020" x="6589713" y="1857375"/>
          <p14:tracePt t="62036" x="6680200" y="1884363"/>
          <p14:tracePt t="62056" x="6884988" y="1973263"/>
          <p14:tracePt t="62070" x="6956425" y="2000250"/>
          <p14:tracePt t="62086" x="7018338" y="2017713"/>
          <p14:tracePt t="62103" x="7062788" y="2036763"/>
          <p14:tracePt t="62120" x="7108825" y="2044700"/>
          <p14:tracePt t="62137" x="7126288" y="2044700"/>
          <p14:tracePt t="62183" x="7134225" y="2044700"/>
          <p14:tracePt t="62209" x="7143750" y="2044700"/>
          <p14:tracePt t="62362" x="7143750" y="2036763"/>
          <p14:tracePt t="62374" x="7143750" y="1973263"/>
          <p14:tracePt t="62387" x="7143750" y="1919288"/>
          <p14:tracePt t="62400" x="7126288" y="1839913"/>
          <p14:tracePt t="62413" x="7108825" y="1776413"/>
          <p14:tracePt t="62425" x="7099300" y="1731963"/>
          <p14:tracePt t="62438" x="7081838" y="1714500"/>
          <p14:tracePt t="62453" x="7062788" y="1697038"/>
          <p14:tracePt t="62469" x="7054850" y="1679575"/>
          <p14:tracePt t="62486" x="7037388" y="1660525"/>
          <p14:tracePt t="62503" x="6991350" y="1643063"/>
          <p14:tracePt t="62519" x="6965950" y="1633538"/>
          <p14:tracePt t="62538" x="6938963" y="1625600"/>
          <p14:tracePt t="62553" x="6894513" y="1625600"/>
          <p14:tracePt t="62569" x="6867525" y="1625600"/>
          <p14:tracePt t="62585" x="6840538" y="1625600"/>
          <p14:tracePt t="62602" x="6823075" y="1625600"/>
          <p14:tracePt t="62619" x="6777038" y="1660525"/>
          <p14:tracePt t="62635" x="6759575" y="1679575"/>
          <p14:tracePt t="62652" x="6742113" y="1704975"/>
          <p14:tracePt t="62668" x="6697663" y="1812925"/>
          <p14:tracePt t="62685" x="6680200" y="1866900"/>
          <p14:tracePt t="62702" x="6670675" y="1911350"/>
          <p14:tracePt t="62719" x="6653213" y="1955800"/>
          <p14:tracePt t="62738" x="6653213" y="1982788"/>
          <p14:tracePt t="62752" x="6653213" y="2000250"/>
          <p14:tracePt t="62769" x="6653213" y="2044700"/>
          <p14:tracePt t="62785" x="6653213" y="2062163"/>
          <p14:tracePt t="62802" x="6661150" y="2081213"/>
          <p14:tracePt t="62818" x="6680200" y="2116138"/>
          <p14:tracePt t="62835" x="6732588" y="2152650"/>
          <p14:tracePt t="62852" x="6759575" y="2170113"/>
          <p14:tracePt t="62868" x="6804025" y="2187575"/>
          <p14:tracePt t="62885" x="6884988" y="2224088"/>
          <p14:tracePt t="62901" x="6919913" y="2224088"/>
          <p14:tracePt t="62918" x="6946900" y="2232025"/>
          <p14:tracePt t="62938" x="6973888" y="2232025"/>
          <p14:tracePt t="62951" x="6983413" y="2232025"/>
          <p14:tracePt t="62972" x="6991350" y="2232025"/>
          <p14:tracePt t="62985" x="7000875" y="2232025"/>
          <p14:tracePt t="63010" x="7000875" y="2224088"/>
          <p14:tracePt t="63023" x="7010400" y="2214563"/>
          <p14:tracePt t="63036" x="7018338" y="2187575"/>
          <p14:tracePt t="63051" x="7018338" y="2160588"/>
          <p14:tracePt t="63068" x="7027863" y="2133600"/>
          <p14:tracePt t="63084" x="7027863" y="2116138"/>
          <p14:tracePt t="63101" x="7045325" y="2054225"/>
          <p14:tracePt t="63118" x="7045325" y="2017713"/>
          <p14:tracePt t="63138" x="7045325" y="2000250"/>
          <p14:tracePt t="63151" x="7045325" y="1990725"/>
          <p14:tracePt t="63176" x="7045325" y="1982788"/>
          <p14:tracePt t="63253" x="7045325" y="1973263"/>
          <p14:tracePt t="63278" x="7045325" y="1965325"/>
          <p14:tracePt t="63303" x="7037388" y="1965325"/>
          <p14:tracePt t="63315" x="7027863" y="1955800"/>
          <p14:tracePt t="63367" x="7018338" y="1955800"/>
          <p14:tracePt t="63825" x="7010400" y="1955800"/>
          <p14:tracePt t="63851" x="6991350" y="1955800"/>
          <p14:tracePt t="63863" x="6983413" y="1973263"/>
          <p14:tracePt t="63876" x="6965950" y="1982788"/>
          <p14:tracePt t="63889" x="6965950" y="2000250"/>
          <p14:tracePt t="63902" x="6946900" y="2009775"/>
          <p14:tracePt t="63927" x="6946900" y="2017713"/>
          <p14:tracePt t="63953" x="6946900" y="2027238"/>
          <p14:tracePt t="63991" x="6946900" y="2036763"/>
          <p14:tracePt t="64004" x="6956425" y="2036763"/>
          <p14:tracePt t="64016" x="6965950" y="2044700"/>
          <p14:tracePt t="64029" x="6973888" y="2044700"/>
          <p14:tracePt t="64042" x="6991350" y="2054225"/>
          <p14:tracePt t="64054" x="7000875" y="2054225"/>
          <p14:tracePt t="64067" x="7010400" y="2062163"/>
          <p14:tracePt t="64082" x="7018338" y="2062163"/>
          <p14:tracePt t="64099" x="7027863" y="2062163"/>
          <p14:tracePt t="64116" x="7037388" y="2062163"/>
          <p14:tracePt t="64132" x="7054850" y="2062163"/>
          <p14:tracePt t="64149" x="7072313" y="2062163"/>
          <p14:tracePt t="64166" x="7081838" y="2062163"/>
          <p14:tracePt t="64182" x="7099300" y="2054225"/>
          <p14:tracePt t="64199" x="7116763" y="2044700"/>
          <p14:tracePt t="64218" x="7126288" y="2027238"/>
          <p14:tracePt t="64232" x="7143750" y="1965325"/>
          <p14:tracePt t="64249" x="7153275" y="1946275"/>
          <p14:tracePt t="64266" x="7153275" y="1919288"/>
          <p14:tracePt t="64282" x="7153275" y="1901825"/>
          <p14:tracePt t="64299" x="7153275" y="1866900"/>
          <p14:tracePt t="64316" x="7153275" y="1857375"/>
          <p14:tracePt t="64332" x="7143750" y="1839913"/>
          <p14:tracePt t="64349" x="7126288" y="1830388"/>
          <p14:tracePt t="64365" x="7116763" y="1830388"/>
          <p14:tracePt t="64382" x="7089775" y="1822450"/>
          <p14:tracePt t="64399" x="7054850" y="1822450"/>
          <p14:tracePt t="64418" x="7027863" y="1812925"/>
          <p14:tracePt t="64432" x="6973888" y="1812925"/>
          <p14:tracePt t="64449" x="6884988" y="1812925"/>
          <p14:tracePt t="64465" x="6840538" y="1812925"/>
          <p14:tracePt t="64482" x="6813550" y="1812925"/>
          <p14:tracePt t="64499" x="6759575" y="1812925"/>
          <p14:tracePt t="64515" x="6742113" y="1812925"/>
          <p14:tracePt t="64532" x="6724650" y="1812925"/>
          <p14:tracePt t="64548" x="6715125" y="1812925"/>
          <p14:tracePt t="64565" x="6697663" y="1830388"/>
          <p14:tracePt t="64582" x="6688138" y="1830388"/>
          <p14:tracePt t="64598" x="6680200" y="1839913"/>
          <p14:tracePt t="64618" x="6680200" y="1857375"/>
          <p14:tracePt t="64631" x="6680200" y="1866900"/>
          <p14:tracePt t="64648" x="6680200" y="1874838"/>
          <p14:tracePt t="64666" x="6680200" y="1901825"/>
          <p14:tracePt t="64681" x="6680200" y="1919288"/>
          <p14:tracePt t="64698" x="6697663" y="1938338"/>
          <p14:tracePt t="64715" x="6742113" y="1965325"/>
          <p14:tracePt t="64731" x="6769100" y="1973263"/>
          <p14:tracePt t="64748" x="6804025" y="1982788"/>
          <p14:tracePt t="64765" x="6840538" y="1982788"/>
          <p14:tracePt t="64781" x="6894513" y="2000250"/>
          <p14:tracePt t="64798" x="6919913" y="2000250"/>
          <p14:tracePt t="64818" x="6956425" y="2000250"/>
          <p14:tracePt t="64831" x="6983413" y="2000250"/>
          <p14:tracePt t="64848" x="7000875" y="2000250"/>
          <p14:tracePt t="64865" x="7027863" y="2000250"/>
          <p14:tracePt t="64881" x="7081838" y="2000250"/>
          <p14:tracePt t="64898" x="7116763" y="2000250"/>
          <p14:tracePt t="64914" x="7143750" y="2000250"/>
          <p14:tracePt t="64931" x="7180263" y="2000250"/>
          <p14:tracePt t="64948" x="7205663" y="2000250"/>
          <p14:tracePt t="65174" x="7215188" y="2000250"/>
          <p14:tracePt t="65186" x="7224713" y="2000250"/>
          <p14:tracePt t="65199" x="7277100" y="2000250"/>
          <p14:tracePt t="65214" x="7340600" y="2000250"/>
          <p14:tracePt t="65230" x="7439025" y="1990725"/>
          <p14:tracePt t="65247" x="7545388" y="1982788"/>
          <p14:tracePt t="65264" x="7742238" y="1955800"/>
          <p14:tracePt t="65280" x="7804150" y="1955800"/>
          <p14:tracePt t="65298" x="7858125" y="1946275"/>
          <p14:tracePt t="65314" x="7947025" y="1946275"/>
          <p14:tracePt t="65330" x="7974013" y="1946275"/>
          <p14:tracePt t="65347" x="8001000" y="1946275"/>
          <p14:tracePt t="65364" x="8027988" y="1946275"/>
          <p14:tracePt t="65380" x="8037513" y="1946275"/>
          <p14:tracePt t="65415" x="8045450" y="1946275"/>
          <p14:tracePt t="65441" x="8054975" y="1946275"/>
          <p14:tracePt t="65478" x="8062913" y="1946275"/>
          <p14:tracePt t="65491" x="8072438" y="1946275"/>
          <p14:tracePt t="65504" x="8081963" y="1946275"/>
          <p14:tracePt t="65516" x="8089900" y="1946275"/>
          <p14:tracePt t="65542" x="8108950" y="1946275"/>
          <p14:tracePt t="65567" x="8126413" y="1946275"/>
          <p14:tracePt t="65593" x="8134350" y="1946275"/>
          <p14:tracePt t="65605" x="8153400" y="1946275"/>
          <p14:tracePt t="65619" x="8170863" y="1946275"/>
          <p14:tracePt t="65631" x="8180388" y="1946275"/>
          <p14:tracePt t="65646" x="8188325" y="1946275"/>
          <p14:tracePt t="65663" x="8205788" y="1946275"/>
          <p14:tracePt t="65679" x="8215313" y="1946275"/>
          <p14:tracePt t="65696" x="8242300" y="1946275"/>
          <p14:tracePt t="65713" x="8259763" y="1946275"/>
          <p14:tracePt t="65729" x="8269288" y="1946275"/>
          <p14:tracePt t="65746" x="8296275" y="1946275"/>
          <p14:tracePt t="65771" x="8304213" y="1946275"/>
          <p14:tracePt t="65809" x="8313738" y="1938338"/>
          <p14:tracePt t="65949" x="8323263" y="1938338"/>
          <p14:tracePt t="65974" x="8331200" y="1946275"/>
          <p14:tracePt t="65987" x="8348663" y="1973263"/>
          <p14:tracePt t="66000" x="8358188" y="1990725"/>
          <p14:tracePt t="66012" x="8375650" y="2017713"/>
          <p14:tracePt t="66029" x="8385175" y="2027238"/>
          <p14:tracePt t="66046" x="8385175" y="2036763"/>
          <p14:tracePt t="66062" x="8394700" y="2036763"/>
          <p14:tracePt t="66079" x="8394700" y="2044700"/>
          <p14:tracePt t="66891" x="8412163" y="2044700"/>
          <p14:tracePt t="66904" x="8456613" y="2036763"/>
          <p14:tracePt t="66917" x="8555038" y="2027238"/>
          <p14:tracePt t="66929" x="8724900" y="2009775"/>
          <p14:tracePt t="66944" x="9028113" y="1990725"/>
          <p14:tracePt t="66960" x="9277350" y="1990725"/>
          <p14:tracePt t="66977" x="9456738" y="1990725"/>
          <p14:tracePt t="66994" x="9644063" y="1990725"/>
          <p14:tracePt t="67010" x="9698038" y="1990725"/>
          <p14:tracePt t="67027" x="9715500" y="1990725"/>
          <p14:tracePt t="67044" x="9725025" y="1990725"/>
          <p14:tracePt t="67060" x="9732963" y="1990725"/>
          <p14:tracePt t="67081" x="9742488" y="1990725"/>
          <p14:tracePt t="67477" x="9752013" y="1990725"/>
          <p14:tracePt t="67490" x="9786938" y="2009775"/>
          <p14:tracePt t="67502" x="9813925" y="2027238"/>
          <p14:tracePt t="67515" x="9848850" y="2044700"/>
          <p14:tracePt t="67528" x="9875838" y="2062163"/>
          <p14:tracePt t="67542" x="9894888" y="2081213"/>
          <p14:tracePt t="67559" x="9912350" y="2089150"/>
          <p14:tracePt t="67576" x="9912350" y="2098675"/>
          <p14:tracePt t="67592" x="9939338" y="2116138"/>
          <p14:tracePt t="67609" x="9956800" y="2125663"/>
          <p14:tracePt t="67626" x="9956800" y="2152650"/>
          <p14:tracePt t="67643" x="10010775" y="2197100"/>
          <p14:tracePt t="67662" x="10018713" y="2224088"/>
          <p14:tracePt t="67676" x="10045700" y="2251075"/>
          <p14:tracePt t="67692" x="10063163" y="2286000"/>
          <p14:tracePt t="67709" x="10109200" y="2339975"/>
          <p14:tracePt t="67725" x="10134600" y="2357438"/>
          <p14:tracePt t="67742" x="10134600" y="2374900"/>
          <p14:tracePt t="67759" x="10153650" y="2393950"/>
          <p14:tracePt t="67775" x="10153650" y="2401888"/>
          <p14:tracePt t="67792" x="10161588" y="2401888"/>
          <p14:tracePt t="73665" x="10153650" y="2401888"/>
          <p14:tracePt t="73678" x="10037763" y="2401888"/>
          <p14:tracePt t="73691" x="9447213" y="2482850"/>
          <p14:tracePt t="73703" x="8394700" y="2652713"/>
          <p14:tracePt t="73716" x="7269163" y="2840038"/>
          <p14:tracePt t="73731" x="6858000" y="2911475"/>
          <p14:tracePt t="73747" x="6446838" y="2982913"/>
          <p14:tracePt t="73764" x="6269038" y="2990850"/>
          <p14:tracePt t="73780" x="6143625" y="3009900"/>
          <p14:tracePt t="73971" x="6126163" y="3009900"/>
          <p14:tracePt t="73983" x="6108700" y="3009900"/>
          <p14:tracePt t="73996" x="6081713" y="3009900"/>
          <p14:tracePt t="74009" x="6054725" y="3009900"/>
          <p14:tracePt t="74022" x="6027738" y="2990850"/>
          <p14:tracePt t="74034" x="5991225" y="2973388"/>
          <p14:tracePt t="74047" x="5965825" y="2955925"/>
          <p14:tracePt t="74067" x="5946775" y="2946400"/>
          <p14:tracePt t="74080" x="5938838" y="2938463"/>
          <p14:tracePt t="74097" x="5929313" y="2928938"/>
          <p14:tracePt t="74113" x="5919788" y="2884488"/>
          <p14:tracePt t="74130" x="5919788" y="2867025"/>
          <p14:tracePt t="74148" x="5919788" y="2830513"/>
          <p14:tracePt t="74163" x="5919788" y="2732088"/>
          <p14:tracePt t="74180" x="5919788" y="2679700"/>
          <p14:tracePt t="74196" x="5919788" y="2616200"/>
          <p14:tracePt t="74213" x="5946775" y="2562225"/>
          <p14:tracePt t="74230" x="5956300" y="2536825"/>
          <p14:tracePt t="74246" x="5956300" y="2517775"/>
          <p14:tracePt t="74263" x="5965825" y="2509838"/>
          <p14:tracePt t="74280" x="5965825" y="2500313"/>
          <p14:tracePt t="74314" x="5965825" y="2490788"/>
          <p14:tracePt t="74365" x="5973763" y="2490788"/>
          <p14:tracePt t="74378" x="5973763" y="2482850"/>
          <p14:tracePt t="74391" x="5991225" y="2473325"/>
          <p14:tracePt t="74403" x="6037263" y="2455863"/>
          <p14:tracePt t="74416" x="6116638" y="2411413"/>
          <p14:tracePt t="74429" x="6224588" y="2384425"/>
          <p14:tracePt t="74446" x="6367463" y="2347913"/>
          <p14:tracePt t="74463" x="6473825" y="2322513"/>
          <p14:tracePt t="74479" x="6653213" y="2303463"/>
          <p14:tracePt t="74496" x="6697663" y="2303463"/>
          <p14:tracePt t="74513" x="6751638" y="2303463"/>
          <p14:tracePt t="74529" x="6759575" y="2303463"/>
          <p14:tracePt t="74546" x="6777038" y="2303463"/>
          <p14:tracePt t="76861" x="6777038" y="2295525"/>
          <p14:tracePt t="76874" x="6769100" y="2286000"/>
          <p14:tracePt t="76887" x="6732588" y="2268538"/>
          <p14:tracePt t="76899" x="6626225" y="2268538"/>
          <p14:tracePt t="76912" x="6419850" y="2268538"/>
          <p14:tracePt t="76925" x="6126163" y="2268538"/>
          <p14:tracePt t="76941" x="5902325" y="2312988"/>
          <p14:tracePt t="76959" x="5803900" y="2357438"/>
          <p14:tracePt t="76975" x="5732463" y="2393950"/>
          <p14:tracePt t="76991" x="5724525" y="2393950"/>
          <p14:tracePt t="77008" x="5715000" y="2393950"/>
          <p14:tracePt t="77024" x="5715000" y="2401888"/>
          <p14:tracePt t="77103" x="5741988" y="2401888"/>
          <p14:tracePt t="77115" x="5786438" y="2401888"/>
          <p14:tracePt t="77128" x="5857875" y="2393950"/>
          <p14:tracePt t="77141" x="5956300" y="2384425"/>
          <p14:tracePt t="77159" x="6045200" y="2384425"/>
          <p14:tracePt t="77174" x="6116638" y="2374900"/>
          <p14:tracePt t="77191" x="6153150" y="2374900"/>
          <p14:tracePt t="77207" x="6242050" y="2366963"/>
          <p14:tracePt t="77224" x="6303963" y="2366963"/>
          <p14:tracePt t="77241" x="6367463" y="2366963"/>
          <p14:tracePt t="77257" x="6554788" y="2330450"/>
          <p14:tracePt t="77274" x="6616700" y="2322513"/>
          <p14:tracePt t="77290" x="6643688" y="2312988"/>
          <p14:tracePt t="77307" x="6680200" y="2312988"/>
          <p14:tracePt t="77357" x="6688138" y="2312988"/>
          <p14:tracePt t="77408" x="6688138" y="2303463"/>
          <p14:tracePt t="77497" x="6661150" y="2303463"/>
          <p14:tracePt t="77510" x="6634163" y="2303463"/>
          <p14:tracePt t="77523" x="6608763" y="2303463"/>
          <p14:tracePt t="77535" x="6599238" y="2303463"/>
          <p14:tracePt t="77548" x="6581775" y="2303463"/>
          <p14:tracePt t="77561" x="6572250" y="2303463"/>
          <p14:tracePt t="77587" x="6562725" y="2303463"/>
          <p14:tracePt t="77675" x="6572250" y="2286000"/>
          <p14:tracePt t="77688" x="6616700" y="2268538"/>
          <p14:tracePt t="77701" x="6653213" y="2251075"/>
          <p14:tracePt t="77714" x="6705600" y="2224088"/>
          <p14:tracePt t="77726" x="6724650" y="2214563"/>
          <p14:tracePt t="77740" x="6751638" y="2197100"/>
          <p14:tracePt t="77764" x="6759575" y="2197100"/>
          <p14:tracePt t="77892" x="6751638" y="2197100"/>
          <p14:tracePt t="77906" x="6724650" y="2197100"/>
          <p14:tracePt t="77918" x="6705600" y="2197100"/>
          <p14:tracePt t="77930" x="6680200" y="2197100"/>
          <p14:tracePt t="77943" x="6653213" y="2197100"/>
          <p14:tracePt t="77956" x="6643688" y="2197100"/>
          <p14:tracePt t="77972" x="6634163" y="2197100"/>
          <p14:tracePt t="77989" x="6626225" y="2197100"/>
          <p14:tracePt t="78057" x="6626225" y="2187575"/>
          <p14:tracePt t="78070" x="6634163" y="2187575"/>
          <p14:tracePt t="78083" x="6661150" y="2187575"/>
          <p14:tracePt t="78095" x="6715125" y="2179638"/>
          <p14:tracePt t="78109" x="6759575" y="2170113"/>
          <p14:tracePt t="78122" x="6823075" y="2160588"/>
          <p14:tracePt t="78139" x="6867525" y="2152650"/>
          <p14:tracePt t="78159" x="6894513" y="2152650"/>
          <p14:tracePt t="78223" x="6902450" y="2152650"/>
          <p14:tracePt t="78325" x="6902450" y="2160588"/>
          <p14:tracePt t="78338" x="6911975" y="2214563"/>
          <p14:tracePt t="78350" x="6946900" y="2303463"/>
          <p14:tracePt t="78363" x="7000875" y="2428875"/>
          <p14:tracePt t="78375" x="7089775" y="2616200"/>
          <p14:tracePt t="78389" x="7188200" y="2813050"/>
          <p14:tracePt t="78405" x="7251700" y="2911475"/>
          <p14:tracePt t="78422" x="7286625" y="2982913"/>
          <p14:tracePt t="78439" x="7348538" y="3089275"/>
          <p14:tracePt t="78458" x="7375525" y="3152775"/>
          <p14:tracePt t="80541" x="7394575" y="3152775"/>
          <p14:tracePt t="80554" x="7412038" y="3152775"/>
          <p14:tracePt t="80567" x="7466013" y="3133725"/>
          <p14:tracePt t="80579" x="7554913" y="3108325"/>
          <p14:tracePt t="80592" x="7715250" y="3071813"/>
          <p14:tracePt t="80605" x="7920038" y="3009900"/>
          <p14:tracePt t="80618" x="8099425" y="2946400"/>
          <p14:tracePt t="80634" x="8224838" y="2901950"/>
          <p14:tracePt t="80651" x="8304213" y="2857500"/>
          <p14:tracePt t="80668" x="8385175" y="2830513"/>
          <p14:tracePt t="80684" x="8483600" y="2776538"/>
          <p14:tracePt t="80700" x="8518525" y="2751138"/>
          <p14:tracePt t="80720" x="8572500" y="2714625"/>
          <p14:tracePt t="80734" x="8589963" y="2714625"/>
          <p14:tracePt t="80750" x="8599488" y="2697163"/>
          <p14:tracePt t="80770" x="8609013" y="2697163"/>
          <p14:tracePt t="80859" x="8609013" y="2687638"/>
          <p14:tracePt t="80936" x="8616950" y="2687638"/>
          <p14:tracePt t="80949" x="8634413" y="2679700"/>
          <p14:tracePt t="80961" x="8670925" y="2660650"/>
          <p14:tracePt t="80974" x="8705850" y="2633663"/>
          <p14:tracePt t="80987" x="8724900" y="2625725"/>
          <p14:tracePt t="81001" x="8732838" y="2608263"/>
          <p14:tracePt t="81017" x="8751888" y="2608263"/>
          <p14:tracePt t="81033" x="8751888" y="2598738"/>
          <p14:tracePt t="81050" x="8751888" y="2589213"/>
          <p14:tracePt t="81178" x="8759825" y="2581275"/>
          <p14:tracePt t="81190" x="8769350" y="2581275"/>
          <p14:tracePt t="81203" x="8796338" y="2554288"/>
          <p14:tracePt t="81217" x="8920163" y="2482850"/>
          <p14:tracePt t="81233" x="9117013" y="2357438"/>
          <p14:tracePt t="81250" x="9358313" y="2214563"/>
          <p14:tracePt t="81267" x="9609138" y="2054225"/>
          <p14:tracePt t="81283" x="9661525" y="2027238"/>
          <p14:tracePt t="81299" x="9680575" y="2009775"/>
          <p14:tracePt t="81319" x="9698038" y="2000250"/>
          <p14:tracePt t="81333" x="9698038" y="1990725"/>
          <p14:tracePt t="81368" x="9705975" y="1990725"/>
          <p14:tracePt t="81916" x="9688513" y="1990725"/>
          <p14:tracePt t="81929" x="9582150" y="1990725"/>
          <p14:tracePt t="81941" x="9224963" y="2044700"/>
          <p14:tracePt t="81954" x="8537575" y="2179638"/>
          <p14:tracePt t="81967" x="7777163" y="2357438"/>
          <p14:tracePt t="81981" x="7242175" y="2473325"/>
          <p14:tracePt t="82000" x="6875463" y="2536825"/>
          <p14:tracePt t="82015" x="6537325" y="2598738"/>
          <p14:tracePt t="82031" x="6197600" y="2625725"/>
          <p14:tracePt t="82048" x="6081713" y="2633663"/>
          <p14:tracePt t="82065" x="5991225" y="2633663"/>
          <p14:tracePt t="82081" x="5884863" y="2633663"/>
          <p14:tracePt t="82098" x="5857875" y="2633663"/>
          <p14:tracePt t="82115" x="5840413" y="2633663"/>
          <p14:tracePt t="82323" x="5830888" y="2633663"/>
          <p14:tracePt t="82476" x="5867400" y="2625725"/>
          <p14:tracePt t="82488" x="6027738" y="2581275"/>
          <p14:tracePt t="82501" x="6419850" y="2490788"/>
          <p14:tracePt t="82514" x="7010400" y="2384425"/>
          <p14:tracePt t="82530" x="7439025" y="2330450"/>
          <p14:tracePt t="82547" x="7670800" y="2303463"/>
          <p14:tracePt t="82564" x="7796213" y="2295525"/>
          <p14:tracePt t="82580" x="7991475" y="2286000"/>
          <p14:tracePt t="82600" x="8054975" y="2286000"/>
          <p14:tracePt t="82614" x="8116888" y="2286000"/>
          <p14:tracePt t="82630" x="8161338" y="2286000"/>
          <p14:tracePt t="82820" x="8180388" y="2286000"/>
          <p14:tracePt t="82832" x="8205788" y="2286000"/>
          <p14:tracePt t="82845" x="8286750" y="2286000"/>
          <p14:tracePt t="82858" x="8439150" y="2286000"/>
          <p14:tracePt t="82870" x="8732838" y="2286000"/>
          <p14:tracePt t="82883" x="9037638" y="2286000"/>
          <p14:tracePt t="82897" x="9215438" y="2286000"/>
          <p14:tracePt t="82913" x="9323388" y="2295525"/>
          <p14:tracePt t="82930" x="9420225" y="2303463"/>
          <p14:tracePt t="82947" x="9510713" y="2312988"/>
          <p14:tracePt t="82963" x="9528175" y="2322513"/>
          <p14:tracePt t="82980" x="9555163" y="2322513"/>
          <p14:tracePt t="82996" x="9563100" y="2322513"/>
          <p14:tracePt t="82998" x="9572625" y="2322513"/>
          <p14:tracePt t="83013" x="9582150" y="2322513"/>
          <p14:tracePt t="83029" x="9590088" y="2322513"/>
          <p14:tracePt t="83046" x="9599613" y="2322513"/>
          <p14:tracePt t="83063" x="9653588" y="2322513"/>
          <p14:tracePt t="83081" x="9680575" y="2322513"/>
          <p14:tracePt t="83096" x="9725025" y="2322513"/>
          <p14:tracePt t="83113" x="9804400" y="2330450"/>
          <p14:tracePt t="83129" x="9831388" y="2330450"/>
          <p14:tracePt t="83146" x="9885363" y="2339975"/>
          <p14:tracePt t="83163" x="9929813" y="2357438"/>
          <p14:tracePt t="83179" x="9947275" y="2357438"/>
          <p14:tracePt t="83196" x="9956800" y="2366963"/>
          <p14:tracePt t="84564" x="9966325" y="2366963"/>
          <p14:tracePt t="84577" x="9974263" y="2366963"/>
          <p14:tracePt t="84590" x="10001250" y="2374900"/>
          <p14:tracePt t="84602" x="10037763" y="2384425"/>
          <p14:tracePt t="84615" x="10090150" y="2401888"/>
          <p14:tracePt t="84628" x="10153650" y="2411413"/>
          <p14:tracePt t="84643" x="10198100" y="2419350"/>
          <p14:tracePt t="84660" x="10242550" y="2438400"/>
          <p14:tracePt t="84676" x="10277475" y="2438400"/>
          <p14:tracePt t="84693" x="10313988" y="2446338"/>
          <p14:tracePt t="84717" x="10323513" y="2455863"/>
          <p14:tracePt t="84729" x="10331450" y="2455863"/>
          <p14:tracePt t="84818" x="10340975" y="2455863"/>
          <p14:tracePt t="84844" x="10348913" y="2455863"/>
          <p14:tracePt t="84857" x="10358438" y="2465388"/>
          <p14:tracePt t="84869" x="10394950" y="2482850"/>
          <p14:tracePt t="84882" x="10420350" y="2490788"/>
          <p14:tracePt t="84895" x="10456863" y="2527300"/>
          <p14:tracePt t="84910" x="10483850" y="2554288"/>
          <p14:tracePt t="84926" x="10518775" y="2571750"/>
          <p14:tracePt t="84942" x="10537825" y="2589213"/>
          <p14:tracePt t="84962" x="10545763" y="2589213"/>
          <p14:tracePt t="84976" x="10545763" y="2598738"/>
          <p14:tracePt t="84992" x="10555288" y="2598738"/>
          <p14:tracePt t="85035" x="10545763" y="2598738"/>
          <p14:tracePt t="85047" x="10491788" y="2608263"/>
          <p14:tracePt t="85060" x="10358438" y="2616200"/>
          <p14:tracePt t="85073" x="10144125" y="2643188"/>
          <p14:tracePt t="85086" x="9867900" y="2652713"/>
          <p14:tracePt t="85098" x="9634538" y="2687638"/>
          <p14:tracePt t="85111" x="9447213" y="2697163"/>
          <p14:tracePt t="85125" x="9340850" y="2697163"/>
          <p14:tracePt t="85142" x="9259888" y="2697163"/>
          <p14:tracePt t="85161" x="9197975" y="2697163"/>
          <p14:tracePt t="85176" x="9134475" y="2697163"/>
          <p14:tracePt t="85200" x="9117013" y="2697163"/>
          <p14:tracePt t="85455" x="9109075" y="2697163"/>
          <p14:tracePt t="85519" x="9099550" y="2697163"/>
          <p14:tracePt t="85557" x="9090025" y="2697163"/>
          <p14:tracePt t="85570" x="9082088" y="2697163"/>
          <p14:tracePt t="85582" x="9063038" y="2697163"/>
          <p14:tracePt t="85595" x="9037638" y="2679700"/>
          <p14:tracePt t="85609" x="9010650" y="2660650"/>
          <p14:tracePt t="85624" x="8983663" y="2652713"/>
          <p14:tracePt t="85641" x="8974138" y="2643188"/>
          <p14:tracePt t="85658" x="8956675" y="2633663"/>
          <p14:tracePt t="85964" x="8947150" y="2633663"/>
          <p14:tracePt t="85977" x="8939213" y="2633663"/>
          <p14:tracePt t="85990" x="8912225" y="2633663"/>
          <p14:tracePt t="86003" x="8848725" y="2633663"/>
          <p14:tracePt t="86015" x="8724900" y="2633663"/>
          <p14:tracePt t="86028" x="8537575" y="2616200"/>
          <p14:tracePt t="86042" x="8304213" y="2608263"/>
          <p14:tracePt t="86057" x="8134350" y="2608263"/>
          <p14:tracePt t="86074" x="8010525" y="2608263"/>
          <p14:tracePt t="86090" x="7939088" y="2608263"/>
          <p14:tracePt t="86107" x="7858125" y="2608263"/>
          <p14:tracePt t="86130" x="7840663" y="2608263"/>
          <p14:tracePt t="86410" x="7831138" y="2608263"/>
          <p14:tracePt t="86423" x="7823200" y="2608263"/>
          <p14:tracePt t="86436" x="7796213" y="2608263"/>
          <p14:tracePt t="86448" x="7751763" y="2608263"/>
          <p14:tracePt t="86461" x="7670800" y="2608263"/>
          <p14:tracePt t="86474" x="7554913" y="2608263"/>
          <p14:tracePt t="86490" x="7446963" y="2608263"/>
          <p14:tracePt t="86506" x="7348538" y="2608263"/>
          <p14:tracePt t="86523" x="7286625" y="2608263"/>
          <p14:tracePt t="86539" x="7224713" y="2608263"/>
          <p14:tracePt t="86556" x="7205663" y="2608263"/>
          <p14:tracePt t="86575" x="7197725" y="2608263"/>
          <p14:tracePt t="88028" x="7180263" y="2608263"/>
          <p14:tracePt t="88040" x="7143750" y="2608263"/>
          <p14:tracePt t="88054" x="7081838" y="2598738"/>
          <p14:tracePt t="88066" x="6965950" y="2589213"/>
          <p14:tracePt t="88078" x="6732588" y="2571750"/>
          <p14:tracePt t="88091" x="6411913" y="2562225"/>
          <p14:tracePt t="88104" x="6108700" y="2562225"/>
          <p14:tracePt t="88120" x="5911850" y="2562225"/>
          <p14:tracePt t="88136" x="5776913" y="2562225"/>
          <p14:tracePt t="88153" x="5661025" y="2562225"/>
          <p14:tracePt t="88170" x="5518150" y="2562225"/>
          <p14:tracePt t="88186" x="5483225" y="2562225"/>
          <p14:tracePt t="88203" x="5446713" y="2562225"/>
          <p14:tracePt t="88220" x="5402263" y="2562225"/>
          <p14:tracePt t="88236" x="5394325" y="2562225"/>
          <p14:tracePt t="88253" x="5384800" y="2562225"/>
          <p14:tracePt t="88269" x="5367338" y="2562225"/>
          <p14:tracePt t="89199" x="5375275" y="2562225"/>
          <p14:tracePt t="89211" x="5411788" y="2562225"/>
          <p14:tracePt t="89224" x="5491163" y="2562225"/>
          <p14:tracePt t="89237" x="5626100" y="2581275"/>
          <p14:tracePt t="89252" x="5867400" y="2589213"/>
          <p14:tracePt t="89267" x="6251575" y="2643188"/>
          <p14:tracePt t="89284" x="6661150" y="2705100"/>
          <p14:tracePt t="89301" x="7643813" y="2982913"/>
          <p14:tracePt t="89317" x="8126413" y="3205163"/>
          <p14:tracePt t="89334" x="8447088" y="3394075"/>
          <p14:tracePt t="89351" x="8661400" y="3517900"/>
          <p14:tracePt t="89367" x="8786813" y="3598863"/>
          <p14:tracePt t="89593" x="8796338" y="3598863"/>
          <p14:tracePt t="89606" x="8804275" y="3598863"/>
          <p14:tracePt t="89619" x="8848725" y="3544888"/>
          <p14:tracePt t="89632" x="8966200" y="3482975"/>
          <p14:tracePt t="89645" x="9144000" y="3375025"/>
          <p14:tracePt t="89657" x="9251950" y="3322638"/>
          <p14:tracePt t="89670" x="9340850" y="3276600"/>
          <p14:tracePt t="89684" x="9394825" y="3259138"/>
          <p14:tracePt t="89700" x="9429750" y="3241675"/>
          <p14:tracePt t="89717" x="9456738" y="3232150"/>
          <p14:tracePt t="89733" x="9483725" y="3224213"/>
          <p14:tracePt t="89751" x="9501188" y="3224213"/>
          <p14:tracePt t="89772" x="9510713" y="3214688"/>
          <p14:tracePt t="89784" x="9518650" y="3214688"/>
          <p14:tracePt t="89835" x="9528175" y="3214688"/>
          <p14:tracePt t="89848" x="9528175" y="3205163"/>
          <p14:tracePt t="89886" x="9528175" y="3197225"/>
          <p14:tracePt t="89924" x="9528175" y="3187700"/>
          <p14:tracePt t="89937" x="9582150" y="3152775"/>
          <p14:tracePt t="89950" x="9725025" y="3017838"/>
          <p14:tracePt t="89962" x="9956800" y="2813050"/>
          <p14:tracePt t="89975" x="10144125" y="2643188"/>
          <p14:tracePt t="89988" x="10180638" y="2608263"/>
          <p14:tracePt t="90003" x="10215563" y="2571750"/>
          <p14:tracePt t="90016" x="10233025" y="2562225"/>
          <p14:tracePt t="90033" x="10252075" y="2544763"/>
          <p14:tracePt t="90049" x="10269538" y="2536825"/>
          <p14:tracePt t="90066" x="10304463" y="2527300"/>
          <p14:tracePt t="90083" x="10323513" y="2517775"/>
          <p14:tracePt t="90099" x="10331450" y="2509838"/>
          <p14:tracePt t="90116" x="10340975" y="2509838"/>
          <p14:tracePt t="90132" x="10348913" y="2509838"/>
          <p14:tracePt t="90293" x="10331450" y="2500313"/>
          <p14:tracePt t="90306" x="10277475" y="2490788"/>
          <p14:tracePt t="90318" x="10198100" y="2490788"/>
          <p14:tracePt t="90332" x="10063163" y="2490788"/>
          <p14:tracePt t="90349" x="9875838" y="2490788"/>
          <p14:tracePt t="90366" x="9725025" y="2490788"/>
          <p14:tracePt t="90383" x="9439275" y="2509838"/>
          <p14:tracePt t="90400" x="9358313" y="2527300"/>
          <p14:tracePt t="90415" x="9296400" y="2536825"/>
          <p14:tracePt t="90432" x="9242425" y="2544763"/>
          <p14:tracePt t="90433" x="9197975" y="2562225"/>
          <p14:tracePt t="90448" x="9144000" y="2571750"/>
          <p14:tracePt t="90465" x="9117013" y="2571750"/>
          <p14:tracePt t="90483" x="9099550" y="2571750"/>
          <p14:tracePt t="90499" x="9072563" y="2571750"/>
          <p14:tracePt t="90515" x="9063038" y="2571750"/>
          <p14:tracePt t="90624" x="9055100" y="2571750"/>
          <p14:tracePt t="90650" x="9045575" y="2571750"/>
          <p14:tracePt t="90662" x="9028113" y="2589213"/>
          <p14:tracePt t="90675" x="8991600" y="2589213"/>
          <p14:tracePt t="90688" x="8920163" y="2608263"/>
          <p14:tracePt t="90700" x="8804275" y="2633663"/>
          <p14:tracePt t="90715" x="8688388" y="2670175"/>
          <p14:tracePt t="90732" x="8599488" y="2687638"/>
          <p14:tracePt t="90748" x="8545513" y="2697163"/>
          <p14:tracePt t="90765" x="8510588" y="2705100"/>
          <p14:tracePt t="90781" x="8491538" y="2705100"/>
          <p14:tracePt t="91146" x="8474075" y="2705100"/>
          <p14:tracePt t="91159" x="8456613" y="2705100"/>
          <p14:tracePt t="91172" x="8412163" y="2705100"/>
          <p14:tracePt t="91185" x="8340725" y="2705100"/>
          <p14:tracePt t="91197" x="8242300" y="2705100"/>
          <p14:tracePt t="91214" x="8099425" y="2705100"/>
          <p14:tracePt t="91231" x="7966075" y="2705100"/>
          <p14:tracePt t="91247" x="7796213" y="2705100"/>
          <p14:tracePt t="91248" x="7661275" y="2705100"/>
          <p14:tracePt t="91264" x="7581900" y="2705100"/>
          <p14:tracePt t="91283" x="7518400" y="2705100"/>
          <p14:tracePt t="91297" x="7483475" y="2705100"/>
          <p14:tracePt t="91314" x="7439025" y="2705100"/>
          <p14:tracePt t="91349" x="7429500" y="2705100"/>
          <p14:tracePt t="92738" x="7412038" y="2705100"/>
          <p14:tracePt t="92751" x="7385050" y="2705100"/>
          <p14:tracePt t="92764" x="7304088" y="2705100"/>
          <p14:tracePt t="92777" x="7161213" y="2705100"/>
          <p14:tracePt t="92794" x="6831013" y="2705100"/>
          <p14:tracePt t="92811" x="6510338" y="2705100"/>
          <p14:tracePt t="92828" x="6161088" y="2697163"/>
          <p14:tracePt t="92844" x="6089650" y="2697163"/>
          <p14:tracePt t="92861" x="6037263" y="2697163"/>
          <p14:tracePt t="92877" x="6000750" y="2679700"/>
          <p14:tracePt t="92894" x="5983288" y="2679700"/>
          <p14:tracePt t="92916" x="5983288" y="2670175"/>
          <p14:tracePt t="93120" x="5973763" y="2670175"/>
          <p14:tracePt t="93133" x="5938838" y="2670175"/>
          <p14:tracePt t="93146" x="5902325" y="2670175"/>
          <p14:tracePt t="93160" x="5803900" y="2670175"/>
          <p14:tracePt t="93177" x="5697538" y="2670175"/>
          <p14:tracePt t="93193" x="5537200" y="2670175"/>
          <p14:tracePt t="93210" x="5259388" y="2670175"/>
          <p14:tracePt t="93227" x="5153025" y="2679700"/>
          <p14:tracePt t="93244" x="5072063" y="2697163"/>
          <p14:tracePt t="93260" x="5010150" y="2705100"/>
          <p14:tracePt t="93276" x="5000625" y="2714625"/>
          <p14:tracePt t="93293" x="4991100" y="2714625"/>
          <p14:tracePt t="93310" x="4991100" y="2724150"/>
          <p14:tracePt t="93438" x="5000625" y="2724150"/>
          <p14:tracePt t="93451" x="5062538" y="2732088"/>
          <p14:tracePt t="93464" x="5205413" y="2751138"/>
          <p14:tracePt t="93477" x="5394325" y="2776538"/>
          <p14:tracePt t="93493" x="5510213" y="2786063"/>
          <p14:tracePt t="93509" x="5581650" y="2786063"/>
          <p14:tracePt t="93526" x="5608638" y="2786063"/>
          <p14:tracePt t="93543" x="5626100" y="2786063"/>
          <p14:tracePt t="93591" x="5634038" y="2786063"/>
          <p14:tracePt t="93655" x="5626100" y="2776538"/>
          <p14:tracePt t="93667" x="5572125" y="2741613"/>
          <p14:tracePt t="93680" x="5483225" y="2687638"/>
          <p14:tracePt t="93694" x="5303838" y="2633663"/>
          <p14:tracePt t="93709" x="5089525" y="2608263"/>
          <p14:tracePt t="93725" x="4929188" y="2589213"/>
          <p14:tracePt t="93742" x="4813300" y="2589213"/>
          <p14:tracePt t="93759" x="4572000" y="2652713"/>
          <p14:tracePt t="93775" x="4500563" y="2705100"/>
          <p14:tracePt t="93792" x="4438650" y="2741613"/>
          <p14:tracePt t="93809" x="4384675" y="2795588"/>
          <p14:tracePt t="93825" x="4375150" y="2822575"/>
          <p14:tracePt t="93845" x="4367213" y="2847975"/>
          <p14:tracePt t="93859" x="4367213" y="2874963"/>
          <p14:tracePt t="93875" x="4375150" y="2901950"/>
          <p14:tracePt t="93892" x="4419600" y="2938463"/>
          <p14:tracePt t="93909" x="4776788" y="3017838"/>
          <p14:tracePt t="93925" x="5062538" y="3062288"/>
          <p14:tracePt t="93942" x="5295900" y="3081338"/>
          <p14:tracePt t="93958" x="5500688" y="3089275"/>
          <p14:tracePt t="93975" x="5741988" y="3089275"/>
          <p14:tracePt t="93992" x="5830888" y="3089275"/>
          <p14:tracePt t="94008" x="5884863" y="3089275"/>
          <p14:tracePt t="94025" x="5973763" y="3089275"/>
          <p14:tracePt t="94045" x="6000750" y="3089275"/>
          <p14:tracePt t="95361" x="5991225" y="3089275"/>
          <p14:tracePt t="95374" x="5973763" y="3089275"/>
          <p14:tracePt t="95387" x="5946775" y="3081338"/>
          <p14:tracePt t="95399" x="5911850" y="3071813"/>
          <p14:tracePt t="95412" x="5857875" y="3062288"/>
          <p14:tracePt t="95425" x="5776913" y="3044825"/>
          <p14:tracePt t="95439" x="5705475" y="3036888"/>
          <p14:tracePt t="95455" x="5626100" y="3017838"/>
          <p14:tracePt t="95472" x="5581650" y="3009900"/>
          <p14:tracePt t="95489" x="5483225" y="2990850"/>
          <p14:tracePt t="95505" x="5446713" y="2982913"/>
          <p14:tracePt t="95525" x="5411788" y="2982913"/>
          <p14:tracePt t="95539" x="5322888" y="2965450"/>
          <p14:tracePt t="95555" x="5276850" y="2955925"/>
          <p14:tracePt t="95572" x="5241925" y="2955925"/>
          <p14:tracePt t="95589" x="5187950" y="2938463"/>
          <p14:tracePt t="95606" x="5126038" y="2928938"/>
          <p14:tracePt t="95622" x="5099050" y="2928938"/>
          <p14:tracePt t="95639" x="5062538" y="2928938"/>
          <p14:tracePt t="95655" x="5000625" y="2928938"/>
          <p14:tracePt t="95672" x="4973638" y="2928938"/>
          <p14:tracePt t="95688" x="4956175" y="2928938"/>
          <p14:tracePt t="95705" x="4919663" y="2928938"/>
          <p14:tracePt t="95725" x="4902200" y="2928938"/>
          <p14:tracePt t="95738" x="4884738" y="2928938"/>
          <p14:tracePt t="95755" x="4848225" y="2928938"/>
          <p14:tracePt t="95772" x="4830763" y="2928938"/>
          <p14:tracePt t="95788" x="4803775" y="2928938"/>
          <p14:tracePt t="95807" x="4724400" y="2928938"/>
          <p14:tracePt t="95822" x="4687888" y="2928938"/>
          <p14:tracePt t="95838" x="4652963" y="2928938"/>
          <p14:tracePt t="95855" x="4633913" y="2928938"/>
          <p14:tracePt t="95871" x="4598988" y="2928938"/>
          <p14:tracePt t="95888" x="4589463" y="2928938"/>
          <p14:tracePt t="95905" x="4581525" y="2928938"/>
          <p14:tracePt t="95922" x="4562475" y="2938463"/>
          <p14:tracePt t="96112" x="4572000" y="2938463"/>
          <p14:tracePt t="96124" x="4598988" y="2938463"/>
          <p14:tracePt t="96137" x="4652963" y="2938463"/>
          <p14:tracePt t="96150" x="4697413" y="2938463"/>
          <p14:tracePt t="96162" x="4759325" y="2938463"/>
          <p14:tracePt t="96175" x="4786313" y="2938463"/>
          <p14:tracePt t="96188" x="4803775" y="2938463"/>
          <p14:tracePt t="96207" x="4822825" y="2938463"/>
          <p14:tracePt t="96221" x="4840288" y="2938463"/>
          <p14:tracePt t="96237" x="4848225" y="2946400"/>
          <p14:tracePt t="96254" x="4911725" y="2982913"/>
          <p14:tracePt t="96271" x="4956175" y="3017838"/>
          <p14:tracePt t="96288" x="5010150" y="3054350"/>
          <p14:tracePt t="96305" x="5081588" y="3108325"/>
          <p14:tracePt t="96321" x="5108575" y="3133725"/>
          <p14:tracePt t="96338" x="5116513" y="3152775"/>
          <p14:tracePt t="96355" x="5143500" y="3187700"/>
          <p14:tracePt t="96371" x="5153025" y="3197225"/>
          <p14:tracePt t="96387" x="5153025" y="3214688"/>
          <p14:tracePt t="96404" x="5160963" y="3276600"/>
          <p14:tracePt t="96421" x="5170488" y="3313113"/>
          <p14:tracePt t="96437" x="5170488" y="3340100"/>
          <p14:tracePt t="96454" x="5170488" y="3375025"/>
          <p14:tracePt t="96471" x="5143500" y="3446463"/>
          <p14:tracePt t="96487" x="5108575" y="3517900"/>
          <p14:tracePt t="96505" x="5045075" y="3598863"/>
          <p14:tracePt t="96506" x="4973638" y="3714750"/>
          <p14:tracePt t="96521" x="4857750" y="3867150"/>
          <p14:tracePt t="96538" x="4759325" y="4000500"/>
          <p14:tracePt t="96554" x="4687888" y="4098925"/>
          <p14:tracePt t="96571" x="4608513" y="4232275"/>
          <p14:tracePt t="96587" x="4581525" y="4276725"/>
          <p14:tracePt t="96604" x="4562475" y="4286250"/>
          <p14:tracePt t="96620" x="4562475" y="4313238"/>
          <p14:tracePt t="96636" x="4562475" y="4322763"/>
          <p14:tracePt t="109850" x="4572000" y="4322763"/>
          <p14:tracePt t="109863" x="4795838" y="4303713"/>
          <p14:tracePt t="109875" x="5616575" y="4268788"/>
          <p14:tracePt t="109889" x="6653213" y="4224338"/>
          <p14:tracePt t="109901" x="7375525" y="4205288"/>
          <p14:tracePt t="109914" x="7537450" y="4197350"/>
          <p14:tracePt t="109928" x="7653338" y="4197350"/>
          <p14:tracePt t="109944" x="7705725" y="4197350"/>
          <p14:tracePt t="109961" x="7724775" y="4197350"/>
          <p14:tracePt t="109978" x="7732713" y="4197350"/>
          <p14:tracePt t="110002" x="7715250" y="4197350"/>
          <p14:tracePt t="110015" x="7581900" y="4205288"/>
          <p14:tracePt t="110029" x="7205663" y="4303713"/>
          <p14:tracePt t="110044" x="6697663" y="4394200"/>
          <p14:tracePt t="110061" x="6303963" y="4483100"/>
          <p14:tracePt t="110077" x="6081713" y="4491038"/>
          <p14:tracePt t="110094" x="5830888" y="4527550"/>
          <p14:tracePt t="110111" x="5768975" y="4527550"/>
          <p14:tracePt t="110127" x="5705475" y="4527550"/>
          <p14:tracePt t="110144" x="5653088" y="4527550"/>
          <p14:tracePt t="110164" x="5634038" y="4527550"/>
          <p14:tracePt t="110180" x="5626100" y="4527550"/>
          <p14:tracePt t="110194" x="5616575" y="4527550"/>
          <p14:tracePt t="110436" x="5616575" y="4500563"/>
          <p14:tracePt t="110448" x="5616575" y="4438650"/>
          <p14:tracePt t="110461" x="5626100" y="4313238"/>
          <p14:tracePt t="110474" x="5670550" y="4133850"/>
          <p14:tracePt t="110486" x="5768975" y="3902075"/>
          <p14:tracePt t="110499" x="5875338" y="3751263"/>
          <p14:tracePt t="110512" x="5965825" y="3660775"/>
          <p14:tracePt t="110527" x="6054725" y="3608388"/>
          <p14:tracePt t="110543" x="6170613" y="3562350"/>
          <p14:tracePt t="110563" x="6367463" y="3536950"/>
          <p14:tracePt t="110577" x="6465888" y="3536950"/>
          <p14:tracePt t="110593" x="6527800" y="3536950"/>
          <p14:tracePt t="110611" x="6545263" y="3536950"/>
          <p14:tracePt t="110945" x="6545263" y="3527425"/>
          <p14:tracePt t="110958" x="6545263" y="3500438"/>
          <p14:tracePt t="110971" x="6545263" y="3429000"/>
          <p14:tracePt t="110983" x="6554788" y="3322638"/>
          <p14:tracePt t="110996" x="6562725" y="3152775"/>
          <p14:tracePt t="111009" x="6572250" y="3027363"/>
          <p14:tracePt t="111026" x="6572250" y="2965450"/>
          <p14:tracePt t="111042" x="6572250" y="2938463"/>
          <p14:tracePt t="111059" x="6554788" y="2911475"/>
          <p14:tracePt t="111077" x="6537325" y="2894013"/>
          <p14:tracePt t="111092" x="6500813" y="2894013"/>
          <p14:tracePt t="111109" x="6438900" y="2884488"/>
          <p14:tracePt t="111125" x="6313488" y="2901950"/>
          <p14:tracePt t="111142" x="6242050" y="2965450"/>
          <p14:tracePt t="111159" x="6180138" y="3081338"/>
          <p14:tracePt t="111176" x="6099175" y="3375025"/>
          <p14:tracePt t="111192" x="6099175" y="3554413"/>
          <p14:tracePt t="111209" x="6116638" y="3679825"/>
          <p14:tracePt t="111225" x="6251575" y="3813175"/>
          <p14:tracePt t="111242" x="6348413" y="3867150"/>
          <p14:tracePt t="111259" x="6473825" y="3919538"/>
          <p14:tracePt t="111277" x="6875463" y="3956050"/>
          <p14:tracePt t="111292" x="7054850" y="3965575"/>
          <p14:tracePt t="111308" x="7259638" y="3983038"/>
          <p14:tracePt t="111325" x="7394575" y="3983038"/>
          <p14:tracePt t="111342" x="7537450" y="3983038"/>
          <p14:tracePt t="111358" x="7572375" y="3973513"/>
          <p14:tracePt t="111375" x="7589838" y="3965575"/>
          <p14:tracePt t="111392" x="7626350" y="3830638"/>
          <p14:tracePt t="111408" x="7626350" y="3687763"/>
          <p14:tracePt t="111425" x="7545388" y="3455988"/>
          <p14:tracePt t="111442" x="7054850" y="2946400"/>
          <p14:tracePt t="111458" x="6742113" y="2786063"/>
          <p14:tracePt t="111476" x="6518275" y="2724150"/>
          <p14:tracePt t="111492" x="6340475" y="2714625"/>
          <p14:tracePt t="111492" x="6205538" y="2714625"/>
          <p14:tracePt t="111508" x="6126163" y="2741613"/>
          <p14:tracePt t="111525" x="6054725" y="2795588"/>
          <p14:tracePt t="111541" x="5991225" y="2874963"/>
          <p14:tracePt t="111558" x="5919788" y="3108325"/>
          <p14:tracePt t="111575" x="5919788" y="3224213"/>
          <p14:tracePt t="111591" x="5919788" y="3348038"/>
          <p14:tracePt t="111608" x="5965825" y="3490913"/>
          <p14:tracePt t="111625" x="6010275" y="3536950"/>
          <p14:tracePt t="111641" x="6072188" y="3571875"/>
          <p14:tracePt t="111658" x="6224588" y="3616325"/>
          <p14:tracePt t="111677" x="6313488" y="3616325"/>
          <p14:tracePt t="111691" x="6375400" y="3625850"/>
          <p14:tracePt t="111708" x="6438900" y="3625850"/>
          <p14:tracePt t="111724" x="6456363" y="3625850"/>
          <p14:tracePt t="111741" x="6465888" y="3616325"/>
          <p14:tracePt t="111758" x="6473825" y="3608388"/>
          <p14:tracePt t="111774" x="6483350" y="3598863"/>
          <p14:tracePt t="111791" x="6491288" y="3581400"/>
          <p14:tracePt t="111808" x="6491288" y="3571875"/>
          <p14:tracePt t="111824" x="6491288" y="3544888"/>
          <p14:tracePt t="115327" x="6510338" y="3536950"/>
          <p14:tracePt t="115339" x="6537325" y="3527425"/>
          <p14:tracePt t="115352" x="6599238" y="3482975"/>
          <p14:tracePt t="115365" x="6705600" y="3446463"/>
          <p14:tracePt t="115377" x="6831013" y="3394075"/>
          <p14:tracePt t="115390" x="6965950" y="3348038"/>
          <p14:tracePt t="115403" x="7054850" y="3322638"/>
          <p14:tracePt t="115417" x="7116763" y="3303588"/>
          <p14:tracePt t="115434" x="7161213" y="3303588"/>
          <p14:tracePt t="115451" x="7205663" y="3303588"/>
          <p14:tracePt t="115467" x="7269163" y="3303588"/>
          <p14:tracePt t="115484" x="7296150" y="3303588"/>
          <p14:tracePt t="115501" x="7313613" y="3303588"/>
          <p14:tracePt t="115518" x="7348538" y="3303588"/>
          <p14:tracePt t="115543" x="7358063" y="3303588"/>
          <p14:tracePt t="115568" x="7375525" y="3303588"/>
          <p14:tracePt t="115581" x="7385050" y="3303588"/>
          <p14:tracePt t="115594" x="7402513" y="3313113"/>
          <p14:tracePt t="115606" x="7446963" y="3322638"/>
          <p14:tracePt t="115619" x="7483475" y="3330575"/>
          <p14:tracePt t="115633" x="7527925" y="3348038"/>
          <p14:tracePt t="115650" x="7562850" y="3357563"/>
          <p14:tracePt t="115667" x="7589838" y="3375025"/>
          <p14:tracePt t="115683" x="7608888" y="3375025"/>
          <p14:tracePt t="115708" x="7616825" y="3375025"/>
          <p14:tracePt t="115938" x="7608888" y="3375025"/>
          <p14:tracePt t="115950" x="7562850" y="3375025"/>
          <p14:tracePt t="115963" x="7483475" y="3367088"/>
          <p14:tracePt t="115976" x="7375525" y="3357563"/>
          <p14:tracePt t="115988" x="7242175" y="3348038"/>
          <p14:tracePt t="116002" x="7134225" y="3340100"/>
          <p14:tracePt t="116016" x="7072313" y="3340100"/>
          <p14:tracePt t="116033" x="7018338" y="3340100"/>
          <p14:tracePt t="116049" x="7000875" y="3340100"/>
          <p14:tracePt t="116066" x="6983413" y="3340100"/>
          <p14:tracePt t="116083" x="6973888" y="3340100"/>
          <p14:tracePt t="116383" x="6965950" y="3340100"/>
          <p14:tracePt t="116396" x="6946900" y="3340100"/>
          <p14:tracePt t="116409" x="6938963" y="3340100"/>
          <p14:tracePt t="116422" x="6919913" y="3340100"/>
          <p14:tracePt t="116434" x="6894513" y="3340100"/>
          <p14:tracePt t="116448" x="6875463" y="3340100"/>
          <p14:tracePt t="116465" x="6858000" y="3340100"/>
          <p14:tracePt t="116483" x="6848475" y="3340100"/>
          <p14:tracePt t="116499" x="6840538" y="3340100"/>
          <p14:tracePt t="116515" x="6831013" y="3348038"/>
          <p14:tracePt t="116561" x="6848475" y="3348038"/>
          <p14:tracePt t="116574" x="6956425" y="3348038"/>
          <p14:tracePt t="116587" x="7269163" y="3348038"/>
          <p14:tracePt t="116599" x="7813675" y="3367088"/>
          <p14:tracePt t="116616" x="8331200" y="3367088"/>
          <p14:tracePt t="116633" x="8609013" y="3367088"/>
          <p14:tracePt t="116648" x="8732838" y="3367088"/>
          <p14:tracePt t="116665" x="8848725" y="3367088"/>
          <p14:tracePt t="116682" x="8875713" y="3367088"/>
          <p14:tracePt t="116698" x="8885238" y="3367088"/>
          <p14:tracePt t="116892" x="8894763" y="3367088"/>
          <p14:tracePt t="116904" x="8920163" y="3357563"/>
          <p14:tracePt t="116917" x="9018588" y="3340100"/>
          <p14:tracePt t="116932" x="9251950" y="3286125"/>
          <p14:tracePt t="116948" x="9617075" y="3224213"/>
          <p14:tracePt t="116964" x="9920288" y="3197225"/>
          <p14:tracePt t="116982" x="10215563" y="3170238"/>
          <p14:tracePt t="116998" x="10287000" y="3170238"/>
          <p14:tracePt t="117017" x="10331450" y="3170238"/>
          <p14:tracePt t="117032" x="10367963" y="3170238"/>
          <p14:tracePt t="117032" x="10394950" y="3170238"/>
          <p14:tracePt t="117047" x="10412413" y="3170238"/>
          <p14:tracePt t="117064" x="10439400" y="3170238"/>
          <p14:tracePt t="117081" x="10456863" y="3170238"/>
          <p14:tracePt t="117097" x="10518775" y="3170238"/>
          <p14:tracePt t="117114" x="10537825" y="3170238"/>
          <p14:tracePt t="117131" x="10555288" y="3170238"/>
          <p14:tracePt t="117147" x="10590213" y="3170238"/>
          <p14:tracePt t="117164" x="10599738" y="3170238"/>
          <p14:tracePt t="117181" x="10617200" y="3170238"/>
          <p14:tracePt t="117198" x="10634663" y="3170238"/>
          <p14:tracePt t="117216" x="10653713" y="3170238"/>
          <p14:tracePt t="117230" x="10671175" y="3170238"/>
          <p14:tracePt t="117247" x="10688638" y="3160713"/>
          <p14:tracePt t="117248" x="10715625" y="3160713"/>
          <p14:tracePt t="117264" x="10733088" y="3160713"/>
          <p14:tracePt t="117280" x="10752138" y="3160713"/>
          <p14:tracePt t="117299" x="10760075" y="3160713"/>
          <p14:tracePt t="117324" x="10760075" y="3152775"/>
          <p14:tracePt t="117426" x="10742613" y="3152775"/>
          <p14:tracePt t="117439" x="10609263" y="3143250"/>
          <p14:tracePt t="117452" x="10348913" y="3116263"/>
          <p14:tracePt t="117465" x="9875838" y="3098800"/>
          <p14:tracePt t="117480" x="9474200" y="3081338"/>
          <p14:tracePt t="117497" x="9269413" y="3081338"/>
          <p14:tracePt t="117514" x="9153525" y="3081338"/>
          <p14:tracePt t="117530" x="8947150" y="3081338"/>
          <p14:tracePt t="117546" x="8858250" y="3081338"/>
          <p14:tracePt t="117564" x="8777288" y="3081338"/>
          <p14:tracePt t="117580" x="8715375" y="3081338"/>
          <p14:tracePt t="117596" x="8705850" y="3081338"/>
          <p14:tracePt t="117616" x="8688388" y="3081338"/>
          <p14:tracePt t="117744" x="8705850" y="3081338"/>
          <p14:tracePt t="117758" x="8786813" y="3089275"/>
          <p14:tracePt t="117771" x="8956675" y="3116263"/>
          <p14:tracePt t="117783" x="9286875" y="3133725"/>
          <p14:tracePt t="117796" x="9661525" y="3152775"/>
          <p14:tracePt t="117814" x="10010775" y="3160713"/>
          <p14:tracePt t="117829" x="10331450" y="3160713"/>
          <p14:tracePt t="117846" x="10929938" y="3160713"/>
          <p14:tracePt t="117863" x="11109325" y="3160713"/>
          <p14:tracePt t="117879" x="11225213" y="3170238"/>
          <p14:tracePt t="117896" x="11304588" y="3197225"/>
          <p14:tracePt t="117913" x="11368088" y="3205163"/>
          <p14:tracePt t="117929" x="11376025" y="3205163"/>
          <p14:tracePt t="117948" x="11385550" y="3205163"/>
          <p14:tracePt t="118076" x="11376025" y="3205163"/>
          <p14:tracePt t="118088" x="11341100" y="3187700"/>
          <p14:tracePt t="118102" x="11277600" y="3160713"/>
          <p14:tracePt t="118114" x="11161713" y="3116263"/>
          <p14:tracePt t="118129" x="11018838" y="3071813"/>
          <p14:tracePt t="118146" x="10902950" y="3054350"/>
          <p14:tracePt t="118163" x="10804525" y="3044825"/>
          <p14:tracePt t="118179" x="10706100" y="3044825"/>
          <p14:tracePt t="118195" x="10661650" y="3044825"/>
          <p14:tracePt t="118213" x="10609263" y="3054350"/>
          <p14:tracePt t="118229" x="10501313" y="3098800"/>
          <p14:tracePt t="118245" x="10456863" y="3125788"/>
          <p14:tracePt t="118263" x="10429875" y="3133725"/>
          <p14:tracePt t="118278" x="10402888" y="3143250"/>
          <p14:tracePt t="118305" x="10394950" y="3152775"/>
          <p14:tracePt t="118457" x="10420350" y="3170238"/>
          <p14:tracePt t="118470" x="10456863" y="3179763"/>
          <p14:tracePt t="118483" x="10518775" y="3197225"/>
          <p14:tracePt t="118496" x="10617200" y="3224213"/>
          <p14:tracePt t="118513" x="10698163" y="3232150"/>
          <p14:tracePt t="118528" x="10760075" y="3241675"/>
          <p14:tracePt t="118544" x="10804525" y="3251200"/>
          <p14:tracePt t="118561" x="10858500" y="3251200"/>
          <p14:tracePt t="118578" x="10868025" y="3251200"/>
          <p14:tracePt t="118594" x="10875963" y="3251200"/>
          <p14:tracePt t="118611" x="10885488" y="3251200"/>
          <p14:tracePt t="118628" x="10895013" y="3251200"/>
          <p14:tracePt t="118648" x="10902950" y="3251200"/>
          <p14:tracePt t="118763" x="10902950" y="3259138"/>
          <p14:tracePt t="118776" x="10875963" y="3276600"/>
          <p14:tracePt t="118788" x="10787063" y="3313113"/>
          <p14:tracePt t="118801" x="10671175" y="3357563"/>
          <p14:tracePt t="118814" x="10528300" y="3411538"/>
          <p14:tracePt t="118827" x="10402888" y="3438525"/>
          <p14:tracePt t="118844" x="10323513" y="3446463"/>
          <p14:tracePt t="118861" x="10277475" y="3455988"/>
          <p14:tracePt t="118878" x="10225088" y="3465513"/>
          <p14:tracePt t="118894" x="10206038" y="3465513"/>
          <p14:tracePt t="118910" x="10198100" y="3465513"/>
          <p14:tracePt t="118928" x="10180638" y="3465513"/>
          <p14:tracePt t="118954" x="10171113" y="3465513"/>
          <p14:tracePt t="128785" x="10134600" y="3473450"/>
          <p14:tracePt t="128798" x="9991725" y="3527425"/>
          <p14:tracePt t="128811" x="9777413" y="3616325"/>
          <p14:tracePt t="128825" x="9501188" y="3724275"/>
          <p14:tracePt t="128841" x="9385300" y="3776663"/>
          <p14:tracePt t="128858" x="9323388" y="3803650"/>
          <p14:tracePt t="128875" x="9286875" y="3830638"/>
          <p14:tracePt t="128891" x="9277350" y="3840163"/>
          <p14:tracePt t="128911" x="9269413" y="3840163"/>
          <p14:tracePt t="128925" x="9259888" y="3848100"/>
          <p14:tracePt t="128941" x="9259888" y="3857625"/>
          <p14:tracePt t="128963" x="9277350" y="3875088"/>
          <p14:tracePt t="128977" x="9323388" y="3902075"/>
          <p14:tracePt t="128991" x="9412288" y="3938588"/>
          <p14:tracePt t="129008" x="9528175" y="3990975"/>
          <p14:tracePt t="129024" x="9644063" y="4027488"/>
          <p14:tracePt t="129041" x="9769475" y="4089400"/>
          <p14:tracePt t="129058" x="9804400" y="4098925"/>
          <p14:tracePt t="129074" x="9823450" y="4116388"/>
          <p14:tracePt t="129091" x="9831388" y="4116388"/>
          <p14:tracePt t="129116" x="9831388" y="4125913"/>
          <p14:tracePt t="129142" x="9831388" y="4133850"/>
          <p14:tracePt t="132213" x="9840913" y="4133850"/>
          <p14:tracePt t="132226" x="9867900" y="4116388"/>
          <p14:tracePt t="132238" x="10001250" y="4027488"/>
          <p14:tracePt t="132252" x="10394950" y="3795713"/>
          <p14:tracePt t="132268" x="10983913" y="3465513"/>
          <p14:tracePt t="132285" x="11537950" y="3197225"/>
          <p14:tracePt t="132302" x="12038013" y="3027363"/>
          <p14:tracePt t="132319" x="12153900" y="2990850"/>
          <p14:tracePt t="132335" x="12188825" y="2965450"/>
          <p14:tracePt t="132351" x="12188825" y="2946400"/>
          <p14:tracePt t="132368" x="12188825" y="2938463"/>
          <p14:tracePt t="132467" x="12180888" y="2946400"/>
          <p14:tracePt t="132480" x="12171363" y="2955925"/>
          <p14:tracePt t="132493" x="12161838" y="2965450"/>
          <p14:tracePt t="132505" x="12153900" y="2965450"/>
          <p14:tracePt t="132519" x="12134850" y="2973388"/>
          <p14:tracePt t="132543" x="12117388" y="2982913"/>
          <p14:tracePt t="132556" x="12099925" y="2982913"/>
          <p14:tracePt t="132570" x="12082463" y="3000375"/>
          <p14:tracePt t="132584" x="12038013" y="3017838"/>
          <p14:tracePt t="132603" x="11974513" y="3054350"/>
          <p14:tracePt t="132618" x="11885613" y="3098800"/>
          <p14:tracePt t="132634" x="11626850" y="3259138"/>
          <p14:tracePt t="132651" x="11474450" y="3348038"/>
          <p14:tracePt t="132668" x="11358563" y="3411538"/>
          <p14:tracePt t="132684" x="11109325" y="3517900"/>
          <p14:tracePt t="132701" x="11010900" y="3562350"/>
          <p14:tracePt t="132718" x="10929938" y="3608388"/>
          <p14:tracePt t="132734" x="10787063" y="3687763"/>
          <p14:tracePt t="132751" x="10733088" y="3724275"/>
          <p14:tracePt t="132767" x="10688638" y="3751263"/>
          <p14:tracePt t="132784" x="10680700" y="3759200"/>
          <p14:tracePt t="132785" x="10661650" y="3768725"/>
          <p14:tracePt t="132810" x="10661650" y="3776663"/>
          <p14:tracePt t="132823" x="10653713" y="3776663"/>
          <p14:tracePt t="133167" x="10634663" y="3776663"/>
          <p14:tracePt t="133180" x="10617200" y="3776663"/>
          <p14:tracePt t="133192" x="10563225" y="3776663"/>
          <p14:tracePt t="133205" x="10501313" y="3795713"/>
          <p14:tracePt t="133218" x="10385425" y="3822700"/>
          <p14:tracePt t="133233" x="10287000" y="3867150"/>
          <p14:tracePt t="133250" x="10171113" y="3902075"/>
          <p14:tracePt t="133266" x="10082213" y="3938588"/>
          <p14:tracePt t="133283" x="9947275" y="3973513"/>
          <p14:tracePt t="133300" x="9920288" y="3983038"/>
          <p14:tracePt t="133316" x="9894888" y="3983038"/>
          <p14:tracePt t="133333" x="9875838" y="3983038"/>
          <p14:tracePt t="133536" x="9867900" y="3983038"/>
          <p14:tracePt t="133549" x="9831388" y="3983038"/>
          <p14:tracePt t="133561" x="9752013" y="3983038"/>
          <p14:tracePt t="133574" x="9634538" y="3983038"/>
          <p14:tracePt t="133587" x="9429750" y="3983038"/>
          <p14:tracePt t="133600" x="9153525" y="3983038"/>
          <p14:tracePt t="133616" x="8947150" y="3990975"/>
          <p14:tracePt t="133632" x="8786813" y="4017963"/>
          <p14:tracePt t="133649" x="8680450" y="4027488"/>
          <p14:tracePt t="133665" x="8510588" y="4037013"/>
          <p14:tracePt t="133682" x="8447088" y="4037013"/>
          <p14:tracePt t="133699" x="8420100" y="4037013"/>
          <p14:tracePt t="133715" x="8385175" y="4037013"/>
          <p14:tracePt t="133994" x="8402638" y="4037013"/>
          <p14:tracePt t="134007" x="8429625" y="4037013"/>
          <p14:tracePt t="134020" x="8491538" y="4027488"/>
          <p14:tracePt t="134033" x="8616950" y="4010025"/>
          <p14:tracePt t="134049" x="8804275" y="3973513"/>
          <p14:tracePt t="134065" x="9001125" y="3919538"/>
          <p14:tracePt t="134083" x="9242425" y="3857625"/>
          <p14:tracePt t="134098" x="9340850" y="3830638"/>
          <p14:tracePt t="134115" x="9412288" y="3813175"/>
          <p14:tracePt t="134131" x="9466263" y="3786188"/>
          <p14:tracePt t="134148" x="9555163" y="3776663"/>
          <p14:tracePt t="134164" x="9599613" y="3776663"/>
          <p14:tracePt t="134181" x="9661525" y="3776663"/>
          <p14:tracePt t="134198" x="9786938" y="3776663"/>
          <p14:tracePt t="134214" x="9858375" y="3795713"/>
          <p14:tracePt t="134231" x="9947275" y="3822700"/>
          <p14:tracePt t="134248" x="10109200" y="3867150"/>
          <p14:tracePt t="134264" x="10198100" y="3902075"/>
          <p14:tracePt t="134281" x="10277475" y="3919538"/>
          <p14:tracePt t="134298" x="10348913" y="3929063"/>
          <p14:tracePt t="134300" x="10402888" y="3946525"/>
          <p14:tracePt t="134314" x="10439400" y="3956050"/>
          <p14:tracePt t="134331" x="10483850" y="3965575"/>
          <p14:tracePt t="134348" x="10501313" y="3965575"/>
          <p14:tracePt t="134364" x="10528300" y="3965575"/>
          <p14:tracePt t="134618" x="10528300" y="3973513"/>
          <p14:tracePt t="134631" x="10518775" y="3973513"/>
          <p14:tracePt t="134643" x="10510838" y="3983038"/>
          <p14:tracePt t="134656" x="10501313" y="3983038"/>
          <p14:tracePt t="134669" x="10474325" y="3983038"/>
          <p14:tracePt t="134682" x="10456863" y="3983038"/>
          <p14:tracePt t="134697" x="10439400" y="3990975"/>
          <p14:tracePt t="134713" x="10420350" y="4000500"/>
          <p14:tracePt t="134730" x="10402888" y="4000500"/>
          <p14:tracePt t="134747" x="10358438" y="4000500"/>
          <p14:tracePt t="134763" x="10340975" y="4000500"/>
          <p14:tracePt t="134780" x="10323513" y="4000500"/>
          <p14:tracePt t="134797" x="10277475" y="4000500"/>
          <p14:tracePt t="134813" x="10252075" y="4010025"/>
          <p14:tracePt t="134830" x="10225088" y="4010025"/>
          <p14:tracePt t="134847" x="10134600" y="4027488"/>
          <p14:tracePt t="134863" x="10099675" y="4027488"/>
          <p14:tracePt t="134880" x="10055225" y="4037013"/>
          <p14:tracePt t="134897" x="10037763" y="4037013"/>
          <p14:tracePt t="134913" x="10010775" y="4044950"/>
          <p14:tracePt t="134930" x="10001250" y="4044950"/>
          <p14:tracePt t="134949" x="9991725" y="4044950"/>
          <p14:tracePt t="136619" x="9991725" y="4037013"/>
          <p14:tracePt t="137460" x="9983788" y="4037013"/>
          <p14:tracePt t="137511" x="9974263" y="4037013"/>
          <p14:tracePt t="137525" x="9966325" y="4037013"/>
          <p14:tracePt t="137537" x="9920288" y="4017963"/>
          <p14:tracePt t="137549" x="9715500" y="3956050"/>
          <p14:tracePt t="137562" x="9277350" y="3848100"/>
          <p14:tracePt t="137575" x="8759825" y="3741738"/>
          <p14:tracePt t="137591" x="8385175" y="3705225"/>
          <p14:tracePt t="137608" x="8259763" y="3705225"/>
          <p14:tracePt t="137625" x="8180388" y="3705225"/>
          <p14:tracePt t="137641" x="8161338" y="3705225"/>
          <p14:tracePt t="137663" x="8153400" y="3705225"/>
          <p14:tracePt t="137727" x="8143875" y="3705225"/>
          <p14:tracePt t="138135" x="8143875" y="3714750"/>
          <p14:tracePt t="138160" x="8143875" y="3732213"/>
          <p14:tracePt t="138173" x="8143875" y="3741738"/>
          <p14:tracePt t="138186" x="8143875" y="3751263"/>
          <p14:tracePt t="138198" x="8143875" y="3768725"/>
          <p14:tracePt t="138211" x="8161338" y="3795713"/>
          <p14:tracePt t="138225" x="8205788" y="3822700"/>
          <p14:tracePt t="138240" x="8277225" y="3857625"/>
          <p14:tracePt t="138257" x="8375650" y="3911600"/>
          <p14:tracePt t="138273" x="8474075" y="3946525"/>
          <p14:tracePt t="138290" x="8715375" y="4037013"/>
          <p14:tracePt t="138307" x="8831263" y="4062413"/>
          <p14:tracePt t="138323" x="8939213" y="4098925"/>
          <p14:tracePt t="138340" x="9144000" y="4152900"/>
          <p14:tracePt t="138358" x="9251950" y="4197350"/>
          <p14:tracePt t="138373" x="9340850" y="4232275"/>
          <p14:tracePt t="138390" x="9439275" y="4295775"/>
          <p14:tracePt t="138406" x="9447213" y="4313238"/>
          <p14:tracePt t="138423" x="9456738" y="4313238"/>
          <p14:tracePt t="138440" x="9466263" y="4313238"/>
          <p14:tracePt t="140479" x="9456738" y="4313238"/>
          <p14:tracePt t="140491" x="9439275" y="4313238"/>
          <p14:tracePt t="140504" x="9420225" y="4322763"/>
          <p14:tracePt t="140517" x="9394825" y="4330700"/>
          <p14:tracePt t="140530" x="9367838" y="4340225"/>
          <p14:tracePt t="140543" x="9348788" y="4348163"/>
          <p14:tracePt t="140555" x="9331325" y="4348163"/>
          <p14:tracePt t="140569" x="9313863" y="4357688"/>
          <p14:tracePt t="140619" x="9313863" y="4367213"/>
          <p14:tracePt t="140632" x="9313863" y="4375150"/>
          <p14:tracePt t="140644" x="9331325" y="4375150"/>
          <p14:tracePt t="140657" x="9375775" y="4394200"/>
          <p14:tracePt t="140670" x="9456738" y="4411663"/>
          <p14:tracePt t="140685" x="9545638" y="4446588"/>
          <p14:tracePt t="140702" x="9644063" y="4465638"/>
          <p14:tracePt t="140719" x="9732963" y="4491038"/>
          <p14:tracePt t="140735" x="9840913" y="4510088"/>
          <p14:tracePt t="140752" x="9875838" y="4518025"/>
          <p14:tracePt t="144696" x="9823450" y="4483100"/>
          <p14:tracePt t="144708" x="9590088" y="4411663"/>
          <p14:tracePt t="144721" x="8902700" y="4232275"/>
          <p14:tracePt t="144733" x="7840663" y="3973513"/>
          <p14:tracePt t="144746" x="6786563" y="3724275"/>
          <p14:tracePt t="144761" x="6126163" y="3571875"/>
          <p14:tracePt t="144778" x="5438775" y="3394075"/>
          <p14:tracePt t="144794" x="5000625" y="3303588"/>
          <p14:tracePt t="144811" x="4500563" y="3170238"/>
          <p14:tracePt t="144827" x="4411663" y="3133725"/>
          <p14:tracePt t="144847" x="4384675" y="3116263"/>
          <p14:tracePt t="144861" x="4367213" y="3098800"/>
          <p14:tracePt t="145142" x="4375150" y="3116263"/>
          <p14:tracePt t="145154" x="4394200" y="3152775"/>
          <p14:tracePt t="145166" x="4438650" y="3214688"/>
          <p14:tracePt t="145180" x="4510088" y="3303588"/>
          <p14:tracePt t="145194" x="4598988" y="3429000"/>
          <p14:tracePt t="145210" x="4697413" y="3517900"/>
          <p14:tracePt t="145227" x="4776788" y="3589338"/>
          <p14:tracePt t="145246" x="4902200" y="3705225"/>
          <p14:tracePt t="145260" x="4965700" y="3741738"/>
          <p14:tracePt t="145277" x="5018088" y="3786188"/>
          <p14:tracePt t="145294" x="5108575" y="3830638"/>
          <p14:tracePt t="145310" x="5160963" y="3848100"/>
          <p14:tracePt t="145327" x="5187950" y="3867150"/>
          <p14:tracePt t="145343" x="5241925" y="3875088"/>
          <p14:tracePt t="145360" x="5322888" y="3884613"/>
          <p14:tracePt t="145376" x="5348288" y="3884613"/>
          <p14:tracePt t="145393" x="5367338" y="3894138"/>
          <p14:tracePt t="145410" x="5402263" y="3894138"/>
          <p14:tracePt t="145426" x="5429250" y="3894138"/>
          <p14:tracePt t="145443" x="5446713" y="3894138"/>
          <p14:tracePt t="145460" x="5483225" y="3894138"/>
          <p14:tracePt t="145476" x="5500688" y="3894138"/>
          <p14:tracePt t="145493" x="5518150" y="3894138"/>
          <p14:tracePt t="145510" x="5572125" y="3894138"/>
          <p14:tracePt t="145526" x="5589588" y="3894138"/>
          <p14:tracePt t="145543" x="5608638" y="3894138"/>
          <p14:tracePt t="145752" x="5616575" y="3894138"/>
          <p14:tracePt t="145764" x="5626100" y="3884613"/>
          <p14:tracePt t="145778" x="5643563" y="3875088"/>
          <p14:tracePt t="145790" x="5670550" y="3848100"/>
          <p14:tracePt t="145802" x="5688013" y="3830638"/>
          <p14:tracePt t="145815" x="5715000" y="3795713"/>
          <p14:tracePt t="145828" x="5724525" y="3776663"/>
          <p14:tracePt t="145842" x="5732463" y="3751263"/>
          <p14:tracePt t="145859" x="5751513" y="3705225"/>
          <p14:tracePt t="145876" x="5768975" y="3670300"/>
          <p14:tracePt t="145892" x="5776913" y="3589338"/>
          <p14:tracePt t="145909" x="5786438" y="3571875"/>
          <p14:tracePt t="145925" x="5795963" y="3536950"/>
          <p14:tracePt t="145942" x="5795963" y="3517900"/>
          <p14:tracePt t="145959" x="5795963" y="3509963"/>
          <p14:tracePt t="146019" x="5803900" y="3509963"/>
          <p14:tracePt t="146032" x="5830888" y="3509963"/>
          <p14:tracePt t="146044" x="5867400" y="3509963"/>
          <p14:tracePt t="146058" x="5929313" y="3509963"/>
          <p14:tracePt t="146075" x="5991225" y="3509963"/>
          <p14:tracePt t="146092" x="6062663" y="3509963"/>
          <p14:tracePt t="146108" x="6224588" y="3509963"/>
          <p14:tracePt t="146125" x="6323013" y="3509963"/>
          <p14:tracePt t="146142" x="6394450" y="3509963"/>
          <p14:tracePt t="146158" x="6473825" y="3509963"/>
          <p14:tracePt t="146159" x="6554788" y="3509963"/>
          <p14:tracePt t="146175" x="6626225" y="3509963"/>
          <p14:tracePt t="146193" x="6670675" y="3509963"/>
          <p14:tracePt t="146208" x="6732588" y="3509963"/>
          <p14:tracePt t="146225" x="6777038" y="3500438"/>
          <p14:tracePt t="146242" x="6786563" y="3500438"/>
          <p14:tracePt t="146258" x="6796088" y="3490913"/>
          <p14:tracePt t="146464" x="6823075" y="3490913"/>
          <p14:tracePt t="146477" x="6875463" y="3490913"/>
          <p14:tracePt t="146492" x="6973888" y="3490913"/>
          <p14:tracePt t="146502" x="7081838" y="3490913"/>
          <p14:tracePt t="146515" x="7180263" y="3490913"/>
          <p14:tracePt t="146528" x="7232650" y="3490913"/>
          <p14:tracePt t="146543" x="7259638" y="3490913"/>
          <p14:tracePt t="146557" x="7277100" y="3490913"/>
          <p14:tracePt t="146575" x="7296150" y="3490913"/>
          <p14:tracePt t="146592" x="7323138" y="3490913"/>
          <p14:tracePt t="146607" x="7331075" y="3490913"/>
          <p14:tracePt t="146624" x="7348538" y="3490913"/>
          <p14:tracePt t="146641" x="7358063" y="3490913"/>
          <p14:tracePt t="146642" x="7367588" y="3490913"/>
          <p14:tracePt t="146668" x="7375525" y="3490913"/>
          <p14:tracePt t="146719" x="7385050" y="3490913"/>
          <p14:tracePt t="146757" x="7367588" y="3500438"/>
          <p14:tracePt t="146770" x="7296150" y="3536950"/>
          <p14:tracePt t="146782" x="7037388" y="3598863"/>
          <p14:tracePt t="146795" x="6616700" y="3741738"/>
          <p14:tracePt t="146808" x="6126163" y="3848100"/>
          <p14:tracePt t="146824" x="5894388" y="3875088"/>
          <p14:tracePt t="146840" x="5732463" y="3894138"/>
          <p14:tracePt t="146857" x="5616575" y="3894138"/>
          <p14:tracePt t="146876" x="5465763" y="3894138"/>
          <p14:tracePt t="146890" x="5419725" y="3894138"/>
          <p14:tracePt t="146907" x="5375275" y="3894138"/>
          <p14:tracePt t="146924" x="5340350" y="3867150"/>
          <p14:tracePt t="146948" x="5330825" y="3867150"/>
          <p14:tracePt t="146961" x="5330825" y="3857625"/>
          <p14:tracePt t="146986" x="5322888" y="3857625"/>
          <p14:tracePt t="147011" x="5322888" y="3848100"/>
          <p14:tracePt t="147050" x="5322888" y="3840163"/>
          <p14:tracePt t="147151" x="5322888" y="3830638"/>
          <p14:tracePt t="147177" x="5322888" y="3822700"/>
          <p14:tracePt t="147190" x="5322888" y="3803650"/>
          <p14:tracePt t="147203" x="5322888" y="3786188"/>
          <p14:tracePt t="147215" x="5330825" y="3768725"/>
          <p14:tracePt t="147228" x="5357813" y="3741738"/>
          <p14:tracePt t="147241" x="5394325" y="3697288"/>
          <p14:tracePt t="147256" x="5429250" y="3652838"/>
          <p14:tracePt t="147274" x="5456238" y="3625850"/>
          <p14:tracePt t="147289" x="5500688" y="3598863"/>
          <p14:tracePt t="147306" x="5634038" y="3554413"/>
          <p14:tracePt t="147323" x="5705475" y="3527425"/>
          <p14:tracePt t="147339" x="5813425" y="3517900"/>
          <p14:tracePt t="147356" x="6045200" y="3517900"/>
          <p14:tracePt t="147373" x="6170613" y="3517900"/>
          <p14:tracePt t="147389" x="6313488" y="3517900"/>
          <p14:tracePt t="147406" x="6537325" y="3517900"/>
          <p14:tracePt t="147423" x="6616700" y="3517900"/>
          <p14:tracePt t="147439" x="6680200" y="3517900"/>
          <p14:tracePt t="147456" x="6715125" y="3517900"/>
          <p14:tracePt t="147475" x="6751638" y="3517900"/>
          <p14:tracePt t="147489" x="6759575" y="3517900"/>
          <p14:tracePt t="147506" x="6769100" y="3517900"/>
          <p14:tracePt t="147635" x="6732588" y="3517900"/>
          <p14:tracePt t="147648" x="6661150" y="3509963"/>
          <p14:tracePt t="147661" x="6554788" y="3500438"/>
          <p14:tracePt t="147675" x="6438900" y="3482975"/>
          <p14:tracePt t="147689" x="6323013" y="3473450"/>
          <p14:tracePt t="147705" x="6242050" y="3465513"/>
          <p14:tracePt t="147723" x="6188075" y="3465513"/>
          <p14:tracePt t="147738" x="6134100" y="3465513"/>
          <p14:tracePt t="147756" x="6116638" y="3465513"/>
          <p14:tracePt t="147773" x="6099175" y="3465513"/>
          <p14:tracePt t="147789" x="6081713" y="3465513"/>
          <p14:tracePt t="147805" x="6062663" y="3465513"/>
          <p14:tracePt t="147826" x="6045200" y="3455988"/>
          <p14:tracePt t="147839" x="6037263" y="3455988"/>
          <p14:tracePt t="147864" x="6027738" y="3455988"/>
          <p14:tracePt t="147877" x="6018213" y="3455988"/>
          <p14:tracePt t="147890" x="6010275" y="3455988"/>
          <p14:tracePt t="147928" x="6000750" y="3455988"/>
          <p14:tracePt t="147953" x="5991225" y="3455988"/>
          <p14:tracePt t="147966" x="5991225" y="3446463"/>
          <p14:tracePt t="148221" x="6010275" y="3446463"/>
          <p14:tracePt t="148233" x="6037263" y="3446463"/>
          <p14:tracePt t="148246" x="6116638" y="3446463"/>
          <p14:tracePt t="148259" x="6251575" y="3446463"/>
          <p14:tracePt t="148273" x="6438900" y="3455988"/>
          <p14:tracePt t="148287" x="6608763" y="3490913"/>
          <p14:tracePt t="148304" x="6705600" y="3517900"/>
          <p14:tracePt t="148321" x="6796088" y="3536950"/>
          <p14:tracePt t="148337" x="6919913" y="3571875"/>
          <p14:tracePt t="148355" x="6973888" y="3581400"/>
          <p14:tracePt t="148371" x="7010400" y="3589338"/>
          <p14:tracePt t="148387" x="7062788" y="3598863"/>
          <p14:tracePt t="148404" x="7081838" y="3598863"/>
          <p14:tracePt t="148421" x="7089775" y="3608388"/>
          <p14:tracePt t="148438" x="7099300" y="3608388"/>
          <p14:tracePt t="148539" x="7062788" y="3608388"/>
          <p14:tracePt t="148552" x="6991350" y="3608388"/>
          <p14:tracePt t="148565" x="6867525" y="3616325"/>
          <p14:tracePt t="148577" x="6705600" y="3616325"/>
          <p14:tracePt t="148590" x="6572250" y="3625850"/>
          <p14:tracePt t="148604" x="6465888" y="3625850"/>
          <p14:tracePt t="148620" x="6411913" y="3625850"/>
          <p14:tracePt t="148637" x="6348413" y="3625850"/>
          <p14:tracePt t="148654" x="6286500" y="3625850"/>
          <p14:tracePt t="148670" x="6259513" y="3625850"/>
          <p14:tracePt t="148687" x="6242050" y="3625850"/>
          <p14:tracePt t="148704" x="6215063" y="3625850"/>
          <p14:tracePt t="148704" x="6188075" y="3625850"/>
          <p14:tracePt t="148720" x="6170613" y="3625850"/>
          <p14:tracePt t="148737" x="6153150" y="3625850"/>
          <p14:tracePt t="148756" x="6108700" y="3625850"/>
          <p14:tracePt t="148770" x="6089650" y="3625850"/>
          <p14:tracePt t="148787" x="6072188" y="3625850"/>
          <p14:tracePt t="148803" x="6062663" y="3625850"/>
          <p14:tracePt t="148820" x="6054725" y="3625850"/>
          <p14:tracePt t="148836" x="6045200" y="3625850"/>
          <p14:tracePt t="148921" x="6037263" y="3625850"/>
          <p14:tracePt t="148946" x="6027738" y="3625850"/>
          <p14:tracePt t="148985" x="6018213" y="3625850"/>
          <p14:tracePt t="148997" x="6000750" y="3616325"/>
          <p14:tracePt t="149010" x="5983288" y="3616325"/>
          <p14:tracePt t="149023" x="5946775" y="3598863"/>
          <p14:tracePt t="149039" x="5894388" y="3571875"/>
          <p14:tracePt t="149053" x="5848350" y="3544888"/>
          <p14:tracePt t="149069" x="5813425" y="3527425"/>
          <p14:tracePt t="149086" x="5786438" y="3500438"/>
          <p14:tracePt t="149112" x="5776913" y="3500438"/>
          <p14:tracePt t="149265" x="5776913" y="3490913"/>
          <p14:tracePt t="149303" x="5830888" y="3482975"/>
          <p14:tracePt t="149315" x="5894388" y="3473450"/>
          <p14:tracePt t="149328" x="6000750" y="3473450"/>
          <p14:tracePt t="149341" x="6126163" y="3473450"/>
          <p14:tracePt t="149354" x="6242050" y="3473450"/>
          <p14:tracePt t="149369" x="6330950" y="3473450"/>
          <p14:tracePt t="149385" x="6402388" y="3473450"/>
          <p14:tracePt t="149402" x="6465888" y="3473450"/>
          <p14:tracePt t="149419" x="6634163" y="3473450"/>
          <p14:tracePt t="149436" x="6751638" y="3473450"/>
          <p14:tracePt t="149452" x="6884988" y="3473450"/>
          <p14:tracePt t="149469" x="7116763" y="3473450"/>
          <p14:tracePt t="149485" x="7188200" y="3473450"/>
          <p14:tracePt t="149502" x="7224713" y="3473450"/>
          <p14:tracePt t="149519" x="7269163" y="3473450"/>
          <p14:tracePt t="149838" x="7277100" y="3473450"/>
          <p14:tracePt t="149850" x="7277100" y="3500438"/>
          <p14:tracePt t="149863" x="7296150" y="3554413"/>
          <p14:tracePt t="149876" x="7304088" y="3625850"/>
          <p14:tracePt t="149888" x="7323138" y="3697288"/>
          <p14:tracePt t="149902" x="7323138" y="3751263"/>
          <p14:tracePt t="149918" x="7331075" y="3768725"/>
          <p14:tracePt t="149935" x="7331075" y="3776663"/>
          <p14:tracePt t="149951" x="7331075" y="3786188"/>
          <p14:tracePt t="149967" x="7331075" y="3795713"/>
          <p14:tracePt t="158612" x="7358063" y="3813175"/>
          <p14:tracePt t="158625" x="7581900" y="3938588"/>
          <p14:tracePt t="158637" x="8072438" y="4214813"/>
          <p14:tracePt t="158651" x="8715375" y="4633913"/>
          <p14:tracePt t="158668" x="9205913" y="4983163"/>
          <p14:tracePt t="158684" x="9439275" y="5153025"/>
          <p14:tracePt t="158701" x="9698038" y="5322888"/>
          <p14:tracePt t="158717" x="9759950" y="5384800"/>
          <p14:tracePt t="158734" x="9804400" y="5429250"/>
          <p14:tracePt t="158751" x="9813925" y="5438775"/>
          <p14:tracePt t="158956" x="9823450" y="5438775"/>
          <p14:tracePt t="158968" x="9840913" y="5438775"/>
          <p14:tracePt t="158981" x="9867900" y="5438775"/>
          <p14:tracePt t="158994" x="9894888" y="5438775"/>
          <p14:tracePt t="159007" x="9939338" y="5438775"/>
          <p14:tracePt t="159019" x="9974263" y="5438775"/>
          <p14:tracePt t="159036" x="9991725" y="5438775"/>
          <p14:tracePt t="159057" x="10001250" y="5438775"/>
          <p14:tracePt t="159095" x="10010775" y="5438775"/>
          <p14:tracePt t="159108" x="10010775" y="5429250"/>
          <p14:tracePt t="159121" x="10010775" y="5411788"/>
          <p14:tracePt t="159134" x="10010775" y="5330825"/>
          <p14:tracePt t="159150" x="10010775" y="5259388"/>
          <p14:tracePt t="159167" x="10001250" y="5197475"/>
          <p14:tracePt t="159183" x="9983788" y="5143500"/>
          <p14:tracePt t="159200" x="9974263" y="5108575"/>
          <p14:tracePt t="161656" x="9966325" y="5108575"/>
          <p14:tracePt t="161669" x="9956800" y="5108575"/>
          <p14:tracePt t="161682" x="9929813" y="5108575"/>
          <p14:tracePt t="161696" x="9858375" y="5099050"/>
          <p14:tracePt t="161712" x="9752013" y="5081588"/>
          <p14:tracePt t="161729" x="9582150" y="5081588"/>
          <p14:tracePt t="161745" x="9296400" y="5072063"/>
          <p14:tracePt t="161763" x="9224963" y="5072063"/>
          <p14:tracePt t="161778" x="9134475" y="5072063"/>
          <p14:tracePt t="161798" x="9010650" y="5072063"/>
          <p14:tracePt t="161811" x="8974138" y="5072063"/>
          <p14:tracePt t="161828" x="8929688" y="5072063"/>
          <p14:tracePt t="161845" x="8902700" y="5072063"/>
          <p14:tracePt t="161861" x="8804275" y="5072063"/>
          <p14:tracePt t="161878" x="8751888" y="5072063"/>
          <p14:tracePt t="161895" x="8680450" y="5072063"/>
          <p14:tracePt t="161911" x="8599488" y="5072063"/>
          <p14:tracePt t="161928" x="8582025" y="5072063"/>
          <p14:tracePt t="161945" x="8572500" y="5072063"/>
          <p14:tracePt t="161961" x="8562975" y="5072063"/>
          <p14:tracePt t="162140" x="8589963" y="5062538"/>
          <p14:tracePt t="162152" x="8653463" y="5054600"/>
          <p14:tracePt t="162165" x="8732838" y="5045075"/>
          <p14:tracePt t="162178" x="8796338" y="5027613"/>
          <p14:tracePt t="162198" x="8848725" y="5018088"/>
          <p14:tracePt t="162211" x="8875713" y="5018088"/>
          <p14:tracePt t="162227" x="8885238" y="5010150"/>
          <p14:tracePt t="162244" x="8894763" y="5010150"/>
          <p14:tracePt t="162280" x="8902700" y="5010150"/>
          <p14:tracePt t="167119" x="8867775" y="5000625"/>
          <p14:tracePt t="167132" x="8643938" y="4938713"/>
          <p14:tracePt t="167145" x="8224838" y="4795838"/>
          <p14:tracePt t="167157" x="7697788" y="4608513"/>
          <p14:tracePt t="167170" x="7348538" y="4473575"/>
          <p14:tracePt t="167184" x="7232650" y="4438650"/>
          <p14:tracePt t="167201" x="7153275" y="4394200"/>
          <p14:tracePt t="167218" x="7099300" y="4367213"/>
          <p14:tracePt t="167235" x="7089775" y="4367213"/>
          <p14:tracePt t="167425" x="7081838" y="4367213"/>
          <p14:tracePt t="167450" x="7072313" y="4367213"/>
          <p14:tracePt t="167462" x="7062788" y="4367213"/>
          <p14:tracePt t="167475" x="7045325" y="4367213"/>
          <p14:tracePt t="167488" x="7010400" y="4367213"/>
          <p14:tracePt t="167501" x="6973888" y="4367213"/>
          <p14:tracePt t="167519" x="6902450" y="4367213"/>
          <p14:tracePt t="167534" x="6813550" y="4367213"/>
          <p14:tracePt t="167551" x="6732588" y="4367213"/>
          <p14:tracePt t="167567" x="6643688" y="4367213"/>
          <p14:tracePt t="167584" x="6626225" y="4367213"/>
          <p14:tracePt t="167600" x="6608763" y="4367213"/>
          <p14:tracePt t="167641" x="6599238" y="4367213"/>
          <p14:tracePt t="168188" x="6599238" y="4357688"/>
          <p14:tracePt t="168201" x="6599238" y="4348163"/>
          <p14:tracePt t="168214" x="6608763" y="4330700"/>
          <p14:tracePt t="168226" x="6643688" y="4313238"/>
          <p14:tracePt t="168239" x="6670675" y="4295775"/>
          <p14:tracePt t="168252" x="6724650" y="4268788"/>
          <p14:tracePt t="168266" x="6769100" y="4251325"/>
          <p14:tracePt t="168282" x="6796088" y="4241800"/>
          <p14:tracePt t="168299" x="6813550" y="4232275"/>
          <p14:tracePt t="168319" x="6823075" y="4224338"/>
          <p14:tracePt t="168354" x="6831013" y="4224338"/>
          <p14:tracePt t="168443" x="6831013" y="4214813"/>
          <p14:tracePt t="168455" x="6831013" y="4197350"/>
          <p14:tracePt t="168468" x="6831013" y="4170363"/>
          <p14:tracePt t="168482" x="6823075" y="4133850"/>
          <p14:tracePt t="168499" x="6796088" y="4062413"/>
          <p14:tracePt t="168515" x="6769100" y="3990975"/>
          <p14:tracePt t="168532" x="6724650" y="3894138"/>
          <p14:tracePt t="168548" x="6715125" y="3884613"/>
          <p14:tracePt t="168565" x="6715125" y="3867150"/>
          <p14:tracePt t="168582" x="6705600" y="3867150"/>
          <p14:tracePt t="168583" x="6705600" y="3857625"/>
          <p14:tracePt t="168608" x="6705600" y="3840163"/>
          <p14:tracePt t="168621" x="6705600" y="3830638"/>
          <p14:tracePt t="168634" x="6705600" y="3813175"/>
          <p14:tracePt t="168648" x="6705600" y="3786188"/>
          <p14:tracePt t="168665" x="6705600" y="3759200"/>
          <p14:tracePt t="168682" x="6705600" y="3732213"/>
          <p14:tracePt t="168698" x="6705600" y="3679825"/>
          <p14:tracePt t="168715" x="6705600" y="3660775"/>
          <p14:tracePt t="168731" x="6697663" y="3652838"/>
          <p14:tracePt t="168748" x="6688138" y="3625850"/>
          <p14:tracePt t="168765" x="6688138" y="3608388"/>
          <p14:tracePt t="168781" x="6688138" y="3598863"/>
          <p14:tracePt t="168800" x="6670675" y="3581400"/>
          <p14:tracePt t="168815" x="6670675" y="3562350"/>
          <p14:tracePt t="168831" x="6661150" y="3562350"/>
          <p14:tracePt t="168848" x="6653213" y="3554413"/>
          <p14:tracePt t="168865" x="6626225" y="3527425"/>
          <p14:tracePt t="168881" x="6616700" y="3500438"/>
          <p14:tracePt t="168898" x="6599238" y="3500438"/>
          <p14:tracePt t="168914" x="6572250" y="3473450"/>
          <p14:tracePt t="168931" x="6545263" y="3473450"/>
          <p14:tracePt t="168948" x="6527800" y="3473450"/>
          <p14:tracePt t="168965" x="6491288" y="3473450"/>
          <p14:tracePt t="168981" x="6473825" y="3473450"/>
          <p14:tracePt t="169002" x="6465888" y="3473450"/>
          <p14:tracePt t="169027" x="6456363" y="3473450"/>
          <p14:tracePt t="169461" x="6491288" y="3490913"/>
          <p14:tracePt t="169474" x="6537325" y="3517900"/>
          <p14:tracePt t="169487" x="6589713" y="3554413"/>
          <p14:tracePt t="169500" x="6653213" y="3616325"/>
          <p14:tracePt t="169513" x="6724650" y="3687763"/>
          <p14:tracePt t="169531" x="6804025" y="3776663"/>
          <p14:tracePt t="169547" x="6894513" y="3884613"/>
          <p14:tracePt t="169563" x="7054850" y="4081463"/>
          <p14:tracePt t="169581" x="7116763" y="4170363"/>
          <p14:tracePt t="169597" x="7180263" y="4286250"/>
          <p14:tracePt t="169613" x="7232650" y="4357688"/>
          <p14:tracePt t="169614" x="7277100" y="4411663"/>
          <p14:tracePt t="169631" x="7331075" y="4473575"/>
          <p14:tracePt t="169646" x="7402513" y="4537075"/>
          <p14:tracePt t="169663" x="7500938" y="4643438"/>
          <p14:tracePt t="169683" x="7724775" y="4938713"/>
          <p14:tracePt t="169696" x="7796213" y="5018088"/>
          <p14:tracePt t="169713" x="7848600" y="5081588"/>
          <p14:tracePt t="169730" x="7920038" y="5160963"/>
          <p14:tracePt t="169746" x="7939088" y="5180013"/>
          <p14:tracePt t="169763" x="7947025" y="5187950"/>
          <p14:tracePt t="169780" x="7956550" y="5197475"/>
          <p14:tracePt t="170124" x="7956550" y="5205413"/>
          <p14:tracePt t="170200" x="7929563" y="5205413"/>
          <p14:tracePt t="170213" x="7858125" y="5205413"/>
          <p14:tracePt t="170225" x="7688263" y="5170488"/>
          <p14:tracePt t="170238" x="7439025" y="5116513"/>
          <p14:tracePt t="170250" x="7224713" y="5054600"/>
          <p14:tracePt t="170264" x="7134225" y="5037138"/>
          <p14:tracePt t="170279" x="7108825" y="5037138"/>
          <p14:tracePt t="170295" x="7081838" y="5027613"/>
          <p14:tracePt t="170314" x="7072313" y="5027613"/>
          <p14:tracePt t="170569" x="7054850" y="5027613"/>
          <p14:tracePt t="170582" x="7037388" y="5027613"/>
          <p14:tracePt t="170594" x="7000875" y="5018088"/>
          <p14:tracePt t="170607" x="6938963" y="4991100"/>
          <p14:tracePt t="170620" x="6848475" y="4956175"/>
          <p14:tracePt t="170632" x="6742113" y="4884738"/>
          <p14:tracePt t="170645" x="6653213" y="4813300"/>
          <p14:tracePt t="170661" x="6589713" y="4751388"/>
          <p14:tracePt t="170678" x="6545263" y="4705350"/>
          <p14:tracePt t="170694" x="6537325" y="4670425"/>
          <p14:tracePt t="170711" x="6518275" y="4643438"/>
          <p14:tracePt t="170728" x="6518275" y="4625975"/>
          <p14:tracePt t="170744" x="6510338" y="4625975"/>
          <p14:tracePt t="170772" x="6510338" y="4616450"/>
          <p14:tracePt t="170861" x="6500813" y="4608513"/>
          <p14:tracePt t="170887" x="6500813" y="4598988"/>
          <p14:tracePt t="170899" x="6483350" y="4562475"/>
          <p14:tracePt t="170912" x="6465888" y="4510088"/>
          <p14:tracePt t="170925" x="6429375" y="4446588"/>
          <p14:tracePt t="170938" x="6394450" y="4367213"/>
          <p14:tracePt t="170950" x="6348413" y="4313238"/>
          <p14:tracePt t="170964" x="6323013" y="4268788"/>
          <p14:tracePt t="170977" x="6313488" y="4259263"/>
          <p14:tracePt t="170994" x="6296025" y="4241800"/>
          <p14:tracePt t="171011" x="6296025" y="4232275"/>
          <p14:tracePt t="171014" x="6296025" y="4224338"/>
          <p14:tracePt t="171027" x="6286500" y="4214813"/>
          <p14:tracePt t="171052" x="6286500" y="4205288"/>
          <p14:tracePt t="171078" x="6276975" y="4197350"/>
          <p14:tracePt t="171396" x="6269038" y="4197350"/>
          <p14:tracePt t="171411" x="6251575" y="4197350"/>
          <p14:tracePt t="171422" x="6215063" y="4197350"/>
          <p14:tracePt t="171434" x="6170613" y="4179888"/>
          <p14:tracePt t="171447" x="6108700" y="4160838"/>
          <p14:tracePt t="171461" x="6018213" y="4133850"/>
          <p14:tracePt t="171476" x="5956300" y="4108450"/>
          <p14:tracePt t="171493" x="5911850" y="4071938"/>
          <p14:tracePt t="171511" x="5830888" y="4000500"/>
          <p14:tracePt t="171526" x="5803900" y="3956050"/>
          <p14:tracePt t="171543" x="5786438" y="3894138"/>
          <p14:tracePt t="171560" x="5768975" y="3795713"/>
          <p14:tracePt t="171576" x="5768975" y="3598863"/>
          <p14:tracePt t="171593" x="5768975" y="3500438"/>
          <p14:tracePt t="171609" x="5776913" y="3438525"/>
          <p14:tracePt t="171626" x="5795963" y="3384550"/>
          <p14:tracePt t="171643" x="5803900" y="3375025"/>
          <p14:tracePt t="171659" x="5813425" y="3367088"/>
          <p14:tracePt t="171676" x="5813425" y="3357563"/>
          <p14:tracePt t="171714" x="5830888" y="3357563"/>
          <p14:tracePt t="171727" x="5848350" y="3348038"/>
          <p14:tracePt t="171740" x="5884863" y="3340100"/>
          <p14:tracePt t="171752" x="5929313" y="3322638"/>
          <p14:tracePt t="171765" x="5991225" y="3303588"/>
          <p14:tracePt t="171778" x="6045200" y="3295650"/>
          <p14:tracePt t="171792" x="6062663" y="3276600"/>
          <p14:tracePt t="171809" x="6072188" y="3276600"/>
          <p14:tracePt t="171826" x="6081713" y="3276600"/>
          <p14:tracePt t="171854" x="6089650" y="3276600"/>
          <p14:tracePt t="172007" x="6099175" y="3276600"/>
          <p14:tracePt t="172019" x="6108700" y="3276600"/>
          <p14:tracePt t="172033" x="6116638" y="3276600"/>
          <p14:tracePt t="172045" x="6126163" y="3276600"/>
          <p14:tracePt t="172059" x="6143625" y="3295650"/>
          <p14:tracePt t="172075" x="6153150" y="3303588"/>
          <p14:tracePt t="172092" x="6161088" y="3322638"/>
          <p14:tracePt t="172109" x="6170613" y="3340100"/>
          <p14:tracePt t="172125" x="6180138" y="3357563"/>
          <p14:tracePt t="172142" x="6180138" y="3411538"/>
          <p14:tracePt t="172159" x="6188075" y="3509963"/>
          <p14:tracePt t="172175" x="6188075" y="3884613"/>
          <p14:tracePt t="172192" x="6170613" y="4044950"/>
          <p14:tracePt t="172208" x="6153150" y="4187825"/>
          <p14:tracePt t="172225" x="6143625" y="4394200"/>
          <p14:tracePt t="172243" x="6143625" y="4500563"/>
          <p14:tracePt t="172258" x="6143625" y="4625975"/>
          <p14:tracePt t="172275" x="6143625" y="4840288"/>
          <p14:tracePt t="172292" x="6143625" y="4875213"/>
          <p14:tracePt t="172308" x="6143625" y="4894263"/>
          <p14:tracePt t="172325" x="6143625" y="4911725"/>
          <p14:tracePt t="172350" x="6143625" y="4919663"/>
          <p14:tracePt t="172452" x="6134100" y="4919663"/>
          <p14:tracePt t="172503" x="6116638" y="4919663"/>
          <p14:tracePt t="172516" x="6099175" y="4929188"/>
          <p14:tracePt t="172529" x="6054725" y="4929188"/>
          <p14:tracePt t="172542" x="5991225" y="4973638"/>
          <p14:tracePt t="172558" x="5902325" y="5018088"/>
          <p14:tracePt t="172574" x="5813425" y="5089525"/>
          <p14:tracePt t="172592" x="5688013" y="5187950"/>
          <p14:tracePt t="172607" x="5653088" y="5197475"/>
          <p14:tracePt t="172624" x="5643563" y="5224463"/>
          <p14:tracePt t="172644" x="5626100" y="5232400"/>
          <p14:tracePt t="172657" x="5616575" y="5241925"/>
          <p14:tracePt t="172674" x="5616575" y="5251450"/>
          <p14:tracePt t="172692" x="5616575" y="5259388"/>
          <p14:tracePt t="172707" x="5616575" y="5268913"/>
          <p14:tracePt t="172724" x="5616575" y="5276850"/>
          <p14:tracePt t="172741" x="5616575" y="5286375"/>
          <p14:tracePt t="172757" x="5616575" y="5313363"/>
          <p14:tracePt t="172774" x="5653088" y="5340350"/>
          <p14:tracePt t="172791" x="5705475" y="5367338"/>
          <p14:tracePt t="172807" x="5741988" y="5375275"/>
          <p14:tracePt t="172824" x="5822950" y="5411788"/>
          <p14:tracePt t="172844" x="5848350" y="5411788"/>
          <p14:tracePt t="172857" x="5875338" y="5419725"/>
          <p14:tracePt t="172874" x="5919788" y="5429250"/>
          <p14:tracePt t="172890" x="5938838" y="5429250"/>
          <p14:tracePt t="172907" x="5956300" y="5429250"/>
          <p14:tracePt t="172924" x="5983288" y="5429250"/>
          <p14:tracePt t="172940" x="5991225" y="5429250"/>
          <p14:tracePt t="172960" x="6000750" y="5429250"/>
          <p14:tracePt t="172986" x="6010275" y="5429250"/>
          <p14:tracePt t="173012" x="6018213" y="5429250"/>
          <p14:tracePt t="173050" x="6027738" y="5429250"/>
          <p14:tracePt t="174018" x="6045200" y="5429250"/>
          <p14:tracePt t="174031" x="6081713" y="5429250"/>
          <p14:tracePt t="174044" x="6188075" y="5429250"/>
          <p14:tracePt t="174057" x="6429375" y="5419725"/>
          <p14:tracePt t="174072" x="6858000" y="5384800"/>
          <p14:tracePt t="174088" x="7304088" y="5367338"/>
          <p14:tracePt t="174105" x="7616825" y="5340350"/>
          <p14:tracePt t="174124" x="8018463" y="5340350"/>
          <p14:tracePt t="174138" x="8143875" y="5340350"/>
          <p14:tracePt t="174154" x="8232775" y="5340350"/>
          <p14:tracePt t="174172" x="8375650" y="5340350"/>
          <p14:tracePt t="174188" x="8439150" y="5340350"/>
          <p14:tracePt t="174413" x="8447088" y="5340350"/>
          <p14:tracePt t="174426" x="8474075" y="5340350"/>
          <p14:tracePt t="174439" x="8528050" y="5340350"/>
          <p14:tracePt t="174451" x="8634413" y="5340350"/>
          <p14:tracePt t="174464" x="8759825" y="5340350"/>
          <p14:tracePt t="174477" x="8875713" y="5340350"/>
          <p14:tracePt t="174489" x="8966200" y="5348288"/>
          <p14:tracePt t="174504" x="9028113" y="5375275"/>
          <p14:tracePt t="174521" x="9082088" y="5384800"/>
          <p14:tracePt t="174537" x="9126538" y="5402263"/>
          <p14:tracePt t="174554" x="9161463" y="5419725"/>
          <p14:tracePt t="174570" x="9180513" y="5429250"/>
          <p14:tracePt t="174592" x="9188450" y="5438775"/>
          <p14:tracePt t="174808" x="9180513" y="5446713"/>
          <p14:tracePt t="174821" x="9170988" y="5446713"/>
          <p14:tracePt t="174833" x="9153525" y="5446713"/>
          <p14:tracePt t="174846" x="9144000" y="5446713"/>
          <p14:tracePt t="174859" x="9134475" y="5446713"/>
          <p14:tracePt t="174872" x="9126538" y="5446713"/>
          <p14:tracePt t="174897" x="9117013" y="5446713"/>
          <p14:tracePt t="174910" x="9109075" y="5446713"/>
          <p14:tracePt t="174935" x="9099550" y="5446713"/>
          <p14:tracePt t="174960" x="9090025" y="5446713"/>
          <p14:tracePt t="174973" x="9090025" y="5456238"/>
          <p14:tracePt t="175482" x="9082088" y="5456238"/>
          <p14:tracePt t="175495" x="9072563" y="5456238"/>
          <p14:tracePt t="175508" x="9055100" y="5456238"/>
          <p14:tracePt t="175521" x="9037638" y="5456238"/>
          <p14:tracePt t="175535" x="9001125" y="5456238"/>
          <p14:tracePt t="175552" x="8939213" y="5456238"/>
          <p14:tracePt t="175568" x="8831263" y="5456238"/>
          <p14:tracePt t="175585" x="8555038" y="5456238"/>
          <p14:tracePt t="175605" x="8420100" y="5456238"/>
          <p14:tracePt t="175618" x="8313738" y="5456238"/>
          <p14:tracePt t="175635" x="8180388" y="5456238"/>
          <p14:tracePt t="175652" x="8161338" y="5456238"/>
          <p14:tracePt t="175668" x="8143875" y="5456238"/>
          <p14:tracePt t="175685" x="8126413" y="5456238"/>
          <p14:tracePt t="175702" x="8116888" y="5456238"/>
          <p14:tracePt t="186167" x="8143875" y="5456238"/>
          <p14:tracePt t="186180" x="8296275" y="5456238"/>
          <p14:tracePt t="186192" x="8545513" y="5456238"/>
          <p14:tracePt t="186205" x="8867775" y="5456238"/>
          <p14:tracePt t="186218" x="9072563" y="5510213"/>
          <p14:tracePt t="186231" x="9153525" y="5562600"/>
          <p14:tracePt t="186248" x="9180513" y="5616575"/>
          <p14:tracePt t="186264" x="9197975" y="5705475"/>
          <p14:tracePt t="186281" x="9153525" y="5902325"/>
          <p14:tracePt t="186298" x="9055100" y="6045200"/>
          <p14:tracePt t="186315" x="8912225" y="6188075"/>
          <p14:tracePt t="186331" x="8715375" y="6375400"/>
          <p14:tracePt t="186348" x="8447088" y="6537325"/>
          <p14:tracePt t="186364" x="8358188" y="6581775"/>
          <p14:tracePt t="186381" x="8296275" y="6599238"/>
          <p14:tracePt t="186398" x="8232775" y="6608763"/>
          <p14:tracePt t="186422" x="8224838" y="6608763"/>
          <p14:tracePt t="186434" x="8215313" y="6608763"/>
          <p14:tracePt t="186448" x="8205788" y="6608763"/>
          <p14:tracePt t="186464" x="8188325" y="6608763"/>
          <p14:tracePt t="186481" x="8161338" y="6608763"/>
          <p14:tracePt t="186498" x="8027988" y="6608763"/>
          <p14:tracePt t="186514" x="7894638" y="6599238"/>
          <p14:tracePt t="186531" x="7688263" y="6589713"/>
          <p14:tracePt t="186547" x="7466013" y="6572250"/>
          <p14:tracePt t="186564" x="7161213" y="6554788"/>
          <p14:tracePt t="186580" x="7062788" y="6545263"/>
          <p14:tracePt t="186597" x="7000875" y="6537325"/>
          <p14:tracePt t="186616" x="6956425" y="6518275"/>
          <p14:tracePt t="186803" x="6946900" y="6518275"/>
          <p14:tracePt t="186816" x="6929438" y="6510338"/>
          <p14:tracePt t="186829" x="6884988" y="6491288"/>
          <p14:tracePt t="186842" x="6769100" y="6446838"/>
          <p14:tracePt t="186854" x="6589713" y="6367463"/>
          <p14:tracePt t="186867" x="6276975" y="6242050"/>
          <p14:tracePt t="186880" x="6072188" y="6161088"/>
          <p14:tracePt t="186897" x="5956300" y="6108700"/>
          <p14:tracePt t="186913" x="5867400" y="6054725"/>
          <p14:tracePt t="186931" x="5786438" y="6010275"/>
          <p14:tracePt t="186947" x="5768975" y="6000750"/>
          <p14:tracePt t="186963" x="5768975" y="5983288"/>
          <p14:tracePt t="186983" x="5759450" y="5973763"/>
          <p14:tracePt t="186996" x="5759450" y="5956300"/>
          <p14:tracePt t="187013" x="5795963" y="5929313"/>
          <p14:tracePt t="187030" x="5894388" y="5857875"/>
          <p14:tracePt t="187047" x="6394450" y="5626100"/>
          <p14:tracePt t="187063" x="6688138" y="5545138"/>
          <p14:tracePt t="187080" x="6894513" y="5518150"/>
          <p14:tracePt t="187097" x="7170738" y="5527675"/>
          <p14:tracePt t="187113" x="7269163" y="5572125"/>
          <p14:tracePt t="187130" x="7348538" y="5599113"/>
          <p14:tracePt t="187146" x="7367588" y="5616575"/>
          <p14:tracePt t="187147" x="7385050" y="5634038"/>
          <p14:tracePt t="187163" x="7385050" y="5643563"/>
          <p14:tracePt t="187185" x="7385050" y="5653088"/>
          <p14:tracePt t="187198" x="7385050" y="5661025"/>
          <p14:tracePt t="187213" x="7367588" y="5688013"/>
          <p14:tracePt t="187229" x="7304088" y="5724525"/>
          <p14:tracePt t="187247" x="7188200" y="5776913"/>
          <p14:tracePt t="187263" x="6724650" y="5902325"/>
          <p14:tracePt t="187279" x="6411913" y="5946775"/>
          <p14:tracePt t="187297" x="6180138" y="5973763"/>
          <p14:tracePt t="187313" x="5929313" y="5973763"/>
          <p14:tracePt t="187329" x="5875338" y="5973763"/>
          <p14:tracePt t="188980" x="5867400" y="5973763"/>
          <p14:tracePt t="188993" x="5813425" y="5965825"/>
          <p14:tracePt t="189006" x="5589588" y="5830888"/>
          <p14:tracePt t="189019" x="5018088" y="5438775"/>
          <p14:tracePt t="189031" x="4152900" y="4759325"/>
          <p14:tracePt t="189044" x="3384550" y="4108450"/>
          <p14:tracePt t="189061" x="2894013" y="3625850"/>
          <p14:tracePt t="189076" x="2509838" y="3276600"/>
          <p14:tracePt t="189092" x="2170113" y="2938463"/>
          <p14:tracePt t="189109" x="1847850" y="2643188"/>
          <p14:tracePt t="189312" x="1839913" y="2633663"/>
          <p14:tracePt t="189324" x="1803400" y="2608263"/>
          <p14:tracePt t="189337" x="1643063" y="2455863"/>
          <p14:tracePt t="189350" x="1303338" y="2116138"/>
          <p14:tracePt t="189362" x="857250" y="1589088"/>
          <p14:tracePt t="189376" x="473075" y="1133475"/>
          <p14:tracePt t="189392" x="241300" y="857250"/>
          <p14:tracePt t="189409" x="142875" y="687388"/>
          <p14:tracePt t="189425" x="88900" y="598488"/>
          <p14:tracePt t="189442" x="53975" y="509588"/>
          <p14:tracePt t="189630" x="53975" y="500063"/>
          <p14:tracePt t="189643" x="44450" y="490538"/>
          <p14:tracePt t="189656" x="44450" y="455613"/>
          <p14:tracePt t="189668" x="26988" y="411163"/>
          <p14:tracePt t="190892" x="61913" y="125413"/>
          <p14:tracePt t="191286" x="107950" y="125413"/>
          <p14:tracePt t="191299" x="357188" y="204788"/>
          <p14:tracePt t="191312" x="1108075" y="509588"/>
          <p14:tracePt t="191324" x="2205038" y="1000125"/>
          <p14:tracePt t="191339" x="3357563" y="1608138"/>
          <p14:tracePt t="191355" x="4000500" y="2133600"/>
          <p14:tracePt t="191371" x="4625975" y="2643188"/>
          <p14:tracePt t="191389" x="5313363" y="3357563"/>
        </p14:tracePtLst>
      </p14:laserTraceLst>
    </p:ext>
  </p:extLst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0</Words>
  <Application>Microsoft Office PowerPoint</Application>
  <PresentationFormat>شاشة عريضة</PresentationFormat>
  <Paragraphs>0</Paragraphs>
  <Slides>16</Slides>
  <Notes>0</Notes>
  <HiddenSlides>0</HiddenSlides>
  <MMClips>16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SACC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Admin</dc:creator>
  <cp:lastModifiedBy>Admin</cp:lastModifiedBy>
  <cp:revision>32</cp:revision>
  <dcterms:created xsi:type="dcterms:W3CDTF">2020-05-21T17:03:12Z</dcterms:created>
  <dcterms:modified xsi:type="dcterms:W3CDTF">2020-05-23T20:32:16Z</dcterms:modified>
</cp:coreProperties>
</file>